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332656"/>
            <a:ext cx="7405212" cy="1470025"/>
          </a:xfrm>
        </p:spPr>
        <p:txBody>
          <a:bodyPr/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Природоохоронне законодавство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284984"/>
            <a:ext cx="3554622" cy="2353816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Презентацію підготував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Учень 2 фізичного курсу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Ліцею при </a:t>
            </a:r>
            <a:r>
              <a:rPr lang="uk-UA" dirty="0" err="1" smtClean="0">
                <a:solidFill>
                  <a:schemeClr val="tx1"/>
                </a:solidFill>
              </a:rPr>
              <a:t>ДонНУ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err="1" smtClean="0">
                <a:solidFill>
                  <a:schemeClr val="tx1"/>
                </a:solidFill>
              </a:rPr>
              <a:t>Воронецький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М</a:t>
            </a:r>
            <a:r>
              <a:rPr lang="uk-UA" dirty="0" smtClean="0">
                <a:solidFill>
                  <a:schemeClr val="tx1"/>
                </a:solidFill>
              </a:rPr>
              <a:t>икита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3096344" cy="3280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616533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Донецьк-</a:t>
            </a:r>
            <a:r>
              <a:rPr lang="uk-UA" dirty="0" smtClean="0"/>
              <a:t> 2013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96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</p:spPr>
        <p:txBody>
          <a:bodyPr/>
          <a:lstStyle/>
          <a:p>
            <a:r>
              <a:rPr lang="uk-UA" dirty="0"/>
              <a:t>Заказники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125112" cy="1117583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Заказників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території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 2632. Вони </a:t>
            </a:r>
            <a:r>
              <a:rPr lang="ru-RU" dirty="0" err="1">
                <a:solidFill>
                  <a:schemeClr val="tx1"/>
                </a:solidFill>
              </a:rPr>
              <a:t>займають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площу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понад</a:t>
            </a:r>
            <a:r>
              <a:rPr lang="ru-RU" dirty="0">
                <a:solidFill>
                  <a:schemeClr val="tx1"/>
                </a:solidFill>
              </a:rPr>
              <a:t> 1 млн га,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становить 37%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загальної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площі</a:t>
            </a:r>
            <a:r>
              <a:rPr lang="ru-RU" dirty="0">
                <a:solidFill>
                  <a:schemeClr val="tx1"/>
                </a:solidFill>
              </a:rPr>
              <a:t> природно-</a:t>
            </a:r>
            <a:r>
              <a:rPr lang="ru-RU" dirty="0" err="1">
                <a:solidFill>
                  <a:schemeClr val="tx1"/>
                </a:solidFill>
              </a:rPr>
              <a:t>заповідного</a:t>
            </a:r>
            <a:r>
              <a:rPr lang="ru-RU" dirty="0">
                <a:solidFill>
                  <a:schemeClr val="tx1"/>
                </a:solidFill>
              </a:rPr>
              <a:t> фонду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306417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48" y="2511645"/>
            <a:ext cx="4208218" cy="408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82" y="2525142"/>
            <a:ext cx="3060900" cy="203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8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Пам'ятки природи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125112" cy="901559"/>
          </a:xfrm>
        </p:spPr>
        <p:txBody>
          <a:bodyPr/>
          <a:lstStyle/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Крім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того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охороною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перебуває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велика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пам'яток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3025).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54" y="2845214"/>
            <a:ext cx="3528392" cy="28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1710" y="591231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Гайдамацький Яр</a:t>
            </a:r>
            <a:endParaRPr lang="uk-UA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45214"/>
            <a:ext cx="3833683" cy="288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94620" y="5912310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Урочище «Модрина»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3337546" y="625490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Донецьк-</a:t>
            </a:r>
            <a:r>
              <a:rPr lang="uk-UA" dirty="0" smtClean="0"/>
              <a:t> 2013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87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r>
              <a:rPr lang="uk-UA" dirty="0"/>
              <a:t>Червона книга України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7175" y="908720"/>
            <a:ext cx="6327367" cy="2448272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Червона книга України — анотований та ілюстрований перелік рідкісних видів та підвидів, що знаходяться під загрозою зникнення на території України, і підлягають охороні; основний документ, в якому узагальнено матеріали про сучасний стан рідкісних, і таких, що знаходяться під загрозою зникнення, видів тварин і рослин, на підставі якого розробляються наукові і практичні заходи, спрямовані на їх охорону, відтворення і раціональне використання.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2476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27" y="1484785"/>
            <a:ext cx="2743589" cy="517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41534"/>
            <a:ext cx="23812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4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-315416"/>
            <a:ext cx="8856984" cy="7029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ЗАКОНИ УКРАЇНИ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охорону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навколишнього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природного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середовища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охорону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атмосферного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повітря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охорону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земель 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державний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контроль за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використанням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охороною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земель 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екологічну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експертизу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тваринний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світ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рослинний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світ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Червону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книгу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захист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 карантин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 природно-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заповідний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фонд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Загальнодержавну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формування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національної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екологічної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мережі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2000 - 2015 роки 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мисливське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господарство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полювання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забезпечення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санітарного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епідемічного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благополуччя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населення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питну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воду та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питне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водопостачання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відходи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використання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ядерної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енергії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радіаційну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безпеку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поводження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радіоактивними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відходами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металобрухт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об'єкти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підвищеної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небезпеки</a:t>
            </a:r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Посилання та література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844824"/>
            <a:ext cx="3706574" cy="4051301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Закон </a:t>
            </a:r>
            <a:r>
              <a:rPr lang="uk-UA" dirty="0">
                <a:solidFill>
                  <a:schemeClr val="tx1"/>
                </a:solidFill>
              </a:rPr>
              <a:t>України "Про охорону навколишнього природного середовища"</a:t>
            </a:r>
          </a:p>
          <a:p>
            <a:r>
              <a:rPr lang="uk-UA" dirty="0">
                <a:solidFill>
                  <a:schemeClr val="tx1"/>
                </a:solidFill>
              </a:rPr>
              <a:t>Закон України "Про природно-заповідний фонд України"</a:t>
            </a:r>
          </a:p>
          <a:p>
            <a:r>
              <a:rPr lang="uk-UA" dirty="0">
                <a:solidFill>
                  <a:schemeClr val="tx1"/>
                </a:solidFill>
              </a:rPr>
              <a:t>Концепція збереження біологічного різноманіття України</a:t>
            </a:r>
          </a:p>
          <a:p>
            <a:r>
              <a:rPr lang="uk-UA" dirty="0">
                <a:solidFill>
                  <a:schemeClr val="tx1"/>
                </a:solidFill>
              </a:rPr>
              <a:t>Закон України "Про Загальнодержавну програму формування національної екологічної мережі України"</a:t>
            </a:r>
          </a:p>
          <a:p>
            <a:r>
              <a:rPr lang="uk-UA" dirty="0">
                <a:solidFill>
                  <a:schemeClr val="tx1"/>
                </a:solidFill>
              </a:rPr>
              <a:t>Закон України "Про екологічну мережу України"</a:t>
            </a:r>
          </a:p>
          <a:p>
            <a:r>
              <a:rPr lang="uk-UA" dirty="0">
                <a:solidFill>
                  <a:schemeClr val="tx1"/>
                </a:solidFill>
              </a:rPr>
              <a:t>Відтворення екосистем і </a:t>
            </a:r>
            <a:r>
              <a:rPr lang="uk-UA" dirty="0" err="1">
                <a:solidFill>
                  <a:schemeClr val="tx1"/>
                </a:solidFill>
              </a:rPr>
              <a:t>екомережі</a:t>
            </a:r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281" y="1484784"/>
            <a:ext cx="3469242" cy="5040559"/>
          </a:xfrm>
        </p:spPr>
        <p:txBody>
          <a:bodyPr>
            <a:normAutofit fontScale="85000" lnSpcReduction="20000"/>
          </a:bodyPr>
          <a:lstStyle/>
          <a:p>
            <a:r>
              <a:rPr lang="uk-UA" sz="1900" dirty="0">
                <a:solidFill>
                  <a:schemeClr val="tx1"/>
                </a:solidFill>
              </a:rPr>
              <a:t>1 Конституція України від 28.06.1996</a:t>
            </a:r>
          </a:p>
          <a:p>
            <a:r>
              <a:rPr lang="uk-UA" sz="1900" dirty="0">
                <a:solidFill>
                  <a:schemeClr val="tx1"/>
                </a:solidFill>
              </a:rPr>
              <a:t>2 Водний кодекс України від 06.06.1995</a:t>
            </a:r>
          </a:p>
          <a:p>
            <a:r>
              <a:rPr lang="uk-UA" sz="1900" dirty="0">
                <a:solidFill>
                  <a:schemeClr val="tx1"/>
                </a:solidFill>
              </a:rPr>
              <a:t>3 Кодекс України про надра від 27.07.1994</a:t>
            </a:r>
          </a:p>
          <a:p>
            <a:r>
              <a:rPr lang="uk-UA" sz="1900" dirty="0">
                <a:solidFill>
                  <a:schemeClr val="tx1"/>
                </a:solidFill>
              </a:rPr>
              <a:t>4 Лісовий кодекс України від 21.01.1994</a:t>
            </a:r>
          </a:p>
          <a:p>
            <a:r>
              <a:rPr lang="uk-UA" sz="1900" dirty="0">
                <a:solidFill>
                  <a:schemeClr val="tx1"/>
                </a:solidFill>
              </a:rPr>
              <a:t>5 Земельний кодекс України від 25.10.2001</a:t>
            </a:r>
          </a:p>
          <a:p>
            <a:endParaRPr lang="uk-UA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27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08920"/>
            <a:ext cx="7125113" cy="924475"/>
          </a:xfrm>
        </p:spPr>
        <p:txBody>
          <a:bodyPr/>
          <a:lstStyle/>
          <a:p>
            <a:r>
              <a:rPr lang="uk-UA" sz="4800" dirty="0" smtClean="0">
                <a:solidFill>
                  <a:schemeClr val="tx1"/>
                </a:solidFill>
              </a:rPr>
              <a:t>Дякую за увагу</a:t>
            </a:r>
            <a:endParaRPr lang="uk-UA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628800"/>
            <a:ext cx="7125113" cy="924475"/>
          </a:xfrm>
        </p:spPr>
        <p:txBody>
          <a:bodyPr/>
          <a:lstStyle/>
          <a:p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Міжнародний союз 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охорони</a:t>
            </a:r>
            <a:r>
              <a:rPr lang="de-D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 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міжнародна організація, метою якої є збереження природних ресурсів.</a:t>
            </a:r>
            <a:b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Заснована в 1948 році, головний офіс знаходиться в місті Гланд (Швейцарія). Членами організації можуть бути як юридичні, так і фізичні особи. На теперішній час членами МСОП є 78 країн, 112 урядових та 735 неурядових організацій (в тому числі й українських), а також велика кількість вчених з 181 країни.</a:t>
            </a:r>
            <a:b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Основним уставним видом діяльності МСОП є допомога співтовариствам будь-якого виду у справі збереження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біорізноманіття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впровадження екологічно чистих та сталих методів використання природних ресурсів.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99706"/>
            <a:ext cx="4202795" cy="2374579"/>
          </a:xfrm>
        </p:spPr>
      </p:pic>
      <p:sp>
        <p:nvSpPr>
          <p:cNvPr id="5" name="TextBox 4"/>
          <p:cNvSpPr txBox="1"/>
          <p:nvPr/>
        </p:nvSpPr>
        <p:spPr>
          <a:xfrm>
            <a:off x="3347864" y="633620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Донецьк-</a:t>
            </a:r>
            <a:r>
              <a:rPr lang="uk-UA" dirty="0" smtClean="0"/>
              <a:t> 2013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22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МСОП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визначає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шість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категорій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охоронних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територій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357974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 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Заповідник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суворого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 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найвищим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охороняється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екосистеми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 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парк —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охоронна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екосистеми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 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</a:t>
            </a:r>
          </a:p>
          <a:p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 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Пам'ятка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охоронна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 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охоронна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часто з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навмисним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втручанням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екосистему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Охоронний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рельєф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охоронна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рельєфу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/ландшафту та туризму.</a:t>
            </a:r>
          </a:p>
          <a:p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контрольованого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природовикористання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охоронна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довготермінового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природної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екосистеми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616533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Донецьк-</a:t>
            </a:r>
            <a:r>
              <a:rPr lang="uk-UA" dirty="0" smtClean="0"/>
              <a:t> 2013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38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75724"/>
            <a:ext cx="6730907" cy="924475"/>
          </a:xfrm>
        </p:spPr>
        <p:txBody>
          <a:bodyPr/>
          <a:lstStyle/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Природоохоронна територія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136904" cy="4464495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Природоохоро́нна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терито́рія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територія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яка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охороняється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через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своє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екологічне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культурне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подібне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значення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Існує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велика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кількість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таких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територій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рівень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захисту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сильно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відрізняється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залежить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статусу,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встановленого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національними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законами та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міжнародними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договорами.</a:t>
            </a:r>
          </a:p>
          <a:p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Природоохоронна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територія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як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визначається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Міжнародним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союзом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охорони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(МСОП) —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територія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акваторія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призначена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захисту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підтримки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біологічної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різноманітності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природних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пов'язаних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із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ними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культурних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ресурсів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захист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якої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встановлюється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законом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іншими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засобами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616533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Донецьк-</a:t>
            </a:r>
            <a:r>
              <a:rPr lang="uk-UA" dirty="0" smtClean="0"/>
              <a:t> 2013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31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Природоохоронні території України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7"/>
            <a:ext cx="8208912" cy="2232248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Біосферні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заповідники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Природні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заповідники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Природні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парки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Заказники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Пам'ятки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природи</a:t>
            </a:r>
            <a:endParaRPr lang="uk-UA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401" y="2852936"/>
            <a:ext cx="4718089" cy="367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05064"/>
            <a:ext cx="3816424" cy="27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Біосферні заповідники</a:t>
            </a:r>
            <a:b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5"/>
            <a:ext cx="7776864" cy="4865216"/>
          </a:xfrm>
        </p:spPr>
        <p:txBody>
          <a:bodyPr>
            <a:normAutofit fontScale="85000" lnSpcReduction="1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В Україні існує 4 біосферні заповідники: Асканія-Нова, Карпатський, </a:t>
            </a:r>
            <a:r>
              <a:rPr lang="uk-UA" u="sng" dirty="0">
                <a:solidFill>
                  <a:schemeClr val="tx1"/>
                </a:solidFill>
              </a:rPr>
              <a:t>Чорноморський</a:t>
            </a:r>
            <a:r>
              <a:rPr lang="uk-UA" dirty="0">
                <a:solidFill>
                  <a:schemeClr val="tx1"/>
                </a:solidFill>
              </a:rPr>
              <a:t>, Дунайський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Біосферний заповідник </a:t>
            </a:r>
            <a:r>
              <a:rPr lang="uk-UA" dirty="0" smtClean="0">
                <a:solidFill>
                  <a:schemeClr val="tx1"/>
                </a:solidFill>
              </a:rPr>
              <a:t>Асканія-Нова є </a:t>
            </a:r>
            <a:r>
              <a:rPr lang="uk-UA" dirty="0">
                <a:solidFill>
                  <a:schemeClr val="tx1"/>
                </a:solidFill>
              </a:rPr>
              <a:t>найдавнішим (заснований в 1874 році) в Україні. В заповіднику збереглись унікальні ландшафти степів України до їх змін в результаті господарської діяльності людини.</a:t>
            </a:r>
          </a:p>
          <a:p>
            <a:r>
              <a:rPr lang="uk-UA" dirty="0">
                <a:solidFill>
                  <a:schemeClr val="tx1"/>
                </a:solidFill>
              </a:rPr>
              <a:t>Карпатський біосферний </a:t>
            </a:r>
            <a:r>
              <a:rPr lang="uk-UA" dirty="0" smtClean="0">
                <a:solidFill>
                  <a:schemeClr val="tx1"/>
                </a:solidFill>
              </a:rPr>
              <a:t>заповідник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створений </a:t>
            </a:r>
            <a:r>
              <a:rPr lang="uk-UA" dirty="0">
                <a:solidFill>
                  <a:schemeClr val="tx1"/>
                </a:solidFill>
              </a:rPr>
              <a:t>у 1968 році для збереження унікальних гірських ландшафтів Карпат. Заповідник включає в себе кілька масивів загальною площею 53630 га. В заповіднику збереглася унікальна флора й фауна Українських Карпат.</a:t>
            </a:r>
          </a:p>
          <a:p>
            <a:r>
              <a:rPr lang="uk-UA" dirty="0">
                <a:solidFill>
                  <a:schemeClr val="tx1"/>
                </a:solidFill>
              </a:rPr>
              <a:t>Чорноморський біосферний заповідник створений у 1927 році. Площа — 64806 га. Розташований на північному узбережжі Чорного моря захоплює акваторію та дрібні острови у </a:t>
            </a:r>
            <a:r>
              <a:rPr lang="uk-UA" dirty="0" err="1">
                <a:solidFill>
                  <a:schemeClr val="tx1"/>
                </a:solidFill>
              </a:rPr>
              <a:t>Тендрівській</a:t>
            </a:r>
            <a:r>
              <a:rPr lang="uk-UA" dirty="0">
                <a:solidFill>
                  <a:schemeClr val="tx1"/>
                </a:solidFill>
              </a:rPr>
              <a:t> і </a:t>
            </a:r>
            <a:r>
              <a:rPr lang="uk-UA" dirty="0" err="1">
                <a:solidFill>
                  <a:schemeClr val="tx1"/>
                </a:solidFill>
              </a:rPr>
              <a:t>Ягорлицькій</a:t>
            </a:r>
            <a:r>
              <a:rPr lang="uk-UA" dirty="0">
                <a:solidFill>
                  <a:schemeClr val="tx1"/>
                </a:solidFill>
              </a:rPr>
              <a:t> затоках (о. Вовчий, о. Кривий та інші). Заповідник охороняє величезні території масового гніздування птахів.</a:t>
            </a:r>
          </a:p>
          <a:p>
            <a:r>
              <a:rPr lang="uk-UA" dirty="0">
                <a:solidFill>
                  <a:schemeClr val="tx1"/>
                </a:solidFill>
              </a:rPr>
              <a:t>Дунайський біосферний заповідник почав своє існування з 1976 року. На території України він має площу 120000 га і продовжується в Румунії. Заповідник охороняє </a:t>
            </a:r>
            <a:r>
              <a:rPr lang="uk-UA" dirty="0" err="1">
                <a:solidFill>
                  <a:schemeClr val="tx1"/>
                </a:solidFill>
              </a:rPr>
              <a:t>гирло Д</a:t>
            </a:r>
            <a:r>
              <a:rPr lang="uk-UA" dirty="0">
                <a:solidFill>
                  <a:schemeClr val="tx1"/>
                </a:solidFill>
              </a:rPr>
              <a:t>унаю з його численними колоніями птахів.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616533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Донецьк-</a:t>
            </a:r>
            <a:r>
              <a:rPr lang="uk-UA" dirty="0" smtClean="0"/>
              <a:t> 2013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86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0648"/>
            <a:ext cx="3537743" cy="264989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7" y="3449100"/>
            <a:ext cx="3284721" cy="2460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43242"/>
            <a:ext cx="4892256" cy="24461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47864" y="616533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Донецьк-</a:t>
            </a:r>
            <a:r>
              <a:rPr lang="uk-UA" dirty="0" smtClean="0"/>
              <a:t> 2013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82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447" y="186139"/>
            <a:ext cx="7125113" cy="924475"/>
          </a:xfrm>
        </p:spPr>
        <p:txBody>
          <a:bodyPr/>
          <a:lstStyle/>
          <a:p>
            <a:r>
              <a:rPr lang="uk-UA" dirty="0" smtClean="0"/>
              <a:t>Природні заповідники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49530"/>
            <a:ext cx="2595629" cy="19442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4014650" cy="2995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84" y="2316801"/>
            <a:ext cx="3165550" cy="2079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98072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Крім біосферних на території України є 17 природних заповідників загальною площею понад 160000 га. Найбільшими з них є </a:t>
            </a:r>
            <a:r>
              <a:rPr lang="uk-UA" dirty="0" err="1"/>
              <a:t>Розточчя</a:t>
            </a:r>
            <a:r>
              <a:rPr lang="uk-UA" dirty="0"/>
              <a:t>, </a:t>
            </a:r>
            <a:r>
              <a:rPr lang="uk-UA" dirty="0" err="1"/>
              <a:t>Медобори</a:t>
            </a:r>
            <a:r>
              <a:rPr lang="uk-UA" dirty="0"/>
              <a:t>, Канівський, Кримський, </a:t>
            </a:r>
            <a:r>
              <a:rPr lang="uk-UA" dirty="0" err="1"/>
              <a:t>Казантипський</a:t>
            </a:r>
            <a:r>
              <a:rPr lang="uk-UA" dirty="0"/>
              <a:t>, Ялтинський гірсько-лісовий, Карадазький, Мис Мартьян тощо.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7864" y="616533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Донецьк-</a:t>
            </a:r>
            <a:r>
              <a:rPr lang="uk-UA" dirty="0" smtClean="0"/>
              <a:t> 2013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18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r>
              <a:rPr lang="uk-UA" dirty="0"/>
              <a:t>Природні парки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4051437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В Україні налічується 15 національних природних парків. </a:t>
            </a:r>
            <a:r>
              <a:rPr lang="uk-UA" dirty="0" smtClean="0">
                <a:solidFill>
                  <a:schemeClr val="tx1"/>
                </a:solidFill>
              </a:rPr>
              <a:t>Карпатський</a:t>
            </a:r>
            <a:r>
              <a:rPr lang="uk-UA" dirty="0">
                <a:solidFill>
                  <a:schemeClr val="tx1"/>
                </a:solidFill>
              </a:rPr>
              <a:t>, Синевир, </a:t>
            </a:r>
            <a:r>
              <a:rPr lang="uk-UA" dirty="0" err="1">
                <a:solidFill>
                  <a:schemeClr val="tx1"/>
                </a:solidFill>
              </a:rPr>
              <a:t>Сколівські</a:t>
            </a:r>
            <a:r>
              <a:rPr lang="uk-UA" dirty="0">
                <a:solidFill>
                  <a:schemeClr val="tx1"/>
                </a:solidFill>
              </a:rPr>
              <a:t> Бескиди, Яворівський, Гуцульщина. Величезні площі займає національний природний парк Подільські </a:t>
            </a:r>
            <a:r>
              <a:rPr lang="uk-UA" dirty="0" err="1">
                <a:solidFill>
                  <a:schemeClr val="tx1"/>
                </a:solidFill>
              </a:rPr>
              <a:t>Товтри</a:t>
            </a:r>
            <a:r>
              <a:rPr lang="uk-UA" dirty="0">
                <a:solidFill>
                  <a:schemeClr val="tx1"/>
                </a:solidFill>
              </a:rPr>
              <a:t> в Хмельницькій області. Шацький природний заповідник створений на Поліссі. Коса </a:t>
            </a:r>
            <a:r>
              <a:rPr lang="uk-UA" dirty="0" err="1">
                <a:solidFill>
                  <a:schemeClr val="tx1"/>
                </a:solidFill>
              </a:rPr>
              <a:t>Бирючий</a:t>
            </a:r>
            <a:r>
              <a:rPr lang="uk-UA" dirty="0">
                <a:solidFill>
                  <a:schemeClr val="tx1"/>
                </a:solidFill>
              </a:rPr>
              <a:t> острів і східна частина Сиваської затоки належить до території </a:t>
            </a:r>
            <a:r>
              <a:rPr lang="uk-UA" dirty="0" err="1">
                <a:solidFill>
                  <a:schemeClr val="tx1"/>
                </a:solidFill>
              </a:rPr>
              <a:t>Азово-Сиваського</a:t>
            </a:r>
            <a:r>
              <a:rPr lang="uk-UA" dirty="0">
                <a:solidFill>
                  <a:schemeClr val="tx1"/>
                </a:solidFill>
              </a:rPr>
              <a:t> національного природного парку. На Лівобережній Україні створено національні природні парки </a:t>
            </a:r>
            <a:r>
              <a:rPr lang="uk-UA" dirty="0" err="1">
                <a:solidFill>
                  <a:schemeClr val="tx1"/>
                </a:solidFill>
              </a:rPr>
              <a:t>Деснянсько-Старогутський</a:t>
            </a:r>
            <a:r>
              <a:rPr lang="uk-UA" dirty="0">
                <a:solidFill>
                  <a:schemeClr val="tx1"/>
                </a:solidFill>
              </a:rPr>
              <a:t>, Ічнянський, </a:t>
            </a:r>
            <a:r>
              <a:rPr lang="uk-UA" dirty="0" err="1">
                <a:solidFill>
                  <a:schemeClr val="tx1"/>
                </a:solidFill>
              </a:rPr>
              <a:t>Гомільшанські</a:t>
            </a:r>
            <a:r>
              <a:rPr lang="uk-UA" dirty="0">
                <a:solidFill>
                  <a:schemeClr val="tx1"/>
                </a:solidFill>
              </a:rPr>
              <a:t> ліси, Святі гори.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2" y="3812054"/>
            <a:ext cx="3709612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09" y="3772176"/>
            <a:ext cx="3465518" cy="2380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7864" y="616533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Донецьк-</a:t>
            </a:r>
            <a:r>
              <a:rPr lang="uk-UA" dirty="0" smtClean="0"/>
              <a:t> 2013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38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120</TotalTime>
  <Words>544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Природоохоронне законодавство</vt:lpstr>
      <vt:lpstr>Міжнародний союз охорони— міжнародна організація, метою якої є збереження природних ресурсів. Заснована в 1948 році, головний офіс знаходиться в місті Гланд (Швейцарія). Членами організації можуть бути як юридичні, так і фізичні особи. На теперішній час членами МСОП є 78 країн, 112 урядових та 735 неурядових організацій (в тому числі й українських), а також велика кількість вчених з 181 країни. Основним уставним видом діяльності МСОП є допомога співтовариствам будь-якого виду у справі збереження біорізноманіття і впровадження екологічно чистих та сталих методів використання природних ресурсів.</vt:lpstr>
      <vt:lpstr>МСОП визначає шість категорій охоронних територій:</vt:lpstr>
      <vt:lpstr>Природоохоронна територія</vt:lpstr>
      <vt:lpstr>Природоохоронні території України</vt:lpstr>
      <vt:lpstr>Біосферні заповідники </vt:lpstr>
      <vt:lpstr>Презентация PowerPoint</vt:lpstr>
      <vt:lpstr>Природні заповідники</vt:lpstr>
      <vt:lpstr>Природні парки</vt:lpstr>
      <vt:lpstr>Заказники </vt:lpstr>
      <vt:lpstr>Пам'ятки природи</vt:lpstr>
      <vt:lpstr>Червона книга України</vt:lpstr>
      <vt:lpstr>Презентация PowerPoint</vt:lpstr>
      <vt:lpstr>Посилання та література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Природоохоронне законодавство</dc:title>
  <dc:creator>Никита</dc:creator>
  <cp:lastModifiedBy>Никита</cp:lastModifiedBy>
  <cp:revision>12</cp:revision>
  <dcterms:created xsi:type="dcterms:W3CDTF">2013-12-25T19:44:05Z</dcterms:created>
  <dcterms:modified xsi:type="dcterms:W3CDTF">2014-02-03T21:55:49Z</dcterms:modified>
</cp:coreProperties>
</file>