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1" r:id="rId9"/>
    <p:sldId id="262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72A37F-C6C6-40D3-B0F9-F97B0182169C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66D5E-FDE4-4419-BADB-5A5B6381FB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Петропавлівський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чоловічий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монастир</a:t>
            </a:r>
            <a:r>
              <a:rPr lang="ru-RU" b="1" dirty="0">
                <a:effectLst/>
              </a:rPr>
              <a:t> у </a:t>
            </a:r>
            <a:r>
              <a:rPr lang="ru-RU" b="1" dirty="0" err="1">
                <a:effectLst/>
              </a:rPr>
              <a:t>Світязі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512768" cy="210941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effectLst/>
              </a:rPr>
              <a:t>                                                                          Підготували</a:t>
            </a:r>
            <a:r>
              <a:rPr lang="uk-UA" dirty="0">
                <a:effectLst/>
              </a:rPr>
              <a:t>: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                                                                               Учні 6(10)-Б класу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                                                                             </a:t>
            </a:r>
            <a:r>
              <a:rPr lang="uk-UA" dirty="0" err="1" smtClean="0">
                <a:effectLst/>
              </a:rPr>
              <a:t>Андрушко</a:t>
            </a:r>
            <a:r>
              <a:rPr lang="uk-UA" dirty="0" smtClean="0">
                <a:effectLst/>
              </a:rPr>
              <a:t> Ольга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                                                                          </a:t>
            </a:r>
            <a:r>
              <a:rPr lang="uk-UA" dirty="0" err="1">
                <a:effectLst/>
              </a:rPr>
              <a:t>Мосійчук</a:t>
            </a:r>
            <a:r>
              <a:rPr lang="uk-UA" dirty="0">
                <a:effectLst/>
              </a:rPr>
              <a:t> Ірина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                                                                              </a:t>
            </a:r>
            <a:r>
              <a:rPr lang="uk-UA" dirty="0" smtClean="0">
                <a:effectLst/>
              </a:rPr>
              <a:t>Лукашук </a:t>
            </a:r>
            <a:r>
              <a:rPr lang="uk-UA" dirty="0">
                <a:effectLst/>
              </a:rPr>
              <a:t>Ангеліна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                                                                        Поліщук Ольга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2736304"/>
          </a:xfrm>
        </p:spPr>
        <p:txBody>
          <a:bodyPr/>
          <a:lstStyle/>
          <a:p>
            <a:r>
              <a:rPr lang="ru-RU" sz="4800" b="1" i="1" dirty="0"/>
              <a:t>Стела </a:t>
            </a:r>
            <a:r>
              <a:rPr lang="ru-RU" sz="4800" b="1" i="1" dirty="0" err="1"/>
              <a:t>із</a:t>
            </a:r>
            <a:r>
              <a:rPr lang="ru-RU" sz="4800" b="1" i="1" dirty="0"/>
              <a:t> </a:t>
            </a:r>
            <a:r>
              <a:rPr lang="ru-RU" sz="4800" b="1" i="1" dirty="0" err="1"/>
              <a:t>зображенням</a:t>
            </a:r>
            <a:r>
              <a:rPr lang="ru-RU" sz="4800" b="1" i="1" dirty="0"/>
              <a:t> </a:t>
            </a:r>
            <a:r>
              <a:rPr lang="ru-RU" sz="4800" b="1" i="1" dirty="0" err="1"/>
              <a:t>Святих</a:t>
            </a:r>
            <a:r>
              <a:rPr lang="ru-RU" sz="4800" b="1" i="1" dirty="0"/>
              <a:t> </a:t>
            </a:r>
            <a:r>
              <a:rPr lang="ru-RU" sz="4800" b="1" i="1" dirty="0" err="1"/>
              <a:t>Апостолів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pics.livejournal.com/nikolas_by/pic/0004k6by/s32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" y="2302590"/>
            <a:ext cx="282091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rhiv.orthodoxy.org.ua/files/DSCF7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7951" y="2400316"/>
            <a:ext cx="4905315" cy="3862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689177" cy="370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 err="1"/>
              <a:t>обителі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Петропавлівська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(</a:t>
            </a:r>
            <a:r>
              <a:rPr lang="ru-RU" dirty="0" err="1"/>
              <a:t>храми</a:t>
            </a:r>
            <a:r>
              <a:rPr lang="ru-RU" dirty="0"/>
              <a:t> на честь </a:t>
            </a:r>
            <a:r>
              <a:rPr lang="ru-RU" dirty="0" err="1"/>
              <a:t>ікони</a:t>
            </a:r>
            <a:r>
              <a:rPr lang="ru-RU" dirty="0"/>
              <a:t> </a:t>
            </a:r>
            <a:r>
              <a:rPr lang="ru-RU" dirty="0" err="1"/>
              <a:t>Божої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«</a:t>
            </a:r>
            <a:r>
              <a:rPr lang="ru-RU" dirty="0" err="1"/>
              <a:t>Спорителька</a:t>
            </a:r>
            <a:r>
              <a:rPr lang="ru-RU" dirty="0"/>
              <a:t> </a:t>
            </a:r>
            <a:r>
              <a:rPr lang="ru-RU" dirty="0" err="1"/>
              <a:t>хлібів</a:t>
            </a:r>
            <a:r>
              <a:rPr lang="ru-RU" dirty="0"/>
              <a:t>» та </a:t>
            </a:r>
            <a:r>
              <a:rPr lang="ru-RU" dirty="0" err="1"/>
              <a:t>Олексія</a:t>
            </a:r>
            <a:r>
              <a:rPr lang="ru-RU" dirty="0"/>
              <a:t>,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Божого</a:t>
            </a:r>
            <a:r>
              <a:rPr lang="ru-RU" dirty="0"/>
              <a:t>, </a:t>
            </a:r>
            <a:r>
              <a:rPr lang="ru-RU" dirty="0" err="1"/>
              <a:t>будуються</a:t>
            </a:r>
            <a:r>
              <a:rPr lang="ru-RU" dirty="0"/>
              <a:t>). Храм </a:t>
            </a:r>
            <a:r>
              <a:rPr lang="ru-RU" dirty="0" err="1"/>
              <a:t>відкрито</a:t>
            </a:r>
            <a:r>
              <a:rPr lang="ru-RU" dirty="0"/>
              <a:t> з 7.00 до 21.00. Тут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богослужіння</a:t>
            </a:r>
            <a:r>
              <a:rPr lang="ru-RU" dirty="0"/>
              <a:t> </a:t>
            </a:r>
            <a:r>
              <a:rPr lang="ru-RU" dirty="0" err="1"/>
              <a:t>добового</a:t>
            </a:r>
            <a:r>
              <a:rPr lang="ru-RU" dirty="0"/>
              <a:t> кола та </a:t>
            </a:r>
            <a:r>
              <a:rPr lang="ru-RU" dirty="0" err="1"/>
              <a:t>відправляються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заказні</a:t>
            </a:r>
            <a:r>
              <a:rPr lang="ru-RU" dirty="0"/>
              <a:t> </a:t>
            </a:r>
            <a:r>
              <a:rPr lang="ru-RU" dirty="0" err="1"/>
              <a:t>треби</a:t>
            </a:r>
            <a:r>
              <a:rPr lang="ru-RU" dirty="0"/>
              <a:t>, для </a:t>
            </a:r>
            <a:r>
              <a:rPr lang="ru-RU" dirty="0" err="1"/>
              <a:t>бажаючих</a:t>
            </a:r>
            <a:r>
              <a:rPr lang="ru-RU" dirty="0"/>
              <a:t>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u-RU" sz="4400" b="1" i="1" dirty="0" err="1" smtClean="0"/>
              <a:t>Петропавлівська</a:t>
            </a:r>
            <a:r>
              <a:rPr lang="ru-RU" sz="4400" b="1" i="1" dirty="0" smtClean="0"/>
              <a:t> </a:t>
            </a:r>
            <a:r>
              <a:rPr lang="ru-RU" sz="4400" b="1" i="1" dirty="0" err="1"/>
              <a:t>церква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75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48347"/>
            <a:ext cx="4608511" cy="3988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навчальної</a:t>
            </a:r>
            <a:r>
              <a:rPr lang="ru-RU" dirty="0"/>
              <a:t> практики в 6(10) Б </a:t>
            </a:r>
            <a:r>
              <a:rPr lang="ru-RU" dirty="0" err="1"/>
              <a:t>класі</a:t>
            </a:r>
            <a:r>
              <a:rPr lang="ru-RU" dirty="0"/>
              <a:t>, ми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err="1"/>
              <a:t>Петропавлівський</a:t>
            </a:r>
            <a:r>
              <a:rPr lang="ru-RU" dirty="0"/>
              <a:t>  </a:t>
            </a:r>
            <a:r>
              <a:rPr lang="ru-RU" dirty="0" err="1"/>
              <a:t>чоловічий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 у </a:t>
            </a:r>
            <a:r>
              <a:rPr lang="ru-RU" dirty="0" err="1"/>
              <a:t>Світязі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Петропавлівський</a:t>
            </a:r>
            <a:r>
              <a:rPr lang="ru-RU" dirty="0" smtClean="0"/>
              <a:t> </a:t>
            </a:r>
            <a:r>
              <a:rPr lang="ru-RU" dirty="0" err="1"/>
              <a:t>чоловічий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  у </a:t>
            </a:r>
            <a:r>
              <a:rPr lang="ru-RU" dirty="0" err="1"/>
              <a:t>Світязі</a:t>
            </a:r>
            <a:r>
              <a:rPr lang="ru-RU" dirty="0"/>
              <a:t> — </a:t>
            </a:r>
            <a:r>
              <a:rPr lang="ru-RU" dirty="0" err="1"/>
              <a:t>православний</a:t>
            </a:r>
            <a:r>
              <a:rPr lang="ru-RU" dirty="0"/>
              <a:t>  </a:t>
            </a:r>
            <a:r>
              <a:rPr lang="ru-RU" dirty="0" err="1"/>
              <a:t>чоловічий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монастир</a:t>
            </a:r>
            <a:r>
              <a:rPr lang="ru-RU" dirty="0"/>
              <a:t> 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 smtClean="0"/>
              <a:t>Світязь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Шацького</a:t>
            </a:r>
            <a:r>
              <a:rPr lang="ru-RU" dirty="0" smtClean="0"/>
              <a:t> </a:t>
            </a:r>
            <a:r>
              <a:rPr lang="ru-RU" dirty="0"/>
              <a:t>району  </a:t>
            </a:r>
            <a:r>
              <a:rPr lang="ru-RU" dirty="0" err="1"/>
              <a:t>Волинської</a:t>
            </a:r>
            <a:r>
              <a:rPr lang="ru-RU" dirty="0"/>
              <a:t>  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у 2002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/>
              <a:t>Петропавлівський</a:t>
            </a:r>
            <a:r>
              <a:rPr lang="ru-RU" sz="4400" b="1" i="1" dirty="0"/>
              <a:t> </a:t>
            </a:r>
            <a:r>
              <a:rPr lang="ru-RU" sz="4400" b="1" i="1" dirty="0" err="1"/>
              <a:t>чоловічий</a:t>
            </a:r>
            <a:r>
              <a:rPr lang="ru-RU" sz="4400" b="1" i="1" dirty="0"/>
              <a:t> </a:t>
            </a:r>
            <a:r>
              <a:rPr lang="ru-RU" sz="4400" b="1" i="1" dirty="0" err="1"/>
              <a:t>монастир</a:t>
            </a:r>
            <a:r>
              <a:rPr lang="ru-RU" sz="4400" b="1" i="1" dirty="0"/>
              <a:t> у </a:t>
            </a:r>
            <a:r>
              <a:rPr lang="ru-RU" sz="4400" b="1" i="1" dirty="0" err="1"/>
              <a:t>Світязі</a:t>
            </a:r>
            <a:endParaRPr lang="ru-RU" sz="4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51029" cy="3565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церкву</a:t>
            </a:r>
            <a:r>
              <a:rPr lang="ru-RU" dirty="0"/>
              <a:t> і </a:t>
            </a:r>
            <a:r>
              <a:rPr lang="ru-RU" dirty="0" err="1"/>
              <a:t>парафію</a:t>
            </a:r>
            <a:r>
              <a:rPr lang="ru-RU" dirty="0"/>
              <a:t> села </a:t>
            </a:r>
            <a:r>
              <a:rPr lang="ru-RU" dirty="0" err="1"/>
              <a:t>Світязь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в </a:t>
            </a:r>
            <a:r>
              <a:rPr lang="ru-RU" dirty="0" err="1"/>
              <a:t>архівних</a:t>
            </a:r>
            <a:r>
              <a:rPr lang="ru-RU" dirty="0"/>
              <a:t> документах за 1531 </a:t>
            </a:r>
            <a:r>
              <a:rPr lang="ru-RU" dirty="0" err="1"/>
              <a:t>рік</a:t>
            </a:r>
            <a:r>
              <a:rPr lang="ru-RU" dirty="0"/>
              <a:t>. </a:t>
            </a:r>
            <a:r>
              <a:rPr lang="ru-RU" dirty="0" err="1"/>
              <a:t>Тоді</a:t>
            </a:r>
            <a:r>
              <a:rPr lang="ru-RU" dirty="0"/>
              <a:t> вона входила до складу </a:t>
            </a:r>
            <a:r>
              <a:rPr lang="ru-RU" dirty="0" err="1"/>
              <a:t>Любомильської</a:t>
            </a:r>
            <a:r>
              <a:rPr lang="ru-RU" dirty="0"/>
              <a:t> </a:t>
            </a:r>
            <a:r>
              <a:rPr lang="ru-RU" dirty="0" err="1"/>
              <a:t>протопопії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Станом </a:t>
            </a:r>
            <a:r>
              <a:rPr lang="ru-RU" dirty="0"/>
              <a:t>на 31 </a:t>
            </a:r>
            <a:r>
              <a:rPr lang="ru-RU" dirty="0" err="1"/>
              <a:t>грудня</a:t>
            </a:r>
            <a:r>
              <a:rPr lang="ru-RU" dirty="0"/>
              <a:t> 1804 року </a:t>
            </a:r>
            <a:r>
              <a:rPr lang="ru-RU" dirty="0" err="1"/>
              <a:t>парафія</a:t>
            </a:r>
            <a:r>
              <a:rPr lang="ru-RU" dirty="0"/>
              <a:t> мала 708 прихожан, при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дячок</a:t>
            </a:r>
            <a:r>
              <a:rPr lang="ru-RU" dirty="0"/>
              <a:t> та </a:t>
            </a:r>
            <a:r>
              <a:rPr lang="ru-RU" dirty="0" err="1"/>
              <a:t>паламар</a:t>
            </a:r>
            <a:r>
              <a:rPr lang="ru-RU" dirty="0"/>
              <a:t>, у 1811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зменшилось</a:t>
            </a:r>
            <a:r>
              <a:rPr lang="ru-RU" dirty="0"/>
              <a:t> до 567 </a:t>
            </a:r>
            <a:r>
              <a:rPr lang="ru-RU" dirty="0" err="1"/>
              <a:t>чо­ловік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А </a:t>
            </a:r>
            <a:r>
              <a:rPr lang="ru-RU" dirty="0" err="1"/>
              <a:t>муровану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, яка </a:t>
            </a:r>
            <a:r>
              <a:rPr lang="ru-RU" dirty="0" err="1"/>
              <a:t>збереглася</a:t>
            </a:r>
            <a:r>
              <a:rPr lang="ru-RU" dirty="0"/>
              <a:t> до </a:t>
            </a:r>
            <a:r>
              <a:rPr lang="ru-RU" dirty="0" err="1"/>
              <a:t>нашого</a:t>
            </a:r>
            <a:r>
              <a:rPr lang="ru-RU" dirty="0"/>
              <a:t> часу,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на початку 1840-х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З </a:t>
            </a:r>
            <a:r>
              <a:rPr lang="ru-RU" sz="3200" b="1" i="1" dirty="0" err="1"/>
              <a:t>історії</a:t>
            </a:r>
            <a:r>
              <a:rPr lang="ru-RU" sz="3200" b="1" i="1" dirty="0"/>
              <a:t> </a:t>
            </a:r>
            <a:r>
              <a:rPr lang="ru-RU" sz="3200" b="1" i="1" dirty="0" err="1"/>
              <a:t>Світязької</a:t>
            </a:r>
            <a:r>
              <a:rPr lang="ru-RU" sz="3200" b="1" i="1" dirty="0"/>
              <a:t> </a:t>
            </a:r>
            <a:r>
              <a:rPr lang="ru-RU" sz="3200" b="1" i="1" dirty="0" err="1"/>
              <a:t>парафії</a:t>
            </a:r>
            <a:r>
              <a:rPr lang="ru-RU" sz="3200" b="1" i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 err="1"/>
              <a:t>Дерев'яна</a:t>
            </a:r>
            <a:r>
              <a:rPr lang="ru-RU" sz="3200" b="1" i="1" dirty="0"/>
              <a:t> </a:t>
            </a:r>
            <a:r>
              <a:rPr lang="ru-RU" sz="3200" b="1" i="1" dirty="0" err="1"/>
              <a:t>Петропавлівська</a:t>
            </a:r>
            <a:r>
              <a:rPr lang="ru-RU" sz="3200" b="1" i="1" dirty="0"/>
              <a:t> </a:t>
            </a:r>
            <a:r>
              <a:rPr lang="ru-RU" sz="3200" b="1" i="1" dirty="0" err="1"/>
              <a:t>церква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0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7776864" cy="12886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	На </a:t>
            </a:r>
            <a:r>
              <a:rPr lang="ru-RU" sz="2800" dirty="0"/>
              <a:t>початку 1840-х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стараннями</a:t>
            </a:r>
            <a:r>
              <a:rPr lang="ru-RU" sz="2800" dirty="0"/>
              <a:t> </a:t>
            </a:r>
            <a:r>
              <a:rPr lang="ru-RU" sz="2800" dirty="0" err="1"/>
              <a:t>сина</a:t>
            </a:r>
            <a:r>
              <a:rPr lang="ru-RU" sz="2800" dirty="0"/>
              <a:t> </a:t>
            </a:r>
            <a:r>
              <a:rPr lang="ru-RU" sz="2800" dirty="0" err="1"/>
              <a:t>Ксаверія</a:t>
            </a:r>
            <a:r>
              <a:rPr lang="ru-RU" sz="2800" dirty="0"/>
              <a:t> графа Владислава </a:t>
            </a:r>
            <a:r>
              <a:rPr lang="ru-RU" sz="2800" dirty="0" err="1"/>
              <a:t>Браницького</a:t>
            </a:r>
            <a:r>
              <a:rPr lang="ru-RU" sz="2800" dirty="0"/>
              <a:t> (1782–1843) у </a:t>
            </a:r>
            <a:r>
              <a:rPr lang="ru-RU" sz="2800" dirty="0" err="1"/>
              <a:t>Світязі</a:t>
            </a:r>
            <a:r>
              <a:rPr lang="ru-RU" sz="2800" dirty="0"/>
              <a:t> </a:t>
            </a:r>
            <a:r>
              <a:rPr lang="ru-RU" sz="2800" dirty="0" err="1"/>
              <a:t>розпочато</a:t>
            </a:r>
            <a:r>
              <a:rPr lang="ru-RU" sz="2800" dirty="0"/>
              <a:t> </a:t>
            </a:r>
            <a:r>
              <a:rPr lang="ru-RU" sz="2800" dirty="0" err="1"/>
              <a:t>будівництво</a:t>
            </a:r>
            <a:r>
              <a:rPr lang="ru-RU" sz="2800" dirty="0"/>
              <a:t> </a:t>
            </a:r>
            <a:r>
              <a:rPr lang="ru-RU" sz="2800" dirty="0" err="1"/>
              <a:t>мурованої</a:t>
            </a:r>
            <a:r>
              <a:rPr lang="ru-RU" sz="2800" dirty="0"/>
              <a:t> церкви. </a:t>
            </a: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Мурована </a:t>
            </a:r>
            <a:r>
              <a:rPr lang="ru-RU" sz="4000" b="1" i="1" dirty="0" err="1"/>
              <a:t>Петропавлівська</a:t>
            </a:r>
            <a:r>
              <a:rPr lang="ru-RU" sz="4000" b="1" i="1" dirty="0"/>
              <a:t> </a:t>
            </a:r>
            <a:r>
              <a:rPr lang="ru-RU" sz="4000" b="1" i="1" dirty="0" err="1"/>
              <a:t>церква</a:t>
            </a:r>
            <a:endParaRPr lang="ru-RU" sz="4000" dirty="0"/>
          </a:p>
        </p:txBody>
      </p:sp>
      <p:pic>
        <p:nvPicPr>
          <p:cNvPr id="6146" name="Picture 2" descr="http://vidomosti-ua.com/files/images/20111027/DSC08137a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56" y="3240220"/>
            <a:ext cx="5036840" cy="302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49529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1846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освячена</a:t>
            </a:r>
            <a:r>
              <a:rPr lang="ru-RU" sz="2000" dirty="0" smtClean="0"/>
              <a:t>. </a:t>
            </a:r>
            <a:r>
              <a:rPr lang="ru-RU" sz="2000" dirty="0" err="1" smtClean="0"/>
              <a:t>Священиками</a:t>
            </a:r>
            <a:r>
              <a:rPr lang="ru-RU" sz="2000" dirty="0" smtClean="0"/>
              <a:t> на той час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о. </a:t>
            </a:r>
            <a:r>
              <a:rPr lang="ru-RU" sz="2000" dirty="0" err="1" smtClean="0"/>
              <a:t>Федір</a:t>
            </a:r>
            <a:r>
              <a:rPr lang="ru-RU" sz="2000" dirty="0" smtClean="0"/>
              <a:t> </a:t>
            </a:r>
            <a:r>
              <a:rPr lang="ru-RU" sz="2000" dirty="0" err="1" smtClean="0"/>
              <a:t>Тетеруковський</a:t>
            </a:r>
            <a:r>
              <a:rPr lang="ru-RU" sz="2000" dirty="0" smtClean="0"/>
              <a:t> (до 1843 р.) та о. </a:t>
            </a:r>
            <a:r>
              <a:rPr lang="ru-RU" sz="2000" dirty="0" err="1" smtClean="0"/>
              <a:t>Євфимій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Пінькевич</a:t>
            </a:r>
            <a:r>
              <a:rPr lang="ru-RU" sz="2000" dirty="0" smtClean="0"/>
              <a:t> (з 1843 р. і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). </a:t>
            </a:r>
          </a:p>
          <a:p>
            <a:r>
              <a:rPr lang="ru-RU" sz="2000" dirty="0" smtClean="0"/>
              <a:t>	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760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1891 </a:t>
            </a:r>
            <a:r>
              <a:rPr lang="ru-RU" dirty="0" err="1"/>
              <a:t>році</a:t>
            </a:r>
            <a:r>
              <a:rPr lang="ru-RU" dirty="0"/>
              <a:t> в с. </a:t>
            </a:r>
            <a:r>
              <a:rPr lang="ru-RU" dirty="0" err="1"/>
              <a:t>Світязь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церковно-</a:t>
            </a:r>
            <a:r>
              <a:rPr lang="ru-RU" dirty="0" err="1"/>
              <a:t>приходська</a:t>
            </a:r>
            <a:r>
              <a:rPr lang="ru-RU" dirty="0"/>
              <a:t> школа, а в 1900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побудоване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	З 1918 року настоятелем храму став </a:t>
            </a:r>
            <a:r>
              <a:rPr lang="ru-RU" dirty="0" err="1"/>
              <a:t>священик</a:t>
            </a:r>
            <a:r>
              <a:rPr lang="ru-RU" dirty="0"/>
              <a:t> </a:t>
            </a:r>
            <a:r>
              <a:rPr lang="ru-RU" dirty="0" err="1"/>
              <a:t>Анастасій</a:t>
            </a:r>
            <a:r>
              <a:rPr lang="ru-RU" dirty="0"/>
              <a:t> Абрамович.</a:t>
            </a:r>
          </a:p>
          <a:p>
            <a:pPr marL="0" indent="0">
              <a:buNone/>
            </a:pPr>
            <a:r>
              <a:rPr lang="ru-RU" dirty="0"/>
              <a:t>	В 1926 </a:t>
            </a:r>
            <a:r>
              <a:rPr lang="ru-RU" dirty="0" err="1"/>
              <a:t>році</a:t>
            </a:r>
            <a:r>
              <a:rPr lang="ru-RU" dirty="0"/>
              <a:t> о. </a:t>
            </a:r>
            <a:r>
              <a:rPr lang="ru-RU" dirty="0" err="1"/>
              <a:t>Світязь</a:t>
            </a:r>
            <a:r>
              <a:rPr lang="ru-RU" dirty="0"/>
              <a:t> купив </a:t>
            </a:r>
            <a:r>
              <a:rPr lang="ru-RU" dirty="0" err="1"/>
              <a:t>Гнат</a:t>
            </a:r>
            <a:r>
              <a:rPr lang="ru-RU" dirty="0"/>
              <a:t> </a:t>
            </a:r>
            <a:r>
              <a:rPr lang="ru-RU" dirty="0" err="1"/>
              <a:t>Прусакевич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	У 1939 </a:t>
            </a:r>
            <a:r>
              <a:rPr lang="ru-RU" dirty="0" err="1"/>
              <a:t>році</a:t>
            </a:r>
            <a:r>
              <a:rPr lang="ru-RU" dirty="0"/>
              <a:t> з приходом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Світязьку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від­носять</a:t>
            </a:r>
            <a:r>
              <a:rPr lang="ru-RU" dirty="0"/>
              <a:t> до складу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єпархії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i="1" smtClean="0"/>
              <a:t>Мурована Петропавлівська церква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52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448817" cy="40609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1967 —1968 роках </a:t>
            </a:r>
            <a:r>
              <a:rPr lang="ru-RU" dirty="0" err="1"/>
              <a:t>протягом</a:t>
            </a:r>
            <a:r>
              <a:rPr lang="ru-RU" dirty="0"/>
              <a:t> 9-ти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у </a:t>
            </a:r>
            <a:r>
              <a:rPr lang="ru-RU" dirty="0" err="1"/>
              <a:t>храмі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Світязяни</a:t>
            </a:r>
            <a:r>
              <a:rPr lang="ru-RU" dirty="0"/>
              <a:t> стукали в </a:t>
            </a:r>
            <a:r>
              <a:rPr lang="ru-RU" dirty="0" err="1"/>
              <a:t>двері</a:t>
            </a:r>
            <a:r>
              <a:rPr lang="ru-RU" dirty="0"/>
              <a:t> райкому, обкому, </a:t>
            </a:r>
            <a:r>
              <a:rPr lang="ru-RU" dirty="0" err="1"/>
              <a:t>добиралися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і </a:t>
            </a:r>
            <a:r>
              <a:rPr lang="ru-RU" dirty="0" err="1"/>
              <a:t>добилися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27 </a:t>
            </a:r>
            <a:r>
              <a:rPr lang="ru-RU" dirty="0" err="1"/>
              <a:t>вересня</a:t>
            </a:r>
            <a:r>
              <a:rPr lang="ru-RU" dirty="0"/>
              <a:t> 2001 року у </a:t>
            </a:r>
            <a:r>
              <a:rPr lang="ru-RU" dirty="0" err="1"/>
              <a:t>Світязькому</a:t>
            </a:r>
            <a:r>
              <a:rPr lang="ru-RU" dirty="0"/>
              <a:t> </a:t>
            </a:r>
            <a:r>
              <a:rPr lang="ru-RU" dirty="0" err="1"/>
              <a:t>храмі</a:t>
            </a:r>
            <a:r>
              <a:rPr lang="ru-RU" dirty="0"/>
              <a:t> </a:t>
            </a:r>
            <a:r>
              <a:rPr lang="ru-RU" dirty="0" err="1"/>
              <a:t>замироточила</a:t>
            </a:r>
            <a:r>
              <a:rPr lang="ru-RU" dirty="0"/>
              <a:t> </a:t>
            </a:r>
            <a:r>
              <a:rPr lang="ru-RU" dirty="0" err="1"/>
              <a:t>Почаївська</a:t>
            </a:r>
            <a:r>
              <a:rPr lang="ru-RU" dirty="0"/>
              <a:t> </a:t>
            </a:r>
            <a:r>
              <a:rPr lang="ru-RU" dirty="0" err="1"/>
              <a:t>ікона</a:t>
            </a:r>
            <a:r>
              <a:rPr lang="ru-RU" dirty="0"/>
              <a:t> </a:t>
            </a:r>
            <a:r>
              <a:rPr lang="ru-RU" dirty="0" err="1"/>
              <a:t>Божої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/>
              <a:t>Мурована </a:t>
            </a:r>
            <a:r>
              <a:rPr lang="ru-RU" sz="4400" b="1" i="1" dirty="0" err="1"/>
              <a:t>Петропавлівська</a:t>
            </a:r>
            <a:r>
              <a:rPr lang="ru-RU" sz="4400" b="1" i="1" dirty="0"/>
              <a:t> </a:t>
            </a:r>
            <a:r>
              <a:rPr lang="ru-RU" sz="4400" b="1" i="1" dirty="0" err="1"/>
              <a:t>церква</a:t>
            </a:r>
            <a:endParaRPr lang="ru-RU" sz="4400" dirty="0"/>
          </a:p>
        </p:txBody>
      </p:sp>
      <p:pic>
        <p:nvPicPr>
          <p:cNvPr id="2052" name="Picture 4" descr="http://ic.pics.livejournal.com/nikolas_by/23443427/32405/3240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952328" cy="44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448817" cy="40609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О.</a:t>
            </a:r>
            <a:r>
              <a:rPr lang="ru-RU" dirty="0"/>
              <a:t> Адам </a:t>
            </a:r>
            <a:r>
              <a:rPr lang="ru-RU" dirty="0" err="1"/>
              <a:t>Матіюк</a:t>
            </a:r>
            <a:r>
              <a:rPr lang="ru-RU" dirty="0"/>
              <a:t> у 80-х роках XX ст. </a:t>
            </a:r>
            <a:r>
              <a:rPr lang="ru-RU" dirty="0" err="1"/>
              <a:t>затіяв</a:t>
            </a:r>
            <a:r>
              <a:rPr lang="ru-RU" dirty="0"/>
              <a:t> ремонт, </a:t>
            </a:r>
            <a:r>
              <a:rPr lang="ru-RU" dirty="0" err="1"/>
              <a:t>його</a:t>
            </a:r>
            <a:r>
              <a:rPr lang="ru-RU" dirty="0"/>
              <a:t> радо </a:t>
            </a:r>
            <a:r>
              <a:rPr lang="ru-RU" dirty="0" err="1"/>
              <a:t>підтримали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Світязяни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допо­магав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. Так коштами </a:t>
            </a:r>
            <a:r>
              <a:rPr lang="ru-RU" dirty="0" err="1"/>
              <a:t>парафії</a:t>
            </a:r>
            <a:r>
              <a:rPr lang="ru-RU" dirty="0"/>
              <a:t> у 1988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реставраторів</a:t>
            </a:r>
            <a:r>
              <a:rPr lang="ru-RU" dirty="0"/>
              <a:t> з </a:t>
            </a:r>
            <a:r>
              <a:rPr lang="ru-RU" dirty="0" err="1"/>
              <a:t>Рів­ненщини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внутріш­ні</a:t>
            </a:r>
            <a:r>
              <a:rPr lang="ru-RU" dirty="0"/>
              <a:t> і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ремонтні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Адам </a:t>
            </a:r>
            <a:r>
              <a:rPr lang="ru-RU" i="1" dirty="0" err="1"/>
              <a:t>Матіюк</a:t>
            </a:r>
            <a:endParaRPr lang="ru-RU" i="1" dirty="0"/>
          </a:p>
        </p:txBody>
      </p:sp>
      <p:pic>
        <p:nvPicPr>
          <p:cNvPr id="3074" name="Picture 2" descr="http://sh-orthodox.org.ua/monastur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99" y="2159108"/>
            <a:ext cx="2520279" cy="3770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185121" cy="427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Петропавлівський</a:t>
            </a:r>
            <a:r>
              <a:rPr lang="ru-RU" dirty="0" smtClean="0"/>
              <a:t> </a:t>
            </a:r>
            <a:r>
              <a:rPr lang="ru-RU" dirty="0" err="1"/>
              <a:t>чоловічий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 засновано </a:t>
            </a:r>
            <a:r>
              <a:rPr lang="ru-RU" dirty="0" err="1"/>
              <a:t>власне</a:t>
            </a:r>
            <a:r>
              <a:rPr lang="ru-RU" dirty="0"/>
              <a:t> у 2002 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 smtClean="0"/>
              <a:t>	28 </a:t>
            </a:r>
            <a:r>
              <a:rPr lang="uk-UA" dirty="0"/>
              <a:t>жовтня 2003 року архієпископом Володимир-Волинським і Ковельським було звершено Літургію та молебень і закладено наріжний камінь храму на честь ікони Божої Матері «</a:t>
            </a:r>
            <a:r>
              <a:rPr lang="uk-UA" dirty="0" err="1"/>
              <a:t>Спорительниця</a:t>
            </a:r>
            <a:r>
              <a:rPr lang="uk-UA" dirty="0"/>
              <a:t> хлібів» та капсулу з документом про заснування </a:t>
            </a:r>
            <a:r>
              <a:rPr lang="uk-UA" dirty="0" err="1"/>
              <a:t>Петропавлівської</a:t>
            </a:r>
            <a:r>
              <a:rPr lang="uk-UA" dirty="0"/>
              <a:t> обителі.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/>
              <a:t>Мурована </a:t>
            </a:r>
            <a:r>
              <a:rPr lang="ru-RU" sz="4400" b="1" i="1" dirty="0" err="1"/>
              <a:t>Петропавлівська</a:t>
            </a:r>
            <a:r>
              <a:rPr lang="ru-RU" sz="4400" b="1" i="1" dirty="0"/>
              <a:t> </a:t>
            </a:r>
            <a:r>
              <a:rPr lang="ru-RU" sz="4400" b="1" i="1" dirty="0" err="1"/>
              <a:t>церква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97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160785" cy="398896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Сьогодні </a:t>
            </a:r>
            <a:r>
              <a:rPr lang="uk-UA" dirty="0"/>
              <a:t>в монастирі несуть послух: ігумен Арсеній (Дем'янчук)</a:t>
            </a:r>
            <a:r>
              <a:rPr lang="ru-RU" dirty="0"/>
              <a:t> </a:t>
            </a:r>
            <a:r>
              <a:rPr lang="uk-UA" dirty="0"/>
              <a:t>— настоятель, ієрей Сергій (</a:t>
            </a:r>
            <a:r>
              <a:rPr lang="uk-UA" dirty="0" err="1"/>
              <a:t>Омелянюк</a:t>
            </a:r>
            <a:r>
              <a:rPr lang="uk-UA" dirty="0"/>
              <a:t>), ієромонах Іов, </a:t>
            </a:r>
            <a:r>
              <a:rPr lang="uk-UA" dirty="0" err="1"/>
              <a:t>труднік</a:t>
            </a:r>
            <a:r>
              <a:rPr lang="uk-UA" dirty="0"/>
              <a:t> Віталій Толовій, </a:t>
            </a:r>
            <a:r>
              <a:rPr lang="uk-UA" dirty="0" err="1"/>
              <a:t>труднік</a:t>
            </a:r>
            <a:r>
              <a:rPr lang="uk-UA" dirty="0"/>
              <a:t> Анатолій Кудрявцев.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err="1" smtClean="0"/>
              <a:t>Петропавлівська</a:t>
            </a:r>
            <a:r>
              <a:rPr lang="ru-RU" sz="4400" b="1" i="1" dirty="0" smtClean="0"/>
              <a:t> </a:t>
            </a:r>
            <a:r>
              <a:rPr lang="ru-RU" sz="4400" b="1" i="1" dirty="0" err="1"/>
              <a:t>церква</a:t>
            </a:r>
            <a:endParaRPr lang="ru-RU" sz="4400" dirty="0"/>
          </a:p>
        </p:txBody>
      </p:sp>
      <p:pic>
        <p:nvPicPr>
          <p:cNvPr id="4098" name="Picture 2" descr="http://sh-orthodox.org.ua/monastur/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96344" cy="427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</TotalTime>
  <Words>78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Петропавлівський чоловічий монастир у Світязі</vt:lpstr>
      <vt:lpstr>Петропавлівський чоловічий монастир у Світязі</vt:lpstr>
      <vt:lpstr>З історії Світязької парафії. Дерев'яна Петропавлівська церква </vt:lpstr>
      <vt:lpstr>Мурована Петропавлівська церква</vt:lpstr>
      <vt:lpstr>Презентация PowerPoint</vt:lpstr>
      <vt:lpstr>Мурована Петропавлівська церква</vt:lpstr>
      <vt:lpstr>Адам Матіюк</vt:lpstr>
      <vt:lpstr>Мурована Петропавлівська церква</vt:lpstr>
      <vt:lpstr>Петропавлівська церква</vt:lpstr>
      <vt:lpstr>Стела із зображенням Святих Апостолів   </vt:lpstr>
      <vt:lpstr>Петропавлівська церква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Петропавлівський чоловічий монастир у Світязі</dc:title>
  <dc:creator>^___________^</dc:creator>
  <cp:lastModifiedBy>^___________^</cp:lastModifiedBy>
  <cp:revision>5</cp:revision>
  <dcterms:created xsi:type="dcterms:W3CDTF">2013-06-14T06:18:51Z</dcterms:created>
  <dcterms:modified xsi:type="dcterms:W3CDTF">2013-06-14T07:02:12Z</dcterms:modified>
</cp:coreProperties>
</file>