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266" r:id="rId5"/>
    <p:sldId id="256" r:id="rId6"/>
    <p:sldId id="267" r:id="rId7"/>
    <p:sldId id="263" r:id="rId8"/>
    <p:sldId id="258" r:id="rId9"/>
    <p:sldId id="262" r:id="rId10"/>
    <p:sldId id="264" r:id="rId11"/>
    <p:sldId id="260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88E2-F7F7-4DD2-BBDF-DD25933110CE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307A-98AC-4C57-BE08-FBE92B6C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88E2-F7F7-4DD2-BBDF-DD25933110CE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307A-98AC-4C57-BE08-FBE92B6C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88E2-F7F7-4DD2-BBDF-DD25933110CE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307A-98AC-4C57-BE08-FBE92B6C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88E2-F7F7-4DD2-BBDF-DD25933110CE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307A-98AC-4C57-BE08-FBE92B6C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88E2-F7F7-4DD2-BBDF-DD25933110CE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307A-98AC-4C57-BE08-FBE92B6C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88E2-F7F7-4DD2-BBDF-DD25933110CE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307A-98AC-4C57-BE08-FBE92B6C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88E2-F7F7-4DD2-BBDF-DD25933110CE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307A-98AC-4C57-BE08-FBE92B6C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88E2-F7F7-4DD2-BBDF-DD25933110CE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307A-98AC-4C57-BE08-FBE92B6C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88E2-F7F7-4DD2-BBDF-DD25933110CE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307A-98AC-4C57-BE08-FBE92B6C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88E2-F7F7-4DD2-BBDF-DD25933110CE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307A-98AC-4C57-BE08-FBE92B6C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88E2-F7F7-4DD2-BBDF-DD25933110CE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307A-98AC-4C57-BE08-FBE92B6C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488E2-F7F7-4DD2-BBDF-DD25933110CE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307A-98AC-4C57-BE08-FBE92B6C06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Bedtime_Stories_(%D0%B0%D0%BB%D1%8C%D0%B1%D0%BE%D0%BC_%D0%9C%D0%B0%D0%B4%D0%BE%D0%BD%D0%BD%D0%B8)" TargetMode="External"/><Relationship Id="rId13" Type="http://schemas.openxmlformats.org/officeDocument/2006/relationships/hyperlink" Target="http://uk.wikipedia.org/wiki/Hard_Candy" TargetMode="External"/><Relationship Id="rId3" Type="http://schemas.openxmlformats.org/officeDocument/2006/relationships/hyperlink" Target="http://uk.wikipedia.org/wiki/Madonna_(%D0%B0%D0%BB%D1%8C%D0%B1%D0%BE%D0%BC)" TargetMode="External"/><Relationship Id="rId7" Type="http://schemas.openxmlformats.org/officeDocument/2006/relationships/hyperlink" Target="http://uk.wikipedia.org/wiki/Erotica_(%D0%B0%D0%BB%D1%8C%D0%B1%D0%BE%D0%BC_%D0%9C%D0%B0%D0%B4%D0%BE%D0%BD%D0%BD%D0%B8)" TargetMode="External"/><Relationship Id="rId12" Type="http://schemas.openxmlformats.org/officeDocument/2006/relationships/hyperlink" Target="http://uk.wikipedia.org/wiki/Confessions_on_a_Dance_Floor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Like_a_Prayer" TargetMode="External"/><Relationship Id="rId11" Type="http://schemas.openxmlformats.org/officeDocument/2006/relationships/hyperlink" Target="http://uk.wikipedia.org/wiki/American_Life" TargetMode="External"/><Relationship Id="rId5" Type="http://schemas.openxmlformats.org/officeDocument/2006/relationships/hyperlink" Target="http://uk.wikipedia.org/wiki/True_Blue_(%D0%B0%D0%BB%D1%8C%D0%B1%D0%BE%D0%BC_%D0%9C%D0%B0%D0%B4%D0%BE%D0%BD%D0%BD%D0%B8)" TargetMode="External"/><Relationship Id="rId10" Type="http://schemas.openxmlformats.org/officeDocument/2006/relationships/hyperlink" Target="http://uk.wikipedia.org/wiki/Music_(%D0%B0%D0%BB%D1%8C%D0%B1%D0%BE%D0%BC_%D0%9C%D0%B0%D0%B4%D0%BE%D0%BD%D0%BD%D0%B8)" TargetMode="External"/><Relationship Id="rId4" Type="http://schemas.openxmlformats.org/officeDocument/2006/relationships/hyperlink" Target="http://uk.wikipedia.org/wiki/Like_a_Virgin" TargetMode="External"/><Relationship Id="rId9" Type="http://schemas.openxmlformats.org/officeDocument/2006/relationships/hyperlink" Target="http://uk.wikipedia.org/wiki/Ray_of_Light" TargetMode="External"/><Relationship Id="rId14" Type="http://schemas.openxmlformats.org/officeDocument/2006/relationships/hyperlink" Target="http://uk.wikipedia.org/wiki/MDN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Madonna_(%D0%B0%D0%BB%D1%8C%D0%B1%D0%BE%D0%BC)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0%B2%D1%96%D1%82%D0%B0_(%D1%84%D1%96%D0%BB%D1%8C%D0%BC)" TargetMode="External"/><Relationship Id="rId7" Type="http://schemas.openxmlformats.org/officeDocument/2006/relationships/hyperlink" Target="http://uk.wikipedia.org/wiki/%D0%9C%D0%B8._%D0%92%D1%96%D1%80%D0%B8%D0%BC%D0%BE_%D1%83_%D0%BA%D0%BE%D1%85%D0%B0%D0%BD%D0%BD%D1%8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D%D0%B8%D0%B3%D0%B0_%D1%80%D0%B5%D0%BA%D0%BE%D1%80%D0%B4%D1%96%D0%B2_%D0%93%D1%96%D0%BD%D0%BD%D0%B5%D1%81%D0%B0" TargetMode="External"/><Relationship Id="rId5" Type="http://schemas.openxmlformats.org/officeDocument/2006/relationships/hyperlink" Target="http://uk.wikipedia.org/wiki/%D0%91%D1%80%D1%83%D0%B4_%D1%82%D0%B0_%D0%BC%D1%83%D0%B4%D1%80%D1%96%D1%81%D1%82%D1%8C" TargetMode="External"/><Relationship Id="rId4" Type="http://schemas.openxmlformats.org/officeDocument/2006/relationships/hyperlink" Target="http://uk.wikipedia.org/wiki/%D0%97%D0%BE%D0%BB%D0%BE%D1%82%D0%B8%D0%B9_%D0%B3%D0%BB%D0%BE%D0%B1%D1%83%D1%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donna_032-1024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2976" y="714356"/>
            <a:ext cx="6643734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Мадонна</a:t>
            </a:r>
            <a:endParaRPr lang="ru-RU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350043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Виконала учениця 11-м класу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407194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Євграфова Марина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adonna--12968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5203168" cy="6429396"/>
          </a:xfrm>
        </p:spPr>
      </p:pic>
      <p:sp>
        <p:nvSpPr>
          <p:cNvPr id="7" name="TextBox 6"/>
          <p:cNvSpPr txBox="1"/>
          <p:nvPr/>
        </p:nvSpPr>
        <p:spPr>
          <a:xfrm>
            <a:off x="4071902" y="0"/>
            <a:ext cx="507209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Особисте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uk-UA" sz="4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uk-UA" sz="4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Перший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шлюб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актором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Шоном</a:t>
            </a:r>
            <a:endParaRPr kumimoji="0" lang="uk-UA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Пенном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тривав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4 роки.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час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зйомок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кінострічці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"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Дік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Трейсі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зав'язалися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стосунки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Уореном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Бітті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які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тривали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близько року. З 1990 до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1992 року мала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стосунки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фотомоделлю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Тоні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Уордзом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час турне "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Girlie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Show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мала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сексуальні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стосунки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Дженні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Шиміцу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 1994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році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зустрічалась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зі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скандальним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баскетболістом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Денісом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Родманом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У 1996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році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Мадонна народила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доньку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Лурдес,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батьком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якої став тренер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співачки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Карлос Леон. У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вересні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2000 року Мадонна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народила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сина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від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свого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другого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чоловіка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англійського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режисера</a:t>
            </a:r>
            <a:r>
              <a:rPr kumimoji="0" lang="uk-UA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Гая</a:t>
            </a:r>
            <a:r>
              <a:rPr kumimoji="0" lang="uk-UA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Річі</a:t>
            </a:r>
            <a:r>
              <a:rPr kumimoji="0" lang="uk-UA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Наразі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Мадонна має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стосунки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французьким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танцюристом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Брахімом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Зайбатом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28596" y="0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Діти Мадонни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5720" y="1142984"/>
            <a:ext cx="40719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Як відомо, королева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сучасної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поп-музики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Мадонна має чотирьох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дітей: рідні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дочк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Лурдес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і син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Рокко, а також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дво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прийомних – шестирічного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Давида і п'ятирічну Мерсі.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Сын-Мадонн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794" y="0"/>
            <a:ext cx="2643206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Дети-Мадонны-3-1024x7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357818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lourdes-ciccone-foto-getty-images-600x900-12623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677" y="-25880"/>
            <a:ext cx="2643190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42910" y="4357694"/>
            <a:ext cx="2714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Мерсі і Давид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435769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Лурдес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450057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Рокко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00085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216" y="0"/>
            <a:ext cx="5114784" cy="68580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7499169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Студійні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альбоми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Madonna (альбом)"/>
              </a:rPr>
              <a:t>Madonna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(1983)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Like a Virgin"/>
              </a:rPr>
              <a:t>Like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Like a Virgin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Like a Virgin"/>
              </a:rPr>
              <a:t>a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Like a Virgin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Like a Virgin"/>
              </a:rPr>
              <a:t>Virgin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(1984)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True Blue (альбом Мадонни)"/>
              </a:rPr>
              <a:t>True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True Blue (альбом Мадонни)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True Blue (альбом Мадонни)"/>
              </a:rPr>
              <a:t>Blue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(1986)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Like a Prayer"/>
              </a:rPr>
              <a:t>Like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Like a Prayer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Like a Prayer"/>
              </a:rPr>
              <a:t>a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Like a Prayer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Like a Prayer"/>
              </a:rPr>
              <a:t>Prayer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(1989)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 tooltip="Erotica (альбом Мадонни)"/>
              </a:rPr>
              <a:t>Erotica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(1992)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 tooltip="Bedtime Stories (альбом Мадонни)"/>
              </a:rPr>
              <a:t>Bedtime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 tooltip="Bedtime Stories (альбом Мадонни)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 tooltip="Bedtime Stories (альбом Мадонни)"/>
              </a:rPr>
              <a:t>Stories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(1994)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 tooltip="Ray of Light"/>
              </a:rPr>
              <a:t>Ray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 tooltip="Ray of Light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 tooltip="Ray of Light"/>
              </a:rPr>
              <a:t>of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 tooltip="Ray of Light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 tooltip="Ray of Light"/>
              </a:rPr>
              <a:t>Light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(1998)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 tooltip="Music (альбом Мадонни)"/>
              </a:rPr>
              <a:t>Music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(2000)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 tooltip="American Life"/>
              </a:rPr>
              <a:t>American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 tooltip="American Life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 tooltip="American Life"/>
              </a:rPr>
              <a:t>Life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(2003)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 tooltip="Confessions on a Dance Floor"/>
              </a:rPr>
              <a:t>Confessions on a Dance Floor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(2005)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 tooltip="Hard Candy"/>
              </a:rPr>
              <a:t>Hard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 tooltip="Hard Candy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 tooltip="Hard Candy"/>
              </a:rPr>
              <a:t>Candy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(2008)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 tooltip="MDNA"/>
              </a:rPr>
              <a:t>MDNA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(2012)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3619-madonna-truth-or-dare-fragrance-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cxnSp>
        <p:nvCxnSpPr>
          <p:cNvPr id="12" name="Прямая со стрелкой 11"/>
          <p:cNvCxnSpPr/>
          <p:nvPr/>
        </p:nvCxnSpPr>
        <p:spPr>
          <a:xfrm rot="10800000" flipV="1">
            <a:off x="2428860" y="357166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285984" y="1000108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214546" y="1500174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214546" y="2071678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214546" y="2786058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1941041" y="3452625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214546" y="4857760"/>
            <a:ext cx="171451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143108" y="6429396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42976" y="21429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Співачка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1538" y="107154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Акторка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10" y="16430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Композитор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100" y="22145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Режисер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472" y="285749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Письменниця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786" y="364331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Модельєр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596" y="42862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Танцівниця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910" y="62865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Продюсер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 flipV="1">
            <a:off x="1714480" y="4357694"/>
            <a:ext cx="12858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4282" y="4929198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Активіст добродійних та правових оранізацій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0"/>
            <a:ext cx="5786446" cy="6858000"/>
          </a:xfrm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43577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Мадонна Луїза Вероніка Чикконе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(16 серпня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1958,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Бей-Сіті,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Мічиган,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США)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Найуспішніша артистка в історії музики, світові продажі її альбомів перевищили 300 мільйонів екземплярів  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Користується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настільки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широкою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популярністю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що її називають «Королевою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поп-музики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 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Багаторазова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рекордсменка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Книги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рекордів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Гінесса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2008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році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прийнята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слави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рок-н-ролу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300px-Madonna_signature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786190"/>
            <a:ext cx="28575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968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857232"/>
            <a:ext cx="4214810" cy="414338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96126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Дитинство</a:t>
            </a:r>
            <a:r>
              <a:rPr kumimoji="0" lang="ru-RU" sz="4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44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сімейні</a:t>
            </a:r>
            <a:r>
              <a:rPr kumimoji="0" lang="ru-RU" sz="4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стосунки</a:t>
            </a:r>
            <a:endParaRPr kumimoji="0" lang="ru-RU" sz="4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Батько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виховував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своїх дітей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строго,</a:t>
            </a:r>
            <a:r>
              <a:rPr kumimoji="0" lang="ru-RU" sz="24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вимагаючи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від них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обов'язкового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відвідування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церкви. У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дитинстві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Мадонна,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на думку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оточуючих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,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була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водночас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милим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і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пустотливим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дитям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. Вона дуже любила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матір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Проте та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вмерла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від раку, коли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Мадонні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було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вже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більше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п'яти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років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. Для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дівчинки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це стало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трагедією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Вона на два роки впала в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іпохондрію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переконавши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 себе в тому, що у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неї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, як і в </a:t>
            </a:r>
            <a:r>
              <a:rPr kumimoji="0" lang="ru-RU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матері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itchFamily="2" charset="-79"/>
              </a:rPr>
              <a:t>, рак. 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88tmzdkf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9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7004800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0"/>
            <a:ext cx="4310066" cy="322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nhanced-buzz-wide-31912-1374790123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342902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madonna-1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643182"/>
            <a:ext cx="2571768" cy="40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ilmz.ru_f_1150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214686"/>
            <a:ext cx="4929190" cy="328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донна1.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731837"/>
            <a:ext cx="7589309" cy="6126163"/>
          </a:xfr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500042"/>
            <a:ext cx="651620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 1966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році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батько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Мадонни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одружився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економкою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Джоан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Густафсон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 них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народилося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ще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двоє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дітей.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Мадонна нелегко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пристосувалася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мачухи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Епатажна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натура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дівчинки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відкрилася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ще у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школі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Юній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Мадонні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забороняли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фарбуватися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коротко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стригтися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На знак</a:t>
            </a:r>
            <a:r>
              <a:rPr kumimoji="0" lang="ru-RU" sz="24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протесту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знялася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аматорському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фільмі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домашній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студії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свого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приятеля.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За сюжетом, на її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животі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смажили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яєчню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На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талантів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танцювала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 самих лише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бікіні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Але у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школі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мала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найкращі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оцінки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У старших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класах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займалася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балетній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студії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-women-madonna-europe-music-awards-www.starwiki.o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0"/>
            <a:ext cx="4357686" cy="6858000"/>
          </a:xfr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5099216" cy="63558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6023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Шлях до </a:t>
            </a:r>
            <a:r>
              <a:rPr kumimoji="0" lang="ru-RU" sz="2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успіху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успішного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завершення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школи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Мадонна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подалася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 балет. Але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вирішила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що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зробити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кар'єру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зможе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лише у Нью-Йорку. У 1978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році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Мадонна,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проти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волі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батька,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полетіла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 Нью-Йорк.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Вона жила впроголодь.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Певний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час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їй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довелося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ночувати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на горищах,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але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незабаром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познайомилася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Деном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і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Едом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Гілрой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— як</a:t>
            </a:r>
            <a:r>
              <a:rPr kumimoji="0" lang="uk-UA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мали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маленький оркестр. </a:t>
            </a:r>
            <a:r>
              <a:rPr kumimoji="0" lang="uk-UA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же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невдовзі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стала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виступати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разом із ними. Мадонна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співала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танцювала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завершення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співпраці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братами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Гилрой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Мадонна створила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власний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маленький ансамбль, що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поступово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завоював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популярність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навчальних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закладах 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університетських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клубах.</a:t>
            </a:r>
            <a:r>
              <a:rPr kumimoji="0" lang="uk-UA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Врешті-решт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їй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вдалося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отримати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контракт на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студії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звукозапису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Саєр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Рекордз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випуску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двох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успішних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синглів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Мадонна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випустила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перший альбом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із нескладною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назвою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hlinkClick r:id="rId3" tooltip="Madonna (альбом)"/>
              </a:rPr>
              <a:t>«Мадонна»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Щоправда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фотографію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співачки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обкладинці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диска не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розмістили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Співала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вона у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негритянському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стилі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Альбом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випустили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липні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1983 року,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і він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приніс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Мадонні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першу славу. За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цим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альбомом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знімали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й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перші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музичні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кліпи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Мадонни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al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8492" cy="6858000"/>
          </a:xfr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429092" y="9666"/>
            <a:ext cx="4714908" cy="68483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023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Успіхи</a:t>
            </a: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 різних </a:t>
            </a:r>
            <a:r>
              <a:rPr kumimoji="0" lang="ru-RU" sz="2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галузях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Кіномюзіклом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3" tooltip="Евіта (фільм)"/>
              </a:rPr>
              <a:t>«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3" tooltip="Евіта (фільм)"/>
              </a:rPr>
              <a:t>Евіта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3" tooltip="Евіта (фільм)"/>
              </a:rPr>
              <a:t>»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 Мадонна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виборола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у 1996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премію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4" tooltip="Золотий глобус"/>
              </a:rPr>
              <a:t>«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4" tooltip="Золотий глобус"/>
              </a:rPr>
              <a:t>Золотий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4" tooltip="Золотий глобус"/>
              </a:rPr>
              <a:t> глобус»</a:t>
            </a:r>
            <a:endParaRPr kumimoji="0" lang="ru-RU" sz="1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 за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головну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роль.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Фільм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Бруд та мудрість"/>
              </a:rPr>
              <a:t>«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Бруд та мудрість"/>
              </a:rPr>
              <a:t>Бруд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Бруд та мудрість"/>
              </a:rPr>
              <a:t> та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Бруд та мудрість"/>
              </a:rPr>
              <a:t>мудрість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Бруд та мудрість"/>
              </a:rPr>
              <a:t>»</a:t>
            </a:r>
            <a:endParaRPr kumimoji="0" lang="ru-RU" sz="1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 — перший її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прояв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як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режисера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Протягом</a:t>
            </a:r>
            <a:endParaRPr kumimoji="0" lang="ru-RU" sz="1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наступних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років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знімалася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в більш ніж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двадцяти</a:t>
            </a:r>
            <a:endParaRPr kumimoji="0" lang="ru-RU" sz="1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фільмах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Але 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її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спроби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зніматися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кіно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супроводжувалися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більше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невдачами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, ніж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успіхами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Оскільки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у продажі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розійшлися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120 мільйонів примірників її альбомів,  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6" tooltip="Книга рекордів Гіннеса"/>
              </a:rPr>
              <a:t>Книга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6" tooltip="Книга рекордів Гіннеса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6" tooltip="Книга рекордів Гіннеса"/>
              </a:rPr>
              <a:t>рекордів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6" tooltip="Книга рекордів Гіннеса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6" tooltip="Книга рекордів Гіннеса"/>
              </a:rPr>
              <a:t>Гіннеса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  у 2000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році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відмітила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, що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Мадонна —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найуспішніша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артистка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всіх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часів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Також 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Мадонну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залічують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найбагатших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американських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жінок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шоу-бізнесі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У 2011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році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Мадонна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зняла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свій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дебютний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фільм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— 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7" tooltip="Ми. Віримо у кохання"/>
              </a:rPr>
              <a:t>«Ми.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7" tooltip="Ми. Віримо у кохання"/>
              </a:rPr>
              <a:t>Віримо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7" tooltip="Ми. Віримо у кохання"/>
              </a:rPr>
              <a:t> у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7" tooltip="Ми. Віримо у кохання"/>
              </a:rPr>
              <a:t>кохання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7" tooltip="Ми. Віримо у кохання"/>
              </a:rPr>
              <a:t>»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, в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якому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виступила</a:t>
            </a:r>
            <a:endParaRPr kumimoji="0" lang="ru-RU" sz="1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режисером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співпродюсером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співсценаристом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Фільм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отримав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суперечливі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рецензії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від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критиків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333</Words>
  <Application>Microsoft Office PowerPoint</Application>
  <PresentationFormat>Экран (4:3)</PresentationFormat>
  <Paragraphs>134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граф</dc:creator>
  <cp:lastModifiedBy>граф</cp:lastModifiedBy>
  <cp:revision>17</cp:revision>
  <dcterms:created xsi:type="dcterms:W3CDTF">2014-05-03T17:06:50Z</dcterms:created>
  <dcterms:modified xsi:type="dcterms:W3CDTF">2014-05-03T19:48:02Z</dcterms:modified>
</cp:coreProperties>
</file>