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За що вбили автора Володимира Івасюка?</a:t>
            </a:r>
            <a:endParaRPr lang="uk-UA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8" name="Picture 4" descr="C:\Users\user\Desktop\iv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132856"/>
            <a:ext cx="4562481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Cambria Math" pitchFamily="18" charset="0"/>
                <a:ea typeface="Cambria Math" pitchFamily="18" charset="0"/>
              </a:rPr>
              <a:t>Замовлене «самогубство»</a:t>
            </a:r>
            <a:endParaRPr lang="uk-UA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7848872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		</a:t>
            </a:r>
            <a:r>
              <a:rPr lang="ru-RU" sz="2600" b="1" dirty="0" smtClean="0"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24 квітня 1979 року Володимир пішов </a:t>
            </a:r>
            <a:r>
              <a:rPr lang="uk-UA" sz="2600" b="1" dirty="0" smtClean="0"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зранку</a:t>
            </a:r>
            <a:r>
              <a:rPr lang="ru-RU" sz="2600" b="1" dirty="0" smtClean="0">
                <a:latin typeface="Cambria Math" pitchFamily="18" charset="0"/>
                <a:ea typeface="Cambria Math" pitchFamily="18" charset="0"/>
                <a:cs typeface="Arabic Typesetting" pitchFamily="66" charset="-78"/>
              </a:rPr>
              <a:t> на заняття в консерваторію. Близько 13.00 повернувся додому, взяв якісь ноти й знову пішов, сказавши, що буде через годину. Але більше він не повернувся…</a:t>
            </a:r>
            <a:endParaRPr lang="uk-UA" sz="2600" b="1" dirty="0">
              <a:latin typeface="Cambria Math" pitchFamily="18" charset="0"/>
              <a:ea typeface="Cambria Math" pitchFamily="18" charset="0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600" b="1" dirty="0" smtClean="0">
                <a:latin typeface="Cambria Math" pitchFamily="18" charset="0"/>
                <a:ea typeface="Cambria Math" pitchFamily="18" charset="0"/>
              </a:rPr>
              <a:t>«Усіх нас  не перевішаєте! Усіх не переб'єте!»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1484784"/>
            <a:ext cx="4248472" cy="22322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	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На похорон Володимира Івасюка прийшло більше десяти тисяч чоловік. Труну несли на руках до самого цвинтаря. Похорони композитора перетворилися на справжню демонстрацію. На могилі були гори квітів і вінків, які міліція викинула в цей же день, а наступного - люди принесли їх іще більше. </a:t>
            </a:r>
            <a:endParaRPr lang="uk-UA" sz="24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07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789040"/>
            <a:ext cx="3096344" cy="2310349"/>
          </a:xfrm>
          <a:prstGeom prst="rect">
            <a:avLst/>
          </a:prstGeom>
          <a:noFill/>
        </p:spPr>
      </p:pic>
      <p:pic>
        <p:nvPicPr>
          <p:cNvPr id="3075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9733" y="1916832"/>
            <a:ext cx="3152227" cy="4186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931224" cy="93610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Cambria Math" pitchFamily="18" charset="0"/>
                <a:ea typeface="Cambria Math" pitchFamily="18" charset="0"/>
              </a:rPr>
              <a:t>Свідоцтво про смерть</a:t>
            </a:r>
            <a:endParaRPr lang="uk-UA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83568" y="3933056"/>
            <a:ext cx="7776864" cy="23371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uk-UA" sz="2700" dirty="0" smtClean="0">
                <a:latin typeface="Cambria Math" pitchFamily="18" charset="0"/>
                <a:ea typeface="Cambria Math" pitchFamily="18" charset="0"/>
              </a:rPr>
              <a:t> «Серед львівської й київської інтелігенції ходять чутки про те, що нібито співробітники КДБ таємно вивезли Івасюка в ліс і повісили його».</a:t>
            </a:r>
            <a:r>
              <a:rPr lang="ru-RU" sz="27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700" dirty="0" smtClean="0">
                <a:latin typeface="Cambria Math" pitchFamily="18" charset="0"/>
                <a:ea typeface="Cambria Math" pitchFamily="18" charset="0"/>
              </a:rPr>
            </a:br>
            <a:endParaRPr lang="uk-UA" sz="27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098" name="Picture 2" descr="C:\Users\user\Desktop\602535_122428844574933_1643944627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30958"/>
            <a:ext cx="5184576" cy="273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Cambria Math" pitchFamily="18" charset="0"/>
                <a:ea typeface="Cambria Math" pitchFamily="18" charset="0"/>
              </a:rPr>
              <a:t>Чому Івасюк  був небажаний?</a:t>
            </a:r>
            <a:endParaRPr lang="uk-UA" sz="32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122" name="Picture 2" descr="C:\Users\user\Desktop\10ivasyu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861048"/>
            <a:ext cx="3303119" cy="2160240"/>
          </a:xfrm>
          <a:prstGeom prst="rect">
            <a:avLst/>
          </a:prstGeom>
          <a:noFill/>
        </p:spPr>
      </p:pic>
      <p:pic>
        <p:nvPicPr>
          <p:cNvPr id="5123" name="Picture 3" descr="C:\Users\user\Desktop\dutkivskyj_ivasyuk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052736"/>
            <a:ext cx="2993028" cy="2202869"/>
          </a:xfrm>
          <a:prstGeom prst="rect">
            <a:avLst/>
          </a:prstGeom>
          <a:noFill/>
        </p:spPr>
      </p:pic>
      <p:pic>
        <p:nvPicPr>
          <p:cNvPr id="5124" name="Picture 4" descr="C:\Users\user\Desktop\2f29ce87d9d3d22e4df27c3e4b27b7e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060848"/>
            <a:ext cx="3600400" cy="2298717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4644008" y="4437112"/>
            <a:ext cx="36004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1400" b="1" dirty="0" smtClean="0">
                <a:latin typeface="Cambria Math" pitchFamily="18" charset="0"/>
                <a:ea typeface="Cambria Math" pitchFamily="18" charset="0"/>
              </a:rPr>
              <a:t>Генерал–майор міліції, заступник начальника ГУВС Московської області, вірменський, український та російський композитор </a:t>
            </a:r>
            <a:r>
              <a:rPr lang="uk-UA" sz="1400" b="1" dirty="0" smtClean="0">
                <a:latin typeface="Cambria Math" pitchFamily="18" charset="0"/>
                <a:ea typeface="Cambria Math" pitchFamily="18" charset="0"/>
                <a:cs typeface="+mj-cs"/>
              </a:rPr>
              <a:t>Олексій </a:t>
            </a:r>
            <a:r>
              <a:rPr lang="uk-UA" sz="1400" b="1" dirty="0" err="1" smtClean="0">
                <a:latin typeface="Cambria Math" pitchFamily="18" charset="0"/>
                <a:ea typeface="Cambria Math" pitchFamily="18" charset="0"/>
                <a:cs typeface="+mj-cs"/>
              </a:rPr>
              <a:t>Екімян</a:t>
            </a: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971600" y="5949280"/>
            <a:ext cx="32975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Володимир Івасюк </a:t>
            </a:r>
            <a:r>
              <a:rPr kumimoji="0" lang="uk-UA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із Софією Ротару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827584" y="3140968"/>
            <a:ext cx="329756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Володимир Івасюк </a:t>
            </a:r>
            <a:r>
              <a:rPr kumimoji="0" lang="uk-UA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із Софією Ротару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Cambria Math" pitchFamily="18" charset="0"/>
                <a:ea typeface="Cambria Math" pitchFamily="18" charset="0"/>
              </a:rPr>
              <a:t>«Чорна фея»</a:t>
            </a:r>
            <a:br>
              <a:rPr lang="uk-UA" sz="3200" b="1" dirty="0" smtClean="0">
                <a:latin typeface="Cambria Math" pitchFamily="18" charset="0"/>
                <a:ea typeface="Cambria Math" pitchFamily="18" charset="0"/>
              </a:rPr>
            </a:br>
            <a:endParaRPr lang="uk-UA" sz="3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085184"/>
            <a:ext cx="7848872" cy="1285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latin typeface="Cambria Math" pitchFamily="18" charset="0"/>
                <a:ea typeface="Cambria Math" pitchFamily="18" charset="0"/>
              </a:rPr>
              <a:t>		</a:t>
            </a:r>
            <a:r>
              <a:rPr lang="uk-UA" sz="1900" dirty="0" smtClean="0">
                <a:latin typeface="Cambria Math" pitchFamily="18" charset="0"/>
                <a:ea typeface="Cambria Math" pitchFamily="18" charset="0"/>
              </a:rPr>
              <a:t>Була ще в житті композитора фатальна жінка, яку батьки Володимира вважають причетною до загибелі сина й думають, що вона знала, що з ним трапилося в ті жахливі 24 дні невідомості.</a:t>
            </a:r>
            <a:r>
              <a:rPr lang="ru-RU" sz="1900" dirty="0" smtClean="0">
                <a:latin typeface="Cambria Math" pitchFamily="18" charset="0"/>
                <a:ea typeface="Cambria Math" pitchFamily="18" charset="0"/>
              </a:rPr>
              <a:t>  У спогадах Петра Романюка вона фігурує як «чорна фея».</a:t>
            </a:r>
            <a:endParaRPr lang="uk-UA" sz="19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146" name="Picture 2" descr="C:\Users\user\Desktop\230636_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124744"/>
            <a:ext cx="2345853" cy="3834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19256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Cambria Math" pitchFamily="18" charset="0"/>
                <a:ea typeface="Cambria Math" pitchFamily="18" charset="0"/>
              </a:rPr>
              <a:t>Божий знак </a:t>
            </a:r>
            <a:endParaRPr lang="uk-UA" sz="3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365104"/>
            <a:ext cx="7632848" cy="1440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000" dirty="0" smtClean="0">
                <a:latin typeface="Cambria Math" pitchFamily="18" charset="0"/>
                <a:ea typeface="Cambria Math" pitchFamily="18" charset="0"/>
              </a:rPr>
              <a:t>		 </a:t>
            </a:r>
            <a:r>
              <a:rPr lang="uk-UA" sz="1800" dirty="0" smtClean="0">
                <a:latin typeface="Cambria Math" pitchFamily="18" charset="0"/>
                <a:ea typeface="Cambria Math" pitchFamily="18" charset="0"/>
              </a:rPr>
              <a:t>Виявляється, Володя міг осліпнути ще з колиски. Коли він народився, йому, як і всім немовлятам, закапали очі ляпісом. Раптом дитина зайшлася в плачі, а по його щоках потекли чорні сльози. Виявилося, що медсестра переплутала розчин і ввела йому не 2%-у, а більш сильну концентрацію - 25%.</a:t>
            </a:r>
            <a:endParaRPr lang="uk-UA" sz="18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7171" name="Picture 3" descr="C:\Users\user\Desktop\family-1962-volodya_oksana_sof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412776"/>
            <a:ext cx="2592288" cy="1764197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059832" y="3284984"/>
            <a:ext cx="2952328" cy="926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Софія Івасюк із сином Володею та донькою Галею. Кіцмань, 1962 рік.</a:t>
            </a: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 </a:t>
            </a:r>
            <a:endParaRPr kumimoji="0" lang="uk-UA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Cambria Math" pitchFamily="18" charset="0"/>
                <a:ea typeface="Cambria Math" pitchFamily="18" charset="0"/>
              </a:rPr>
              <a:t>Вшанування пам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</a:rPr>
              <a:t>’</a:t>
            </a:r>
            <a:r>
              <a:rPr lang="uk-UA" sz="3200" b="1" dirty="0" smtClean="0">
                <a:latin typeface="Cambria Math" pitchFamily="18" charset="0"/>
                <a:ea typeface="Cambria Math" pitchFamily="18" charset="0"/>
              </a:rPr>
              <a:t>яті Володимира Івасюка</a:t>
            </a:r>
            <a:endParaRPr lang="uk-UA" sz="32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8194" name="Picture 2" descr="C:\Users\us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212976"/>
            <a:ext cx="1958935" cy="2462238"/>
          </a:xfrm>
          <a:prstGeom prst="rect">
            <a:avLst/>
          </a:prstGeom>
          <a:noFill/>
        </p:spPr>
      </p:pic>
      <p:pic>
        <p:nvPicPr>
          <p:cNvPr id="8195" name="Picture 3" descr="C:\Users\user\Desktop\1320234340_1542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33056"/>
            <a:ext cx="2488170" cy="1658780"/>
          </a:xfrm>
          <a:prstGeom prst="rect">
            <a:avLst/>
          </a:prstGeom>
          <a:noFill/>
        </p:spPr>
      </p:pic>
      <p:pic>
        <p:nvPicPr>
          <p:cNvPr id="8196" name="Picture 4" descr="C:\Users\user\Desktop\ch-muzej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052736"/>
            <a:ext cx="2363415" cy="1696407"/>
          </a:xfrm>
          <a:prstGeom prst="rect">
            <a:avLst/>
          </a:prstGeom>
          <a:noFill/>
        </p:spPr>
      </p:pic>
      <p:pic>
        <p:nvPicPr>
          <p:cNvPr id="8197" name="Picture 5" descr="C:\Users\user\Desktop\10062208531644410_f0_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1052736"/>
            <a:ext cx="2160240" cy="216024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076056" y="2708920"/>
            <a:ext cx="26642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1100" b="1" dirty="0" smtClean="0">
                <a:latin typeface="Cambria Math" pitchFamily="18" charset="0"/>
                <a:ea typeface="Cambria Math" pitchFamily="18" charset="0"/>
              </a:rPr>
              <a:t>Меморіальний музей Володимира Івасюка  у Чернівцях</a:t>
            </a:r>
            <a:endParaRPr kumimoji="0" lang="uk-UA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076056" y="5733256"/>
            <a:ext cx="266429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uk-UA" sz="1100" b="1" dirty="0" smtClean="0">
                <a:latin typeface="Cambria Math" pitchFamily="18" charset="0"/>
                <a:ea typeface="Cambria Math" pitchFamily="18" charset="0"/>
              </a:rPr>
              <a:t>Музично-мистецький «ПРОЕКТ ІВАСЮК»</a:t>
            </a:r>
            <a:endParaRPr kumimoji="0" lang="uk-UA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115616" y="5661248"/>
            <a:ext cx="26642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ru-RU" sz="1200" b="1" dirty="0" smtClean="0">
                <a:latin typeface="Cambria Math" pitchFamily="18" charset="0"/>
                <a:ea typeface="Cambria Math" pitchFamily="18" charset="0"/>
              </a:rPr>
              <a:t>«Червона рута»— </a:t>
            </a:r>
            <a:r>
              <a:rPr lang="ru-RU" sz="1200" b="1" smtClean="0">
                <a:latin typeface="Cambria Math" pitchFamily="18" charset="0"/>
                <a:ea typeface="Cambria Math" pitchFamily="18" charset="0"/>
              </a:rPr>
              <a:t>регулярний український </a:t>
            </a:r>
            <a:r>
              <a:rPr lang="ru-RU" sz="1200" b="1" dirty="0" smtClean="0">
                <a:latin typeface="Cambria Math" pitchFamily="18" charset="0"/>
                <a:ea typeface="Cambria Math" pitchFamily="18" charset="0"/>
              </a:rPr>
              <a:t>молодіжний музичний фестиваль.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15616" y="3284984"/>
            <a:ext cx="26642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ru-RU" sz="1200" b="1" dirty="0" smtClean="0">
                <a:latin typeface="Cambria Math" pitchFamily="18" charset="0"/>
                <a:ea typeface="Cambria Math" pitchFamily="18" charset="0"/>
              </a:rPr>
              <a:t>Наш Івасюк — четвертий студійний альбом львівського рок-гурту «Плач Єремії»</a:t>
            </a:r>
            <a:endParaRPr kumimoji="0" lang="uk-UA" sz="32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94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Cambria Math</vt:lpstr>
      <vt:lpstr>Тема Office</vt:lpstr>
      <vt:lpstr>За що вбили автора Володимира Івасюка?</vt:lpstr>
      <vt:lpstr>Замовлене «самогубство»</vt:lpstr>
      <vt:lpstr>  «Усіх нас  не перевішаєте! Усіх не переб'єте!» </vt:lpstr>
      <vt:lpstr>Свідоцтво про смерть</vt:lpstr>
      <vt:lpstr>Чому Івасюк  був небажаний?</vt:lpstr>
      <vt:lpstr>«Чорна фея» </vt:lpstr>
      <vt:lpstr>Божий знак </vt:lpstr>
      <vt:lpstr>Вшанування пам’яті Володимира Івасюка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 що вбили автора Володимира Івасюка?</dc:title>
  <dc:creator>user</dc:creator>
  <cp:lastModifiedBy>user</cp:lastModifiedBy>
  <cp:revision>19</cp:revision>
  <dcterms:created xsi:type="dcterms:W3CDTF">2014-11-03T17:02:03Z</dcterms:created>
  <dcterms:modified xsi:type="dcterms:W3CDTF">2015-02-18T15:49:40Z</dcterms:modified>
</cp:coreProperties>
</file>