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6" autoAdjust="0"/>
  </p:normalViewPr>
  <p:slideViewPr>
    <p:cSldViewPr>
      <p:cViewPr varScale="1">
        <p:scale>
          <a:sx n="36" d="100"/>
          <a:sy n="36" d="100"/>
        </p:scale>
        <p:origin x="-12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08BEA0-6924-48FD-B9A2-559EF7312A68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AFB9C2-E3F4-41C0-BB4D-C98535B17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3%D1%96%D0%BC%D0%BD%D0%B0%D1%81%D1%82%D0%B8%D1%87%D0%BD%D0%B8%D0%B9_%D0%BA%D1%96%D0%BD%D1%8C&amp;action=edit&amp;redlink=1" TargetMode="External"/><Relationship Id="rId3" Type="http://schemas.openxmlformats.org/officeDocument/2006/relationships/hyperlink" Target="http://uk.wikipedia.org/wiki/%D0%93%D1%96%D0%BC%D0%BD%D0%B0%D1%81%D1%82%D0%B8%D0%BA%D0%B0" TargetMode="External"/><Relationship Id="rId7" Type="http://schemas.openxmlformats.org/officeDocument/2006/relationships/hyperlink" Target="http://uk.wikipedia.org/w/index.php?title=%D0%9A%D1%96%D0%BB%D1%8C%D1%86%D1%8F&amp;action=edit&amp;redlink=1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://uk.wikipedia.org/wiki/%D0%9E%D0%BB%D1%96%D0%BC%D0%BF%D1%96%D0%B9%D1%81%D1%8C%D0%BA%D0%B8%D0%B9_%D0%B2%D0%B8%D0%B4_%D1%81%D0%BF%D0%BE%D1%80%D1%82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0%D1%80%D0%B0%D0%BB%D0%B5%D0%BB%D1%8C%D0%BD%D1%96_%D0%B1%D1%80%D1%83%D1%81%D0%B8" TargetMode="External"/><Relationship Id="rId11" Type="http://schemas.openxmlformats.org/officeDocument/2006/relationships/hyperlink" Target="http://uk.wikipedia.org/wiki/%D0%9A%D0%BE%D0%BB%D0%BE%D0%B4%D0%B0" TargetMode="External"/><Relationship Id="rId5" Type="http://schemas.openxmlformats.org/officeDocument/2006/relationships/hyperlink" Target="http://uk.wikipedia.org/wiki/%D0%9F%D0%BE%D0%BF%D0%B5%D1%80%D0%B5%D1%87%D0%B8%D0%BD%D0%B0" TargetMode="External"/><Relationship Id="rId10" Type="http://schemas.openxmlformats.org/officeDocument/2006/relationships/hyperlink" Target="http://uk.wikipedia.org/w/index.php?title=%D0%A0%D1%96%D0%B7%D0%BD%D0%BE%D0%B2%D0%B8%D1%81%D0%BE%D0%BA%D1%96_%D0%B1%D1%80%D1%83%D1%81%D0%B8&amp;action=edit&amp;redlink=1" TargetMode="External"/><Relationship Id="rId4" Type="http://schemas.openxmlformats.org/officeDocument/2006/relationships/hyperlink" Target="http://uk.wikipedia.org/w/index.php?title=%D0%92%D1%96%D0%BB%D1%8C%D0%BD%D1%96_%D0%B2%D0%BF%D1%80%D0%B0%D0%B2%D0%B8&amp;action=edit&amp;redlink=1" TargetMode="External"/><Relationship Id="rId9" Type="http://schemas.openxmlformats.org/officeDocument/2006/relationships/hyperlink" Target="http://uk.wikipedia.org/wiki/%D0%9E%D0%BF%D0%BE%D1%80%D0%BD%D0%B8%D0%B9_%D1%81%D1%82%D1%80%D0%B8%D0%B1%D0%BE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/index.php?title=%D0%9C%D1%96%D0%B6%D0%BD%D0%B0%D1%80%D0%BE%D0%B4%D0%BD%D0%B0_%D1%84%D0%B5%D0%B4%D0%B5%D1%80%D0%B0%D1%86%D1%96%D1%8F_%D0%B3%D1%96%D0%BC%D0%BD%D0%B0%D1%81%D1%82%D0%B8%D0%BA%D0%B8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14818"/>
            <a:ext cx="6480048" cy="230124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Спортивна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гімнастика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000364" y="5105400"/>
            <a:ext cx="5715040" cy="17526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Підготувала Кравченко Дарина</a:t>
            </a:r>
            <a:endParaRPr lang="en-US" sz="2800" dirty="0"/>
          </a:p>
        </p:txBody>
      </p:sp>
      <p:pic>
        <p:nvPicPr>
          <p:cNvPr id="1026" name="Picture 2" descr="C:\Users\1\Desktop\загруженное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5812994" cy="35010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1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304194"/>
            <a:ext cx="5292080" cy="3553806"/>
          </a:xfrm>
          <a:prstGeom prst="rect">
            <a:avLst/>
          </a:prstGeom>
          <a:noFill/>
        </p:spPr>
      </p:pic>
      <p:pic>
        <p:nvPicPr>
          <p:cNvPr id="10243" name="Picture 3" descr="C:\Users\1\Desktop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5477495" cy="3645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752528"/>
          </a:xfrm>
        </p:spPr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Спортивна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гімнастика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—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Олімпійський вид спорту"/>
              </a:rPr>
              <a:t>олімпійський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Олімпійський вид спорту"/>
              </a:rPr>
              <a:t> вид спорту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який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включає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себе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вправи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спритність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різновид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tooltip="Гімнастика"/>
              </a:rPr>
              <a:t>гімнастики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сучасної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чоловічої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спортивної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гімнастики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складається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із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вправ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шести </a:t>
            </a: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предметах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 tooltip="Вільні вправи (ще не написана)"/>
              </a:rPr>
              <a:t>вільних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 tooltip="Вільні вправи (ще не написана)"/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4" tooltip="Вільні вправи (ще не написана)"/>
              </a:rPr>
              <a:t>вправ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вправ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5" tooltip="Поперечина"/>
              </a:rPr>
              <a:t>поперечині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6" tooltip="Паралельні бруси"/>
              </a:rPr>
              <a:t>паралельних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6" tooltip="Паралельні бруси"/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6" tooltip="Паралельні бруси"/>
              </a:rPr>
              <a:t>брусах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7" tooltip="Кільця (ще не написана)"/>
              </a:rPr>
              <a:t>кільцях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8" tooltip="Гімнастичний кінь (ще не написана)"/>
              </a:rPr>
              <a:t>гімнастичному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8" tooltip="Гімнастичний кінь (ще не написана)"/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8" tooltip="Гімнастичний кінь (ще не написана)"/>
              </a:rPr>
              <a:t>коні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та 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9" tooltip="Опорний стрибок"/>
              </a:rPr>
              <a:t>опорного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9" tooltip="Опорний стрибок"/>
              </a:rPr>
              <a:t>стрибка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сучасної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жіночої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спортивної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гімнастики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складається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із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вправ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чотирьох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предметах: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вільних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на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10" tooltip="Різновисокі бруси (ще не написана)"/>
              </a:rPr>
              <a:t>різновисоких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10" tooltip="Різновисокі бруси (ще не написана)"/>
              </a:rPr>
              <a:t>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10" tooltip="Різновисокі бруси (ще не написана)"/>
              </a:rPr>
              <a:t>брусах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11" tooltip="Колода"/>
              </a:rPr>
              <a:t>колоді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та опорного </a:t>
            </a:r>
            <a:r>
              <a:rPr lang="ru-RU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стрибка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C:\Users\1\Desktop\images (3)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" y="2903876"/>
            <a:ext cx="9144000" cy="3954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3995936" cy="6120679"/>
          </a:xfrm>
        </p:spPr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великих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турнірах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крім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змагань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на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окремих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предметах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розігрується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також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абсолютна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першість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— за сумою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оцінок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на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всіх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предметах, та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командна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першість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—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змагання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між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збірними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країн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C:\Users\1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4" cy="2952642"/>
          </a:xfrm>
          <a:prstGeom prst="rect">
            <a:avLst/>
          </a:prstGeom>
          <a:noFill/>
        </p:spPr>
      </p:pic>
      <p:pic>
        <p:nvPicPr>
          <p:cNvPr id="3075" name="Picture 3" descr="C:\Users\1\Desktop\загруженное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497251"/>
            <a:ext cx="5580112" cy="3360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Справами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спортивної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гімнастики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опікується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Міжнародна федерація гімнастики (ще не написана)"/>
              </a:rPr>
              <a:t>Міжнародна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Міжнародна федерація гімнастики (ще не написана)"/>
              </a:rPr>
              <a:t>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Міжнародна федерація гімнастики (ще не написана)"/>
              </a:rPr>
              <a:t>федерація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Міжнародна федерація гімнастики (ще не написана)"/>
              </a:rPr>
              <a:t>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Міжнародна федерація гімнастики (ще не написана)"/>
              </a:rPr>
              <a:t>гімнастики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(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латинське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скорочення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fr-F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FIG — Federtion Internationale de Gymnastique).</a:t>
            </a:r>
            <a:endParaRPr lang="fr-F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C:\Users\1\Desktop\загруженное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4115"/>
            <a:ext cx="5796136" cy="4363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099" name="Picture 3" descr="C:\Users\1\Desktop\загруженное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7008" y="2924944"/>
            <a:ext cx="3356992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загруженное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068" y="1988840"/>
            <a:ext cx="4111932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1\Desktop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32197"/>
            <a:ext cx="5148064" cy="34258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 descr="C:\Users\1\Desktop\загруженное (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5266641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8" name="Picture 4" descr="C:\Users\1\Desktop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58564" cy="3789040"/>
          </a:xfrm>
          <a:prstGeom prst="rect">
            <a:avLst/>
          </a:prstGeom>
          <a:noFill/>
        </p:spPr>
      </p:pic>
      <p:pic>
        <p:nvPicPr>
          <p:cNvPr id="6149" name="Picture 5" descr="C:\Users\1\Desktop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751" y="3717033"/>
            <a:ext cx="4824249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01" y="0"/>
            <a:ext cx="9156801" cy="47251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\Desktop\загруженное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5436096" cy="4077072"/>
          </a:xfrm>
          <a:prstGeom prst="rect">
            <a:avLst/>
          </a:prstGeom>
          <a:noFill/>
        </p:spPr>
      </p:pic>
      <p:pic>
        <p:nvPicPr>
          <p:cNvPr id="8195" name="Picture 3" descr="C:\Users\1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9869" y="0"/>
            <a:ext cx="3724131" cy="4509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1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61659" cy="6858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9219" name="Picture 3" descr="C:\Users\1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0254" y="0"/>
            <a:ext cx="4183746" cy="51571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</TotalTime>
  <Words>23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Спортивна гімнастика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Спортивна гімнастика</dc:title>
  <dc:creator>1</dc:creator>
  <cp:lastModifiedBy>USN Team</cp:lastModifiedBy>
  <cp:revision>4</cp:revision>
  <dcterms:created xsi:type="dcterms:W3CDTF">2012-12-14T11:50:07Z</dcterms:created>
  <dcterms:modified xsi:type="dcterms:W3CDTF">2014-06-03T12:21:52Z</dcterms:modified>
</cp:coreProperties>
</file>