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0C99FBE-C6F1-4C35-98C9-5B98E2FFAFBC}" type="datetimeFigureOut">
              <a:rPr lang="ru-RU" smtClean="0"/>
              <a:t>25.04.2013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AA113A1-C4A7-4D7D-B0B1-0702B66C9964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/>
              <a:t>Підготувала</a:t>
            </a:r>
            <a:r>
              <a:rPr lang="ru-RU" dirty="0"/>
              <a:t> </a:t>
            </a:r>
            <a:r>
              <a:rPr lang="ru-RU" dirty="0" err="1"/>
              <a:t>учениця</a:t>
            </a:r>
            <a:r>
              <a:rPr lang="ru-RU" dirty="0"/>
              <a:t> 10-Ф </a:t>
            </a:r>
            <a:r>
              <a:rPr lang="ru-RU" dirty="0" err="1"/>
              <a:t>класу</a:t>
            </a:r>
            <a:r>
              <a:rPr lang="ru-RU" dirty="0"/>
              <a:t>, Семененко Анна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Василь </a:t>
            </a:r>
            <a:r>
              <a:rPr lang="ru-RU" dirty="0" err="1"/>
              <a:t>Ілліч</a:t>
            </a:r>
            <a:r>
              <a:rPr lang="ru-RU" dirty="0"/>
              <a:t> </a:t>
            </a:r>
            <a:r>
              <a:rPr lang="ru-RU" dirty="0" err="1"/>
              <a:t>Касіян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5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4157"/>
            <a:ext cx="3188446" cy="401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1052736"/>
            <a:ext cx="51845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П’ятдесят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років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життя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професор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Василь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віддав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вихованню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мистецьких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кадрів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викладав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Київському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та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Харківському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художніх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інститутах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Українському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поліграфічному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інституті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—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творець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графічної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школи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що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ґрунтувалася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на засадах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реалізму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та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народності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Національне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мистецтво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пишається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«школою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» та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її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учнями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— такими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відомими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майстрами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як В. Авраменко, О. Данченко, В. Лопата, І. Малахов, В.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Чебаник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та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іншими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451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8864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Творча спадщина</a:t>
            </a:r>
            <a:endParaRPr lang="ru-RU" sz="32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"/>
          <a:stretch/>
        </p:blipFill>
        <p:spPr bwMode="auto">
          <a:xfrm>
            <a:off x="2411760" y="773415"/>
            <a:ext cx="4176464" cy="553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48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2"/>
          <a:stretch/>
        </p:blipFill>
        <p:spPr bwMode="auto">
          <a:xfrm>
            <a:off x="2035308" y="188640"/>
            <a:ext cx="5205263" cy="610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25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" r="10198" b="11556"/>
          <a:stretch/>
        </p:blipFill>
        <p:spPr bwMode="auto">
          <a:xfrm>
            <a:off x="2195736" y="260648"/>
            <a:ext cx="4648411" cy="590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11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352925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22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6944" cy="613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42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283" r="1633" b="7651"/>
          <a:stretch/>
        </p:blipFill>
        <p:spPr bwMode="auto">
          <a:xfrm>
            <a:off x="467544" y="908720"/>
            <a:ext cx="8160328" cy="447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85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289139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9694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Народний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художник СРСР,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дійсний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член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Академії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мистецтв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СРСР, лауреат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Державної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премії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Т.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Шевченка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Василь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Ілліч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Касіян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зробив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значний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внесок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розвиток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української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станкової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книжкової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графіки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58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2232248" cy="252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0429" y="476671"/>
            <a:ext cx="6390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Народився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майбутній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художник у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селі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Микулинцях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поблизу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міста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Снятина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що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Івано-Франківщині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у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багатодітній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родині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Батьки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віддали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його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науку до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цісарської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«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королівської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»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реальної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школи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З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дитинства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хлопець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виявив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неабиякі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здібності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до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малювання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Спочатку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малював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вуглиною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по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стінах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по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свіжо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вимащеній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глиною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землі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по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запітнілих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вікнах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пізніше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— на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папері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й </a:t>
            </a:r>
            <a:r>
              <a:rPr lang="ru-RU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полотні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4517" y="3212976"/>
            <a:ext cx="75187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Вдома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всі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звикли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до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малюнків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але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інколи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вони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несподівано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вражали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рідних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своєю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вигадливістю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Мама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розповідала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що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прийшовши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 поля,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відкрила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двері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до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хати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переступити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через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поріг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не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змогла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— з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землі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неї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дивився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святий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Миколай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— великий, на всю хату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намальований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Мама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першою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розгледіла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синові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художника і благословила на великий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творчий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шлях.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Шкільний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учитель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малювання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побачивши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здібності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Василька,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знайомив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його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репродукціями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творів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західноєвропейських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майстрів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4032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Незабаром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хлопець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вже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досить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вільно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володів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аквареллю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пастеллю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захоплювався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малюванням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натури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портретів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сільських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побутових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сценок.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Самотужки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вивчав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історію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літературу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і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мріяв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про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вищу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освіту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Та сталось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інакше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У 1915 року 19-річним юнаком Василя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мобілізували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до австро-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угорського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війська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Йшла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Перша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світова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війна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В.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три роки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воював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був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поранений. 1918 року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потрапив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 полон і два роки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провів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Італії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у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концтаборі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Там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енергійно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взявся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за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малювання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натури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Саме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полоні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Василь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створив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свої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перші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художні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твори —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ілюстрації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до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поеми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«Гайдамаки» Т.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Шевченка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Значно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пізніше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в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автобіографічних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нотатках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В.І.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напише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«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Відколи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пам’ятаю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себе,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мені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було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близьке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й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рідне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ім’я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Шевченка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Тоді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я,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природно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ще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не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міг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усвідомити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всієї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величі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цього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ймення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але те,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що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Шевченкові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портрети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я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бачив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мало не в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кожній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хаті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а головне те, як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відлунювалися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моїй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дитячій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душі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то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ніжно-тужливі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то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бентежно-грізні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рядки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його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пісень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відразу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й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назавжди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полонило мою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уяву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»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7419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2499" y="692696"/>
            <a:ext cx="266797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Художню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освіту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Василь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Касіян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здобув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Празькій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академії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образотворчих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мистецтв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майстерні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видатного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чеського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художника М.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Швабінського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Празький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період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став одним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із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найяскравіших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творчості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художника,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приніс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йому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європейське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визнання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" b="9864"/>
          <a:stretch/>
        </p:blipFill>
        <p:spPr bwMode="auto">
          <a:xfrm>
            <a:off x="215249" y="188640"/>
            <a:ext cx="5937250" cy="627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22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136525"/>
            <a:ext cx="5937250" cy="658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25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36724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1927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році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В. І.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Касіян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повернувся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почав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працювати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посаді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професора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Київського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художнього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інституту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Темою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художніх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творів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була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революція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громадянська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війна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мирна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праця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«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квітуча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». Художник жив 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тоталітарному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суспільстві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тому повинен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відображати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свою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епоху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втілювати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певні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суспільні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ідеали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І все-таки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провідним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лейтмотивом 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творчості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Василя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Касіяна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була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український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народ,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його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історія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біль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страждання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попри все —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надія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кращу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долю.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29" y="-26610"/>
            <a:ext cx="5150621" cy="685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09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176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Талановитий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графік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створив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багато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ілюстрацій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творів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класичної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літератури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зокрема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М. Гоголя, І. Франка, М.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Коцюбинського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В.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Стефаника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П.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Тичини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Не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випадково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В. І.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Касіян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звертався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спадщини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Т. Г.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Шевченка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Василь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Ілліч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створив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п’ять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великих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циклів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ілюстрацій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оформлень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«Кобзаря» і до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окремих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видань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«Наймички» та «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Гайдамаків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серію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портретів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Тараса Григоровича, десятки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видатних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станкових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творів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серед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них —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офорти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«Тарас Шевченко», «Шевченко і Йордан»;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гравюри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на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дереві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літографії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ліногравюри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ілюстрації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роману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Оксани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Іваненко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Тарасові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шляхи».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2"/>
          <a:stretch/>
        </p:blipFill>
        <p:spPr bwMode="auto">
          <a:xfrm>
            <a:off x="4575867" y="260648"/>
            <a:ext cx="4427984" cy="620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51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46" y="30689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Визначальною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особливістю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ілюстрацій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художника до «Кобзаря»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було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створення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розгорнутих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оповідних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циклів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які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містять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соціально-психологічну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характеристику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образів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героїв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літературних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творів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правдиве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відтворення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історичних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обставин</a:t>
            </a:r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2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466676" cy="462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6666" y="260648"/>
            <a:ext cx="8275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В.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Касіян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реалістичними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мистецькими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засобами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передав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революційний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пафос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поезії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створив образ Кобзаря,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який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закликав до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боротьби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проти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гнобителів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Звідси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і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відповідний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підхід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до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вибору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сюжетів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художник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ілюструє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6666" y="1480886"/>
            <a:ext cx="49349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найбільш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соціально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значущі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поезії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зокрема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які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в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царській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Росії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через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цензурні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утиски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ніхто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не </a:t>
            </a:r>
            <a:r>
              <a:rPr lang="ru-RU" sz="2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ілюстрував</a:t>
            </a:r>
            <a:r>
              <a:rPr lang="ru-RU" sz="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. 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3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47</TotalTime>
  <Words>756</Words>
  <Application>Microsoft Office PowerPoint</Application>
  <PresentationFormat>Экран (4:3)</PresentationFormat>
  <Paragraphs>14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Официальная</vt:lpstr>
      <vt:lpstr>Василь Ілліч Касіян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 Ілліч Касіян</dc:title>
  <dc:creator>123</dc:creator>
  <cp:lastModifiedBy>123</cp:lastModifiedBy>
  <cp:revision>5</cp:revision>
  <dcterms:created xsi:type="dcterms:W3CDTF">2013-04-25T19:33:27Z</dcterms:created>
  <dcterms:modified xsi:type="dcterms:W3CDTF">2013-04-25T20:20:33Z</dcterms:modified>
</cp:coreProperties>
</file>