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2" r:id="rId19"/>
    <p:sldId id="273" r:id="rId20"/>
    <p:sldId id="274" r:id="rId21"/>
    <p:sldId id="279" r:id="rId22"/>
    <p:sldId id="276" r:id="rId23"/>
    <p:sldId id="280" r:id="rId24"/>
    <p:sldId id="277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9D72-1631-4E2E-A3E9-E1F761FBC593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5715-1AD1-44FD-8C81-917B7EABDDB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9D72-1631-4E2E-A3E9-E1F761FBC593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5715-1AD1-44FD-8C81-917B7EABD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9D72-1631-4E2E-A3E9-E1F761FBC593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5715-1AD1-44FD-8C81-917B7EABD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9D72-1631-4E2E-A3E9-E1F761FBC593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5715-1AD1-44FD-8C81-917B7EABD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9D72-1631-4E2E-A3E9-E1F761FBC593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2085715-1AD1-44FD-8C81-917B7EABDDB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9D72-1631-4E2E-A3E9-E1F761FBC593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5715-1AD1-44FD-8C81-917B7EABD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9D72-1631-4E2E-A3E9-E1F761FBC593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5715-1AD1-44FD-8C81-917B7EABD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9D72-1631-4E2E-A3E9-E1F761FBC593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5715-1AD1-44FD-8C81-917B7EABD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9D72-1631-4E2E-A3E9-E1F761FBC593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5715-1AD1-44FD-8C81-917B7EABD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9D72-1631-4E2E-A3E9-E1F761FBC593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5715-1AD1-44FD-8C81-917B7EABD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9D72-1631-4E2E-A3E9-E1F761FBC593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5715-1AD1-44FD-8C81-917B7EABD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409D72-1631-4E2E-A3E9-E1F761FBC593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085715-1AD1-44FD-8C81-917B7EABDDB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1357298"/>
            <a:ext cx="3143272" cy="3857652"/>
          </a:xfrm>
        </p:spPr>
        <p:txBody>
          <a:bodyPr>
            <a:normAutofit fontScale="90000"/>
          </a:bodyPr>
          <a:lstStyle/>
          <a:p>
            <a:r>
              <a:rPr lang="ru-RU" sz="6000" dirty="0" err="1" smtClean="0">
                <a:solidFill>
                  <a:schemeClr val="tx1"/>
                </a:solidFill>
              </a:rPr>
              <a:t>Діти</a:t>
            </a:r>
            <a:r>
              <a:rPr lang="ru-RU" sz="6000" dirty="0" smtClean="0">
                <a:solidFill>
                  <a:schemeClr val="tx1"/>
                </a:solidFill>
              </a:rPr>
              <a:t> </a:t>
            </a:r>
            <a:r>
              <a:rPr lang="ru-RU" sz="6000" dirty="0" err="1" smtClean="0">
                <a:solidFill>
                  <a:schemeClr val="tx1"/>
                </a:solidFill>
              </a:rPr>
              <a:t>України</a:t>
            </a:r>
            <a:r>
              <a:rPr lang="ru-RU" sz="6000" dirty="0" smtClean="0">
                <a:solidFill>
                  <a:schemeClr val="tx1"/>
                </a:solidFill>
              </a:rPr>
              <a:t> про </a:t>
            </a:r>
            <a:r>
              <a:rPr lang="ru-RU" sz="6000" dirty="0" err="1" smtClean="0">
                <a:solidFill>
                  <a:schemeClr val="tx1"/>
                </a:solidFill>
              </a:rPr>
              <a:t>свої</a:t>
            </a:r>
            <a:r>
              <a:rPr lang="ru-RU" sz="6000" dirty="0" smtClean="0">
                <a:solidFill>
                  <a:schemeClr val="tx1"/>
                </a:solidFill>
              </a:rPr>
              <a:t> права</a:t>
            </a: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img22.jpg"/>
          <p:cNvPicPr>
            <a:picLocks noChangeAspect="1"/>
          </p:cNvPicPr>
          <p:nvPr/>
        </p:nvPicPr>
        <p:blipFill>
          <a:blip r:embed="rId2"/>
          <a:srcRect l="19403" t="1493" r="16791"/>
          <a:stretch>
            <a:fillRect/>
          </a:stretch>
        </p:blipFill>
        <p:spPr>
          <a:xfrm>
            <a:off x="3571868" y="657959"/>
            <a:ext cx="5169534" cy="59857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90" y="1"/>
            <a:ext cx="802462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77" y="0"/>
            <a:ext cx="850804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52" y="0"/>
            <a:ext cx="86050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html_7d56a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63" y="0"/>
            <a:ext cx="83330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10" y="0"/>
            <a:ext cx="8452931" cy="68391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66" y="0"/>
            <a:ext cx="8390376" cy="689027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19" y="0"/>
            <a:ext cx="845416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74"/>
            <a:ext cx="8288348" cy="68567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21" y="0"/>
            <a:ext cx="8413158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10" y="0"/>
            <a:ext cx="847617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714356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/>
              <a:t>Згідно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принципами, </a:t>
            </a:r>
            <a:r>
              <a:rPr lang="ru-RU" sz="2400" dirty="0" err="1" smtClean="0"/>
              <a:t>проголошеними</a:t>
            </a:r>
            <a:r>
              <a:rPr lang="ru-RU" sz="2400" dirty="0" smtClean="0"/>
              <a:t> в </a:t>
            </a:r>
            <a:r>
              <a:rPr lang="ru-RU" sz="2400" dirty="0" err="1" smtClean="0"/>
              <a:t>Статуті</a:t>
            </a:r>
            <a:r>
              <a:rPr lang="ru-RU" sz="2400" dirty="0" smtClean="0"/>
              <a:t> ООН, у </a:t>
            </a:r>
            <a:r>
              <a:rPr lang="ru-RU" sz="2400" dirty="0" err="1" smtClean="0"/>
              <a:t>Загальній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декларації</a:t>
            </a:r>
            <a:r>
              <a:rPr lang="ru-RU" sz="2400" dirty="0" smtClean="0"/>
              <a:t> прав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Міжнародних</a:t>
            </a:r>
            <a:r>
              <a:rPr lang="ru-RU" sz="2400" dirty="0" smtClean="0"/>
              <a:t> актах про права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кожна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людина</a:t>
            </a:r>
            <a:r>
              <a:rPr lang="ru-RU" sz="2400" dirty="0" smtClean="0"/>
              <a:t>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володіти</a:t>
            </a:r>
            <a:r>
              <a:rPr lang="ru-RU" sz="2400" dirty="0" smtClean="0"/>
              <a:t> </a:t>
            </a:r>
            <a:r>
              <a:rPr lang="ru-RU" sz="2400" dirty="0" err="1" smtClean="0"/>
              <a:t>всіма</a:t>
            </a:r>
            <a:r>
              <a:rPr lang="ru-RU" sz="2400" dirty="0" smtClean="0"/>
              <a:t> </a:t>
            </a:r>
            <a:r>
              <a:rPr lang="ru-RU" sz="2400" dirty="0" err="1" smtClean="0"/>
              <a:t>зазначеними</a:t>
            </a:r>
            <a:r>
              <a:rPr lang="ru-RU" sz="2400" dirty="0" smtClean="0"/>
              <a:t> у них правами </a:t>
            </a:r>
            <a:r>
              <a:rPr lang="ru-RU" sz="2400" dirty="0" err="1" smtClean="0"/>
              <a:t>і</a:t>
            </a:r>
            <a:r>
              <a:rPr lang="ru-RU" sz="2400" dirty="0" smtClean="0"/>
              <a:t> свободами без </a:t>
            </a:r>
            <a:r>
              <a:rPr lang="ru-RU" sz="2400" dirty="0" err="1" smtClean="0"/>
              <a:t>будь-якої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різниці</a:t>
            </a:r>
            <a:r>
              <a:rPr lang="ru-RU" sz="2400" dirty="0" smtClean="0"/>
              <a:t> за такими </a:t>
            </a:r>
            <a:r>
              <a:rPr lang="ru-RU" sz="2400" dirty="0" err="1" smtClean="0"/>
              <a:t>ознаками</a:t>
            </a:r>
            <a:r>
              <a:rPr lang="ru-RU" sz="2400" dirty="0" smtClean="0"/>
              <a:t>, як раса, </a:t>
            </a:r>
            <a:r>
              <a:rPr lang="ru-RU" sz="2400" dirty="0" err="1" smtClean="0"/>
              <a:t>колір</a:t>
            </a:r>
            <a:r>
              <a:rPr lang="ru-RU" sz="2400" dirty="0" smtClean="0"/>
              <a:t> </a:t>
            </a:r>
            <a:r>
              <a:rPr lang="ru-RU" sz="2400" dirty="0" err="1" smtClean="0"/>
              <a:t>шкіри</a:t>
            </a:r>
            <a:r>
              <a:rPr lang="ru-RU" sz="2400" dirty="0" smtClean="0"/>
              <a:t>, стать, </a:t>
            </a:r>
            <a:r>
              <a:rPr lang="ru-RU" sz="2400" dirty="0" err="1" smtClean="0"/>
              <a:t>релігія</a:t>
            </a:r>
            <a:r>
              <a:rPr lang="ru-RU" sz="2400" dirty="0" smtClean="0"/>
              <a:t>, </a:t>
            </a:r>
            <a:r>
              <a:rPr lang="ru-RU" sz="2400" dirty="0" err="1" smtClean="0"/>
              <a:t>політичні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переконання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національне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соціальне</a:t>
            </a:r>
            <a:r>
              <a:rPr lang="ru-RU" sz="2400" dirty="0" smtClean="0"/>
              <a:t> </a:t>
            </a:r>
            <a:r>
              <a:rPr lang="ru-RU" sz="2400" dirty="0" err="1" smtClean="0"/>
              <a:t>походження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майновий</a:t>
            </a:r>
            <a:r>
              <a:rPr lang="ru-RU" sz="2400" dirty="0" smtClean="0"/>
              <a:t> стан, </a:t>
            </a:r>
            <a:r>
              <a:rPr lang="ru-RU" sz="2400" dirty="0" err="1" smtClean="0"/>
              <a:t>народження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обставини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1945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00108"/>
            <a:ext cx="4181475" cy="53625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-35455"/>
            <a:ext cx="8102260" cy="689345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56" y="0"/>
            <a:ext cx="8289888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1016"/>
            <a:ext cx="8157056" cy="684698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16" y="0"/>
            <a:ext cx="83203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82" y="0"/>
            <a:ext cx="825963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0.jpg"/>
          <p:cNvPicPr>
            <a:picLocks noChangeAspect="1"/>
          </p:cNvPicPr>
          <p:nvPr/>
        </p:nvPicPr>
        <p:blipFill>
          <a:blip r:embed="rId2"/>
          <a:srcRect l="5405" t="2703" r="3378" b="6756"/>
          <a:stretch>
            <a:fillRect/>
          </a:stretch>
        </p:blipFill>
        <p:spPr>
          <a:xfrm>
            <a:off x="0" y="1285860"/>
            <a:ext cx="4643438" cy="3938105"/>
          </a:xfrm>
          <a:prstGeom prst="rect">
            <a:avLst/>
          </a:prstGeom>
        </p:spPr>
      </p:pic>
      <p:pic>
        <p:nvPicPr>
          <p:cNvPr id="3" name="Рисунок 2" descr="img9.jpg"/>
          <p:cNvPicPr>
            <a:picLocks noChangeAspect="1"/>
          </p:cNvPicPr>
          <p:nvPr/>
        </p:nvPicPr>
        <p:blipFill>
          <a:blip r:embed="rId3"/>
          <a:srcRect t="10000" r="15312"/>
          <a:stretch>
            <a:fillRect/>
          </a:stretch>
        </p:blipFill>
        <p:spPr>
          <a:xfrm>
            <a:off x="4643438" y="1285860"/>
            <a:ext cx="4500562" cy="39233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Дитині</a:t>
            </a:r>
            <a:r>
              <a:rPr lang="ru-RU" sz="2000" dirty="0" smtClean="0">
                <a:solidFill>
                  <a:schemeClr val="bg1"/>
                </a:solidFill>
              </a:rPr>
              <a:t> для </a:t>
            </a:r>
            <a:r>
              <a:rPr lang="ru-RU" sz="2000" dirty="0" err="1" smtClean="0">
                <a:solidFill>
                  <a:schemeClr val="bg1"/>
                </a:solidFill>
              </a:rPr>
              <a:t>повного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гармонійного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розвитку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її</a:t>
            </a:r>
            <a:r>
              <a:rPr lang="ru-RU" sz="2000" dirty="0" smtClean="0">
                <a:solidFill>
                  <a:schemeClr val="bg1"/>
                </a:solidFill>
              </a:rPr>
              <a:t> особи </a:t>
            </a:r>
            <a:r>
              <a:rPr lang="ru-RU" sz="2000" dirty="0" err="1" smtClean="0">
                <a:solidFill>
                  <a:schemeClr val="bg1"/>
                </a:solidFill>
              </a:rPr>
              <a:t>необхідно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зростати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сімейному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оточенні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атмосфері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щастя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любові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розуміння</a:t>
            </a:r>
            <a:r>
              <a:rPr lang="ru-RU" sz="2000" dirty="0" smtClean="0">
                <a:solidFill>
                  <a:schemeClr val="bg1"/>
                </a:solidFill>
              </a:rPr>
              <a:t>, тому </a:t>
            </a:r>
            <a:r>
              <a:rPr lang="ru-RU" sz="2000" dirty="0" err="1" smtClean="0">
                <a:solidFill>
                  <a:schemeClr val="bg1"/>
                </a:solidFill>
              </a:rPr>
              <a:t>діти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мають</a:t>
            </a:r>
            <a:r>
              <a:rPr lang="ru-RU" sz="2000" dirty="0" smtClean="0">
                <a:solidFill>
                  <a:schemeClr val="bg1"/>
                </a:solidFill>
              </a:rPr>
              <a:t> право на </a:t>
            </a:r>
            <a:r>
              <a:rPr lang="ru-RU" sz="2000" dirty="0" err="1" smtClean="0">
                <a:solidFill>
                  <a:schemeClr val="bg1"/>
                </a:solidFill>
              </a:rPr>
              <a:t>особливе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піклування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допомогу</a:t>
            </a:r>
            <a:r>
              <a:rPr lang="ru-RU" sz="2000" dirty="0" smtClean="0">
                <a:solidFill>
                  <a:schemeClr val="bg1"/>
                </a:solidFill>
              </a:rPr>
              <a:t>. В </a:t>
            </a:r>
            <a:r>
              <a:rPr lang="ru-RU" sz="2000" dirty="0" err="1" smtClean="0">
                <a:solidFill>
                  <a:schemeClr val="bg1"/>
                </a:solidFill>
              </a:rPr>
              <a:t>Декларації</a:t>
            </a:r>
            <a:r>
              <a:rPr lang="ru-RU" sz="2000" dirty="0" smtClean="0">
                <a:solidFill>
                  <a:schemeClr val="bg1"/>
                </a:solidFill>
              </a:rPr>
              <a:t> прав </a:t>
            </a:r>
            <a:r>
              <a:rPr lang="ru-RU" sz="2000" dirty="0" err="1" smtClean="0">
                <a:solidFill>
                  <a:schemeClr val="bg1"/>
                </a:solidFill>
              </a:rPr>
              <a:t>дитини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зазначається</a:t>
            </a:r>
            <a:r>
              <a:rPr lang="ru-RU" sz="2000" dirty="0" smtClean="0">
                <a:solidFill>
                  <a:schemeClr val="bg1"/>
                </a:solidFill>
              </a:rPr>
              <a:t>: «</a:t>
            </a:r>
            <a:r>
              <a:rPr lang="ru-RU" sz="2000" dirty="0" err="1" smtClean="0">
                <a:solidFill>
                  <a:schemeClr val="bg1"/>
                </a:solidFill>
              </a:rPr>
              <a:t>Дитина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внаслідок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її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фізичної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розумової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незрілості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потребує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спеціальної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охорони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піклування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включаючи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належний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правовий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захист</a:t>
            </a:r>
            <a:r>
              <a:rPr lang="ru-RU" sz="2000" dirty="0" smtClean="0">
                <a:solidFill>
                  <a:schemeClr val="bg1"/>
                </a:solidFill>
              </a:rPr>
              <a:t> як до, так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після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народження</a:t>
            </a:r>
            <a:r>
              <a:rPr lang="ru-RU" sz="2000" dirty="0" smtClean="0">
                <a:solidFill>
                  <a:schemeClr val="bg1"/>
                </a:solidFill>
              </a:rPr>
              <a:t>».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23123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857364"/>
            <a:ext cx="6362225" cy="47863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0"/>
            <a:ext cx="8358247" cy="68818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0"/>
            <a:ext cx="819978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04" y="0"/>
            <a:ext cx="81407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48" y="0"/>
            <a:ext cx="8336304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04" y="0"/>
            <a:ext cx="81407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52" y="0"/>
            <a:ext cx="86050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</TotalTime>
  <Words>136</Words>
  <Application>Microsoft Office PowerPoint</Application>
  <PresentationFormat>Экран (4:3)</PresentationFormat>
  <Paragraphs>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Діти України про свої права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Діти України про свої права</dc:title>
  <dc:creator>Admin</dc:creator>
  <cp:lastModifiedBy>Admin</cp:lastModifiedBy>
  <cp:revision>6</cp:revision>
  <dcterms:created xsi:type="dcterms:W3CDTF">2013-12-15T13:43:26Z</dcterms:created>
  <dcterms:modified xsi:type="dcterms:W3CDTF">2013-12-15T14:34:55Z</dcterms:modified>
</cp:coreProperties>
</file>