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10F5-613E-426D-9243-9E97DCD461CC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AF8A-8059-4DF6-AAAE-9282BA5EDCF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10F5-613E-426D-9243-9E97DCD461CC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AF8A-8059-4DF6-AAAE-9282BA5EDC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10F5-613E-426D-9243-9E97DCD461CC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AF8A-8059-4DF6-AAAE-9282BA5EDC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10F5-613E-426D-9243-9E97DCD461CC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AF8A-8059-4DF6-AAAE-9282BA5EDC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10F5-613E-426D-9243-9E97DCD461CC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E32AF8A-8059-4DF6-AAAE-9282BA5EDCF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10F5-613E-426D-9243-9E97DCD461CC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AF8A-8059-4DF6-AAAE-9282BA5EDC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10F5-613E-426D-9243-9E97DCD461CC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AF8A-8059-4DF6-AAAE-9282BA5EDC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10F5-613E-426D-9243-9E97DCD461CC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AF8A-8059-4DF6-AAAE-9282BA5EDC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10F5-613E-426D-9243-9E97DCD461CC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AF8A-8059-4DF6-AAAE-9282BA5EDC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10F5-613E-426D-9243-9E97DCD461CC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AF8A-8059-4DF6-AAAE-9282BA5EDC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10F5-613E-426D-9243-9E97DCD461CC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AF8A-8059-4DF6-AAAE-9282BA5EDC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8710F5-613E-426D-9243-9E97DCD461CC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E32AF8A-8059-4DF6-AAAE-9282BA5EDCF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hyperlink" Target="http://uk.wikipedia.org/wiki/%D0%86%D1%82%D0%B0%D0%BB%D1%96%D0%B9%D1%81%D1%8C%D0%BA%D0%B0_%D0%BC%D0%BE%D0%B2%D0%B0" TargetMode="External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2160240" cy="1224136"/>
          </a:xfrm>
        </p:spPr>
        <p:txBody>
          <a:bodyPr>
            <a:normAutofit fontScale="90000"/>
          </a:bodyPr>
          <a:lstStyle/>
          <a:p>
            <a:r>
              <a:rPr lang="uk-UA" b="0" dirty="0" smtClean="0">
                <a:effectLst/>
              </a:rPr>
              <a:t>Опера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7232848" cy="1728192"/>
          </a:xfrm>
        </p:spPr>
        <p:txBody>
          <a:bodyPr/>
          <a:lstStyle/>
          <a:p>
            <a:r>
              <a:rPr lang="vi-VN" b="1" dirty="0"/>
              <a:t>О́пера</a:t>
            </a:r>
            <a:r>
              <a:rPr lang="vi-VN" dirty="0"/>
              <a:t> (</a:t>
            </a:r>
            <a:r>
              <a:rPr lang="vi-VN" dirty="0">
                <a:hlinkClick r:id="rId4" tooltip="Італійська мова"/>
              </a:rPr>
              <a:t>італ.</a:t>
            </a:r>
            <a:r>
              <a:rPr lang="vi-VN" dirty="0"/>
              <a:t> </a:t>
            </a:r>
            <a:r>
              <a:rPr lang="en-US" i="1" dirty="0"/>
              <a:t>opera</a:t>
            </a:r>
            <a:r>
              <a:rPr lang="en-US" dirty="0"/>
              <a:t> — «</a:t>
            </a:r>
            <a:r>
              <a:rPr lang="vi-VN" dirty="0"/>
              <a:t>дія», «праця», «твір») — музично-драматичний жанр, що ґрунтується на синтезі музики, слова, дії.</a:t>
            </a:r>
            <a:endParaRPr lang="ru-RU" dirty="0"/>
          </a:p>
        </p:txBody>
      </p:sp>
      <p:pic>
        <p:nvPicPr>
          <p:cNvPr id="1026" name="Picture 2" descr="C:\Users\Dimon\Desktop\Новая папка (3)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4581">
            <a:off x="5552906" y="1791660"/>
            <a:ext cx="311488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imon\Desktop\Новая папка (3)\images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7493">
            <a:off x="2843808" y="3031331"/>
            <a:ext cx="3369381" cy="224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imon\Desktop\Новая папка (3)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9316">
            <a:off x="5148064" y="475652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imon\Desktop\Новая папка (3)\images (3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7577">
            <a:off x="57550" y="2060848"/>
            <a:ext cx="3348450" cy="194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imon\Desktop\Новая папка (3)\images (4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5917">
            <a:off x="454934" y="4653135"/>
            <a:ext cx="2553681" cy="173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uzyka-na-konkurs-dlya-prezentaci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1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922114"/>
          </a:xfrm>
        </p:spPr>
        <p:txBody>
          <a:bodyPr/>
          <a:lstStyle/>
          <a:p>
            <a:r>
              <a:rPr lang="uk-UA" dirty="0" smtClean="0"/>
              <a:t>Про сам жанр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 В </a:t>
            </a:r>
            <a:r>
              <a:rPr lang="ru-RU" dirty="0" err="1"/>
              <a:t>опері</a:t>
            </a:r>
            <a:r>
              <a:rPr lang="ru-RU" dirty="0"/>
              <a:t> </a:t>
            </a:r>
            <a:r>
              <a:rPr lang="ru-RU" dirty="0" err="1"/>
              <a:t>сценічна</a:t>
            </a:r>
            <a:r>
              <a:rPr lang="ru-RU" dirty="0"/>
              <a:t> </a:t>
            </a:r>
            <a:r>
              <a:rPr lang="ru-RU" dirty="0" err="1"/>
              <a:t>дія</a:t>
            </a:r>
            <a:r>
              <a:rPr lang="ru-RU" dirty="0"/>
              <a:t> </a:t>
            </a:r>
            <a:r>
              <a:rPr lang="ru-RU" dirty="0" err="1"/>
              <a:t>органічно</a:t>
            </a:r>
            <a:r>
              <a:rPr lang="ru-RU" dirty="0"/>
              <a:t> </a:t>
            </a:r>
            <a:r>
              <a:rPr lang="ru-RU" dirty="0" err="1"/>
              <a:t>поєднується</a:t>
            </a:r>
            <a:r>
              <a:rPr lang="ru-RU" dirty="0"/>
              <a:t> з вокальною (</a:t>
            </a:r>
            <a:r>
              <a:rPr lang="ru-RU" dirty="0" err="1"/>
              <a:t>солісти</a:t>
            </a:r>
            <a:r>
              <a:rPr lang="ru-RU" dirty="0"/>
              <a:t>, </a:t>
            </a:r>
            <a:r>
              <a:rPr lang="ru-RU" dirty="0" err="1"/>
              <a:t>ансамблі</a:t>
            </a:r>
            <a:r>
              <a:rPr lang="ru-RU" dirty="0"/>
              <a:t>, хор), та </a:t>
            </a:r>
            <a:r>
              <a:rPr lang="ru-RU" dirty="0" err="1"/>
              <a:t>інструментальною</a:t>
            </a:r>
            <a:r>
              <a:rPr lang="ru-RU" dirty="0"/>
              <a:t> (оркестр) </a:t>
            </a:r>
            <a:r>
              <a:rPr lang="ru-RU" dirty="0" err="1"/>
              <a:t>музикою</a:t>
            </a:r>
            <a:r>
              <a:rPr lang="ru-RU" dirty="0"/>
              <a:t>, </a:t>
            </a:r>
            <a:r>
              <a:rPr lang="ru-RU" dirty="0" err="1"/>
              <a:t>досить</a:t>
            </a:r>
            <a:r>
              <a:rPr lang="ru-RU" dirty="0"/>
              <a:t> часто — з балетом і </a:t>
            </a:r>
            <a:r>
              <a:rPr lang="ru-RU" dirty="0" err="1"/>
              <a:t>пантомімою</a:t>
            </a:r>
            <a:r>
              <a:rPr lang="ru-RU" dirty="0"/>
              <a:t>, </a:t>
            </a:r>
            <a:r>
              <a:rPr lang="ru-RU" dirty="0" err="1"/>
              <a:t>образотворчим</a:t>
            </a:r>
            <a:r>
              <a:rPr lang="ru-RU" dirty="0"/>
              <a:t> </a:t>
            </a:r>
            <a:r>
              <a:rPr lang="ru-RU" dirty="0" err="1"/>
              <a:t>мистецтвом</a:t>
            </a:r>
            <a:r>
              <a:rPr lang="ru-RU" dirty="0"/>
              <a:t> (гримом, костюмами, </a:t>
            </a:r>
            <a:r>
              <a:rPr lang="ru-RU" dirty="0" err="1"/>
              <a:t>декораціями</a:t>
            </a:r>
            <a:r>
              <a:rPr lang="ru-RU" dirty="0"/>
              <a:t>, </a:t>
            </a:r>
            <a:r>
              <a:rPr lang="ru-RU" dirty="0" err="1"/>
              <a:t>світловими</a:t>
            </a:r>
            <a:r>
              <a:rPr lang="ru-RU" dirty="0"/>
              <a:t> </a:t>
            </a:r>
            <a:r>
              <a:rPr lang="ru-RU" dirty="0" err="1"/>
              <a:t>ефектами</a:t>
            </a:r>
            <a:r>
              <a:rPr lang="ru-RU" dirty="0"/>
              <a:t>, </a:t>
            </a:r>
            <a:r>
              <a:rPr lang="ru-RU" dirty="0" err="1"/>
              <a:t>піротехнікою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 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опери </a:t>
            </a:r>
            <a:r>
              <a:rPr lang="ru-RU" dirty="0" err="1"/>
              <a:t>пишуться</a:t>
            </a:r>
            <a:r>
              <a:rPr lang="ru-RU" dirty="0"/>
              <a:t> за </a:t>
            </a:r>
            <a:r>
              <a:rPr lang="ru-RU" dirty="0" err="1"/>
              <a:t>літературними</a:t>
            </a:r>
            <a:r>
              <a:rPr lang="ru-RU" dirty="0"/>
              <a:t> сюжетами. Основою </a:t>
            </a:r>
            <a:r>
              <a:rPr lang="ru-RU" dirty="0" err="1"/>
              <a:t>вокальних</a:t>
            </a:r>
            <a:r>
              <a:rPr lang="ru-RU" dirty="0"/>
              <a:t> </a:t>
            </a:r>
            <a:r>
              <a:rPr lang="ru-RU" dirty="0" err="1"/>
              <a:t>номерів</a:t>
            </a:r>
            <a:r>
              <a:rPr lang="ru-RU" dirty="0"/>
              <a:t> є текст,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 </a:t>
            </a:r>
            <a:r>
              <a:rPr lang="ru-RU" dirty="0" err="1"/>
              <a:t>лібрето</a:t>
            </a:r>
            <a:r>
              <a:rPr lang="ru-RU" dirty="0"/>
              <a:t>.</a:t>
            </a:r>
          </a:p>
          <a:p>
            <a:r>
              <a:rPr lang="ru-RU" dirty="0"/>
              <a:t>Опера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складатися</a:t>
            </a:r>
            <a:r>
              <a:rPr lang="ru-RU" dirty="0"/>
              <a:t> з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,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поділятися</a:t>
            </a:r>
            <a:r>
              <a:rPr lang="ru-RU" dirty="0"/>
              <a:t> на </a:t>
            </a:r>
            <a:r>
              <a:rPr lang="ru-RU" dirty="0" err="1"/>
              <a:t>сцени</a:t>
            </a:r>
            <a:r>
              <a:rPr lang="ru-RU" dirty="0"/>
              <a:t>. Опери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будуватися</a:t>
            </a:r>
            <a:r>
              <a:rPr lang="ru-RU" dirty="0"/>
              <a:t> з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вокальних</a:t>
            </a:r>
            <a:r>
              <a:rPr lang="ru-RU" dirty="0"/>
              <a:t> форм, таких як </a:t>
            </a:r>
            <a:r>
              <a:rPr lang="ru-RU" dirty="0" err="1"/>
              <a:t>арія</a:t>
            </a:r>
            <a:r>
              <a:rPr lang="ru-RU" dirty="0"/>
              <a:t>, речитатив, </a:t>
            </a:r>
            <a:r>
              <a:rPr lang="ru-RU" dirty="0" err="1"/>
              <a:t>вокальний</a:t>
            </a:r>
            <a:r>
              <a:rPr lang="ru-RU" dirty="0"/>
              <a:t> ансамбль, хори, </a:t>
            </a:r>
            <a:r>
              <a:rPr lang="ru-RU" dirty="0" err="1"/>
              <a:t>оркестрові</a:t>
            </a:r>
            <a:r>
              <a:rPr lang="ru-RU" dirty="0"/>
              <a:t> </a:t>
            </a:r>
            <a:r>
              <a:rPr lang="ru-RU" dirty="0" err="1"/>
              <a:t>номери</a:t>
            </a:r>
            <a:r>
              <a:rPr lang="ru-RU" dirty="0"/>
              <a:t> (увертюра, </a:t>
            </a:r>
            <a:r>
              <a:rPr lang="ru-RU" dirty="0" err="1"/>
              <a:t>антракти</a:t>
            </a:r>
            <a:r>
              <a:rPr lang="ru-RU" dirty="0"/>
              <a:t>),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відрізнятися</a:t>
            </a:r>
            <a:r>
              <a:rPr lang="ru-RU" dirty="0"/>
              <a:t> </a:t>
            </a:r>
            <a:r>
              <a:rPr lang="ru-RU" dirty="0" err="1"/>
              <a:t>наскрізним</a:t>
            </a:r>
            <a:r>
              <a:rPr lang="ru-RU" dirty="0"/>
              <a:t> </a:t>
            </a:r>
            <a:r>
              <a:rPr lang="ru-RU" dirty="0" err="1"/>
              <a:t>розвитком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поділу</a:t>
            </a:r>
            <a:r>
              <a:rPr lang="ru-RU" dirty="0"/>
              <a:t> на такого роду </a:t>
            </a:r>
            <a:r>
              <a:rPr lang="ru-RU" dirty="0" err="1"/>
              <a:t>форми</a:t>
            </a:r>
            <a:r>
              <a:rPr lang="ru-RU" dirty="0"/>
              <a:t>.</a:t>
            </a:r>
          </a:p>
          <a:p>
            <a:r>
              <a:rPr lang="ru-RU" dirty="0"/>
              <a:t>Опери </a:t>
            </a:r>
            <a:r>
              <a:rPr lang="ru-RU" dirty="0" err="1"/>
              <a:t>розраховані</a:t>
            </a:r>
            <a:r>
              <a:rPr lang="ru-RU" dirty="0"/>
              <a:t> на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оперними</a:t>
            </a:r>
            <a:r>
              <a:rPr lang="ru-RU" dirty="0"/>
              <a:t> </a:t>
            </a:r>
            <a:r>
              <a:rPr lang="ru-RU" dirty="0" err="1"/>
              <a:t>співаками</a:t>
            </a:r>
            <a:r>
              <a:rPr lang="ru-RU" dirty="0"/>
              <a:t> в </a:t>
            </a:r>
            <a:r>
              <a:rPr lang="ru-RU" dirty="0" err="1"/>
              <a:t>супроводі</a:t>
            </a:r>
            <a:r>
              <a:rPr lang="ru-RU" dirty="0"/>
              <a:t> оркестру. В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обладнані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 опер — </a:t>
            </a:r>
            <a:r>
              <a:rPr lang="ru-RU" dirty="0" err="1"/>
              <a:t>оперні</a:t>
            </a:r>
            <a:r>
              <a:rPr lang="ru-RU" dirty="0"/>
              <a:t> </a:t>
            </a:r>
            <a:r>
              <a:rPr lang="ru-RU" dirty="0" err="1"/>
              <a:t>театри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49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6048672" cy="1091208"/>
          </a:xfrm>
        </p:spPr>
        <p:txBody>
          <a:bodyPr/>
          <a:lstStyle/>
          <a:p>
            <a:r>
              <a:rPr lang="ru-RU" dirty="0" err="1">
                <a:effectLst/>
              </a:rPr>
              <a:t>Виникнення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жанру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8147248" cy="468052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Опера </a:t>
            </a:r>
            <a:r>
              <a:rPr lang="ru-RU" dirty="0" err="1"/>
              <a:t>виникла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 </a:t>
            </a:r>
            <a:r>
              <a:rPr lang="en-US" dirty="0"/>
              <a:t>XVI </a:t>
            </a:r>
            <a:r>
              <a:rPr lang="ru-RU" dirty="0" err="1"/>
              <a:t>сторіччя</a:t>
            </a:r>
            <a:r>
              <a:rPr lang="ru-RU" dirty="0"/>
              <a:t> в </a:t>
            </a:r>
            <a:r>
              <a:rPr lang="ru-RU" dirty="0" err="1"/>
              <a:t>Італії</a:t>
            </a:r>
            <a:r>
              <a:rPr lang="ru-RU" dirty="0"/>
              <a:t>, як </a:t>
            </a:r>
            <a:r>
              <a:rPr lang="ru-RU" dirty="0" err="1"/>
              <a:t>спроба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вчених-гуманістів</a:t>
            </a:r>
            <a:r>
              <a:rPr lang="ru-RU" dirty="0"/>
              <a:t>, </a:t>
            </a:r>
            <a:r>
              <a:rPr lang="ru-RU" dirty="0" err="1"/>
              <a:t>літераторів</a:t>
            </a:r>
            <a:r>
              <a:rPr lang="ru-RU" dirty="0"/>
              <a:t> і </a:t>
            </a:r>
            <a:r>
              <a:rPr lang="ru-RU" dirty="0" err="1"/>
              <a:t>музикантів</a:t>
            </a:r>
            <a:r>
              <a:rPr lang="ru-RU" dirty="0"/>
              <a:t> </a:t>
            </a:r>
            <a:r>
              <a:rPr lang="ru-RU" dirty="0" err="1"/>
              <a:t>відродити</a:t>
            </a:r>
            <a:r>
              <a:rPr lang="ru-RU" dirty="0"/>
              <a:t> </a:t>
            </a:r>
            <a:r>
              <a:rPr lang="ru-RU" dirty="0" err="1"/>
              <a:t>давньогрецьку</a:t>
            </a:r>
            <a:r>
              <a:rPr lang="ru-RU" dirty="0"/>
              <a:t> </a:t>
            </a:r>
            <a:r>
              <a:rPr lang="ru-RU" dirty="0" err="1"/>
              <a:t>трагедію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 </a:t>
            </a:r>
            <a:r>
              <a:rPr lang="en-US" i="1" dirty="0" err="1"/>
              <a:t>dramma</a:t>
            </a:r>
            <a:r>
              <a:rPr lang="en-US" i="1" dirty="0"/>
              <a:t> per </a:t>
            </a:r>
            <a:r>
              <a:rPr lang="en-US" i="1" dirty="0" err="1"/>
              <a:t>musica</a:t>
            </a:r>
            <a:r>
              <a:rPr lang="en-US" dirty="0"/>
              <a:t>. </a:t>
            </a:r>
            <a:r>
              <a:rPr lang="ru-RU" dirty="0"/>
              <a:t>Першим операм передували з одного боку,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ренесансного</a:t>
            </a:r>
            <a:r>
              <a:rPr lang="ru-RU" dirty="0"/>
              <a:t> театру,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музика</a:t>
            </a:r>
            <a:r>
              <a:rPr lang="ru-RU" dirty="0"/>
              <a:t> </a:t>
            </a:r>
            <a:r>
              <a:rPr lang="ru-RU" dirty="0" err="1"/>
              <a:t>відігравала</a:t>
            </a:r>
            <a:r>
              <a:rPr lang="ru-RU" dirty="0"/>
              <a:t> </a:t>
            </a:r>
            <a:r>
              <a:rPr lang="ru-RU" dirty="0" err="1"/>
              <a:t>поступово</a:t>
            </a:r>
            <a:r>
              <a:rPr lang="ru-RU" dirty="0"/>
              <a:t> все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, з </a:t>
            </a:r>
            <a:r>
              <a:rPr lang="ru-RU" dirty="0" err="1"/>
              <a:t>іншого</a:t>
            </a:r>
            <a:r>
              <a:rPr lang="ru-RU" dirty="0"/>
              <a:t> — </a:t>
            </a:r>
            <a:r>
              <a:rPr lang="ru-RU" dirty="0" err="1"/>
              <a:t>розвитком</a:t>
            </a:r>
            <a:r>
              <a:rPr lang="ru-RU" dirty="0"/>
              <a:t> сольного </a:t>
            </a:r>
            <a:r>
              <a:rPr lang="ru-RU" dirty="0" err="1"/>
              <a:t>співу</a:t>
            </a:r>
            <a:r>
              <a:rPr lang="ru-RU" dirty="0"/>
              <a:t> з </a:t>
            </a:r>
            <a:r>
              <a:rPr lang="ru-RU" dirty="0" err="1"/>
              <a:t>інструментальним</a:t>
            </a:r>
            <a:r>
              <a:rPr lang="ru-RU" dirty="0"/>
              <a:t> </a:t>
            </a:r>
            <a:r>
              <a:rPr lang="ru-RU" dirty="0" err="1"/>
              <a:t>супроводом</a:t>
            </a:r>
            <a:r>
              <a:rPr lang="ru-RU" dirty="0"/>
              <a:t>. На думку </a:t>
            </a:r>
            <a:r>
              <a:rPr lang="ru-RU" dirty="0" err="1"/>
              <a:t>Асаф'єва</a:t>
            </a:r>
            <a:r>
              <a:rPr lang="ru-RU" dirty="0"/>
              <a:t> </a:t>
            </a:r>
            <a:r>
              <a:rPr lang="ru-RU" dirty="0" err="1"/>
              <a:t>передвісником</a:t>
            </a:r>
            <a:r>
              <a:rPr lang="ru-RU" dirty="0"/>
              <a:t> опери став «</a:t>
            </a:r>
            <a:r>
              <a:rPr lang="ru-RU" dirty="0" err="1"/>
              <a:t>найглибший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 переворот,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змінив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інтонації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людським</a:t>
            </a:r>
            <a:r>
              <a:rPr lang="ru-RU" dirty="0"/>
              <a:t> голосом і </a:t>
            </a:r>
            <a:r>
              <a:rPr lang="ru-RU" dirty="0" err="1"/>
              <a:t>говіркою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, </a:t>
            </a:r>
            <a:r>
              <a:rPr lang="ru-RU" dirty="0" err="1"/>
              <a:t>душевності</a:t>
            </a:r>
            <a:r>
              <a:rPr lang="ru-RU" dirty="0"/>
              <a:t>, </a:t>
            </a:r>
            <a:r>
              <a:rPr lang="ru-RU" dirty="0" err="1"/>
              <a:t>емоційної</a:t>
            </a:r>
            <a:r>
              <a:rPr lang="ru-RU" dirty="0"/>
              <a:t> </a:t>
            </a:r>
            <a:r>
              <a:rPr lang="ru-RU" dirty="0" err="1"/>
              <a:t>налаштованості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dirty="0" err="1"/>
              <a:t>Першою</a:t>
            </a:r>
            <a:r>
              <a:rPr lang="ru-RU" dirty="0"/>
              <a:t> оперою як правило </a:t>
            </a:r>
            <a:r>
              <a:rPr lang="ru-RU" dirty="0" err="1"/>
              <a:t>вважають</a:t>
            </a:r>
            <a:r>
              <a:rPr lang="ru-RU" dirty="0"/>
              <a:t> </a:t>
            </a:r>
            <a:r>
              <a:rPr lang="ru-RU" dirty="0" err="1"/>
              <a:t>написану</a:t>
            </a:r>
            <a:r>
              <a:rPr lang="ru-RU" dirty="0"/>
              <a:t> 1597 року оперу «Дафна» </a:t>
            </a:r>
            <a:r>
              <a:rPr lang="ru-RU" dirty="0" err="1"/>
              <a:t>Якопо</a:t>
            </a:r>
            <a:r>
              <a:rPr lang="ru-RU" dirty="0"/>
              <a:t> </a:t>
            </a:r>
            <a:r>
              <a:rPr lang="ru-RU" dirty="0" err="1"/>
              <a:t>Пері</a:t>
            </a:r>
            <a:r>
              <a:rPr lang="ru-RU" dirty="0"/>
              <a:t>, </a:t>
            </a:r>
            <a:r>
              <a:rPr lang="ru-RU" dirty="0" err="1"/>
              <a:t>представника</a:t>
            </a:r>
            <a:r>
              <a:rPr lang="ru-RU" dirty="0"/>
              <a:t> </a:t>
            </a:r>
            <a:r>
              <a:rPr lang="ru-RU" dirty="0" err="1"/>
              <a:t>мистецького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 </a:t>
            </a:r>
            <a:r>
              <a:rPr lang="ru-RU" dirty="0" err="1"/>
              <a:t>Флорентійська</a:t>
            </a:r>
            <a:r>
              <a:rPr lang="ru-RU" dirty="0"/>
              <a:t> </a:t>
            </a:r>
            <a:r>
              <a:rPr lang="ru-RU" dirty="0" err="1"/>
              <a:t>камерата</a:t>
            </a:r>
            <a:r>
              <a:rPr lang="ru-RU" dirty="0"/>
              <a:t>. </a:t>
            </a:r>
            <a:r>
              <a:rPr lang="ru-RU" dirty="0" err="1"/>
              <a:t>Подібними</a:t>
            </a:r>
            <a:r>
              <a:rPr lang="ru-RU" dirty="0"/>
              <a:t> </a:t>
            </a:r>
            <a:r>
              <a:rPr lang="ru-RU" dirty="0" err="1"/>
              <a:t>творами</a:t>
            </a:r>
            <a:r>
              <a:rPr lang="ru-RU" dirty="0"/>
              <a:t>,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поставлені</a:t>
            </a:r>
            <a:r>
              <a:rPr lang="ru-RU" dirty="0"/>
              <a:t> у </a:t>
            </a:r>
            <a:r>
              <a:rPr lang="ru-RU" dirty="0" err="1"/>
              <a:t>Флоренції</a:t>
            </a:r>
            <a:r>
              <a:rPr lang="ru-RU" dirty="0"/>
              <a:t>, стали «</a:t>
            </a:r>
            <a:r>
              <a:rPr lang="ru-RU" dirty="0" err="1"/>
              <a:t>Еврідіка</a:t>
            </a:r>
            <a:r>
              <a:rPr lang="ru-RU" dirty="0"/>
              <a:t>» </a:t>
            </a:r>
            <a:r>
              <a:rPr lang="ru-RU" dirty="0" err="1"/>
              <a:t>Пері</a:t>
            </a:r>
            <a:r>
              <a:rPr lang="ru-RU" dirty="0"/>
              <a:t> (пост. 1600), «</a:t>
            </a:r>
            <a:r>
              <a:rPr lang="ru-RU" dirty="0" err="1"/>
              <a:t>Еврідіка</a:t>
            </a:r>
            <a:r>
              <a:rPr lang="ru-RU" dirty="0"/>
              <a:t>» </a:t>
            </a:r>
            <a:r>
              <a:rPr lang="ru-RU" dirty="0" err="1"/>
              <a:t>Каччіні</a:t>
            </a:r>
            <a:r>
              <a:rPr lang="ru-RU" dirty="0"/>
              <a:t> (пост. 1602). </a:t>
            </a:r>
            <a:r>
              <a:rPr lang="ru-RU" dirty="0" err="1"/>
              <a:t>Дотепер</a:t>
            </a:r>
            <a:r>
              <a:rPr lang="ru-RU" dirty="0"/>
              <a:t> </a:t>
            </a:r>
            <a:r>
              <a:rPr lang="ru-RU" dirty="0" err="1"/>
              <a:t>фігурує</a:t>
            </a:r>
            <a:r>
              <a:rPr lang="ru-RU" dirty="0"/>
              <a:t> в репертуарах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оперних</a:t>
            </a:r>
            <a:r>
              <a:rPr lang="ru-RU" dirty="0"/>
              <a:t> </a:t>
            </a:r>
            <a:r>
              <a:rPr lang="ru-RU" dirty="0" err="1"/>
              <a:t>театрів</a:t>
            </a:r>
            <a:r>
              <a:rPr lang="ru-RU" dirty="0"/>
              <a:t> опера «</a:t>
            </a:r>
            <a:r>
              <a:rPr lang="ru-RU" dirty="0" err="1"/>
              <a:t>Орфей»Клаудіо</a:t>
            </a:r>
            <a:r>
              <a:rPr lang="ru-RU" dirty="0"/>
              <a:t> </a:t>
            </a:r>
            <a:r>
              <a:rPr lang="ru-RU" dirty="0" err="1"/>
              <a:t>Монтеверді</a:t>
            </a:r>
            <a:r>
              <a:rPr lang="ru-RU" dirty="0"/>
              <a:t>, написана і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виконана</a:t>
            </a:r>
            <a:r>
              <a:rPr lang="ru-RU" dirty="0"/>
              <a:t> в </a:t>
            </a:r>
            <a:r>
              <a:rPr lang="ru-RU" dirty="0" err="1"/>
              <a:t>Мантуї</a:t>
            </a:r>
            <a:r>
              <a:rPr lang="ru-RU" dirty="0"/>
              <a:t> 1607 року.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десятиліть</a:t>
            </a:r>
            <a:r>
              <a:rPr lang="ru-RU" dirty="0"/>
              <a:t> </a:t>
            </a:r>
            <a:r>
              <a:rPr lang="ru-RU" dirty="0" err="1"/>
              <a:t>оперні</a:t>
            </a:r>
            <a:r>
              <a:rPr lang="ru-RU" dirty="0"/>
              <a:t> </a:t>
            </a:r>
            <a:r>
              <a:rPr lang="ru-RU" dirty="0" err="1"/>
              <a:t>спектаклі</a:t>
            </a:r>
            <a:r>
              <a:rPr lang="ru-RU" dirty="0"/>
              <a:t> </a:t>
            </a:r>
            <a:r>
              <a:rPr lang="ru-RU" dirty="0" err="1"/>
              <a:t>поширились</a:t>
            </a:r>
            <a:r>
              <a:rPr lang="ru-RU" dirty="0"/>
              <a:t> по </a:t>
            </a:r>
            <a:r>
              <a:rPr lang="ru-RU" dirty="0" err="1"/>
              <a:t>всій</a:t>
            </a:r>
            <a:r>
              <a:rPr lang="ru-RU" dirty="0"/>
              <a:t> </a:t>
            </a:r>
            <a:r>
              <a:rPr lang="ru-RU" dirty="0" err="1"/>
              <a:t>Італії</a:t>
            </a:r>
            <a:r>
              <a:rPr lang="ru-RU" dirty="0"/>
              <a:t> і за </a:t>
            </a:r>
            <a:r>
              <a:rPr lang="ru-RU" dirty="0" err="1"/>
              <a:t>її</a:t>
            </a:r>
            <a:r>
              <a:rPr lang="ru-RU" dirty="0"/>
              <a:t> межами. </a:t>
            </a:r>
            <a:r>
              <a:rPr lang="ru-RU" dirty="0" err="1"/>
              <a:t>Зокрема</a:t>
            </a:r>
            <a:r>
              <a:rPr lang="ru-RU" dirty="0"/>
              <a:t> в </a:t>
            </a:r>
            <a:r>
              <a:rPr lang="ru-RU" dirty="0" err="1"/>
              <a:t>Речі</a:t>
            </a:r>
            <a:r>
              <a:rPr lang="ru-RU" dirty="0"/>
              <a:t> </a:t>
            </a:r>
            <a:r>
              <a:rPr lang="ru-RU" dirty="0" err="1"/>
              <a:t>Посполитій</a:t>
            </a:r>
            <a:r>
              <a:rPr lang="ru-RU" dirty="0"/>
              <a:t> опери ставились при </a:t>
            </a:r>
            <a:r>
              <a:rPr lang="ru-RU" dirty="0" err="1"/>
              <a:t>дворі</a:t>
            </a:r>
            <a:r>
              <a:rPr lang="ru-RU" dirty="0"/>
              <a:t> Владислава </a:t>
            </a:r>
            <a:r>
              <a:rPr lang="en-US" dirty="0"/>
              <a:t>IV </a:t>
            </a:r>
            <a:r>
              <a:rPr lang="ru-RU" dirty="0"/>
              <a:t>Ваза у </a:t>
            </a:r>
            <a:r>
              <a:rPr lang="ru-RU" dirty="0" err="1"/>
              <a:t>Варшаві</a:t>
            </a:r>
            <a:r>
              <a:rPr lang="ru-RU" dirty="0"/>
              <a:t> </a:t>
            </a:r>
            <a:r>
              <a:rPr lang="ru-RU" dirty="0" err="1"/>
              <a:t>починаючи</a:t>
            </a:r>
            <a:r>
              <a:rPr lang="ru-RU" dirty="0"/>
              <a:t> з 1628 року, </a:t>
            </a:r>
            <a:r>
              <a:rPr lang="ru-RU" dirty="0" err="1"/>
              <a:t>серед</a:t>
            </a:r>
            <a:r>
              <a:rPr lang="ru-RU" dirty="0"/>
              <a:t> перших </a:t>
            </a:r>
            <a:r>
              <a:rPr lang="ru-RU" dirty="0" err="1"/>
              <a:t>поставлених</a:t>
            </a:r>
            <a:r>
              <a:rPr lang="ru-RU" dirty="0"/>
              <a:t> у </a:t>
            </a:r>
            <a:r>
              <a:rPr lang="ru-RU" dirty="0" err="1"/>
              <a:t>Варшаві</a:t>
            </a:r>
            <a:r>
              <a:rPr lang="ru-RU" dirty="0"/>
              <a:t> опер — «</a:t>
            </a:r>
            <a:r>
              <a:rPr lang="ru-RU" dirty="0" err="1"/>
              <a:t>Звільнення</a:t>
            </a:r>
            <a:r>
              <a:rPr lang="ru-RU" dirty="0"/>
              <a:t> </a:t>
            </a:r>
            <a:r>
              <a:rPr lang="ru-RU" dirty="0" err="1"/>
              <a:t>Ружеро</a:t>
            </a:r>
            <a:r>
              <a:rPr lang="ru-RU" dirty="0"/>
              <a:t>» </a:t>
            </a:r>
            <a:r>
              <a:rPr lang="ru-RU" dirty="0" err="1"/>
              <a:t>Франчески</a:t>
            </a:r>
            <a:r>
              <a:rPr lang="ru-RU" dirty="0"/>
              <a:t> </a:t>
            </a:r>
            <a:r>
              <a:rPr lang="ru-RU" dirty="0" err="1"/>
              <a:t>Каччіні</a:t>
            </a:r>
            <a:r>
              <a:rPr lang="ru-RU" dirty="0"/>
              <a:t>, перша опера, автором </a:t>
            </a:r>
            <a:r>
              <a:rPr lang="ru-RU" dirty="0" err="1"/>
              <a:t>якої</a:t>
            </a:r>
            <a:r>
              <a:rPr lang="ru-RU" dirty="0"/>
              <a:t> є </a:t>
            </a:r>
            <a:r>
              <a:rPr lang="ru-RU" dirty="0" err="1"/>
              <a:t>жінка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72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548680"/>
            <a:ext cx="8003232" cy="5616624"/>
          </a:xfrm>
        </p:spPr>
        <p:txBody>
          <a:bodyPr>
            <a:normAutofit/>
          </a:bodyPr>
          <a:lstStyle/>
          <a:p>
            <a:r>
              <a:rPr lang="ru-RU" sz="1800" dirty="0"/>
              <a:t>В </a:t>
            </a:r>
            <a:r>
              <a:rPr lang="ru-RU" sz="1800" dirty="0" err="1"/>
              <a:t>другій</a:t>
            </a:r>
            <a:r>
              <a:rPr lang="ru-RU" sz="1800" dirty="0"/>
              <a:t> </a:t>
            </a:r>
            <a:r>
              <a:rPr lang="ru-RU" sz="1800" dirty="0" err="1"/>
              <a:t>половині</a:t>
            </a:r>
            <a:r>
              <a:rPr lang="ru-RU" sz="1800" dirty="0"/>
              <a:t> </a:t>
            </a:r>
            <a:r>
              <a:rPr lang="en-US" sz="1800" dirty="0"/>
              <a:t>XVII </a:t>
            </a:r>
            <a:r>
              <a:rPr lang="ru-RU" sz="1800" dirty="0" err="1"/>
              <a:t>столітті</a:t>
            </a:r>
            <a:r>
              <a:rPr lang="ru-RU" sz="1800" dirty="0"/>
              <a:t> жанр опери </a:t>
            </a:r>
            <a:r>
              <a:rPr lang="ru-RU" sz="1800" dirty="0" err="1"/>
              <a:t>з'являється</a:t>
            </a:r>
            <a:r>
              <a:rPr lang="ru-RU" sz="1800" dirty="0"/>
              <a:t> і в </a:t>
            </a:r>
            <a:r>
              <a:rPr lang="ru-RU" sz="1800" dirty="0" err="1"/>
              <a:t>творчості</a:t>
            </a:r>
            <a:r>
              <a:rPr lang="ru-RU" sz="1800" dirty="0"/>
              <a:t> </a:t>
            </a:r>
            <a:r>
              <a:rPr lang="ru-RU" sz="1800" dirty="0" err="1"/>
              <a:t>композиторів</a:t>
            </a:r>
            <a:r>
              <a:rPr lang="ru-RU" sz="1800" dirty="0"/>
              <a:t> </a:t>
            </a:r>
            <a:r>
              <a:rPr lang="ru-RU" sz="1800" dirty="0" err="1"/>
              <a:t>інших</a:t>
            </a:r>
            <a:r>
              <a:rPr lang="ru-RU" sz="1800" dirty="0"/>
              <a:t> кран. </a:t>
            </a:r>
            <a:r>
              <a:rPr lang="ru-RU" sz="1800" dirty="0" err="1"/>
              <a:t>Зокрема</a:t>
            </a:r>
            <a:r>
              <a:rPr lang="ru-RU" sz="1800" dirty="0"/>
              <a:t> </a:t>
            </a:r>
            <a:r>
              <a:rPr lang="ru-RU" sz="1800" dirty="0" err="1"/>
              <a:t>однією</a:t>
            </a:r>
            <a:r>
              <a:rPr lang="ru-RU" sz="1800" dirty="0"/>
              <a:t> з перших </a:t>
            </a:r>
            <a:r>
              <a:rPr lang="ru-RU" sz="1800" dirty="0" err="1"/>
              <a:t>англійських</a:t>
            </a:r>
            <a:r>
              <a:rPr lang="ru-RU" sz="1800" dirty="0"/>
              <a:t> опер є «</a:t>
            </a:r>
            <a:r>
              <a:rPr lang="ru-RU" sz="1800" dirty="0" err="1"/>
              <a:t>Дідона</a:t>
            </a:r>
            <a:r>
              <a:rPr lang="ru-RU" sz="1800" dirty="0"/>
              <a:t> і </a:t>
            </a:r>
            <a:r>
              <a:rPr lang="ru-RU" sz="1800" dirty="0" err="1"/>
              <a:t>Еней</a:t>
            </a:r>
            <a:r>
              <a:rPr lang="ru-RU" sz="1800" dirty="0"/>
              <a:t>» </a:t>
            </a:r>
            <a:r>
              <a:rPr lang="ru-RU" sz="1800" dirty="0" err="1"/>
              <a:t>Генрі</a:t>
            </a:r>
            <a:r>
              <a:rPr lang="ru-RU" sz="1800" dirty="0"/>
              <a:t> </a:t>
            </a:r>
            <a:r>
              <a:rPr lang="ru-RU" sz="1800" dirty="0" err="1"/>
              <a:t>Перселла</a:t>
            </a:r>
            <a:r>
              <a:rPr lang="ru-RU" sz="1800" dirty="0"/>
              <a:t> (</a:t>
            </a:r>
            <a:r>
              <a:rPr lang="ru-RU" sz="1800" dirty="0" err="1"/>
              <a:t>вперше</a:t>
            </a:r>
            <a:r>
              <a:rPr lang="ru-RU" sz="1800" dirty="0"/>
              <a:t> поставлена 1688), а </a:t>
            </a:r>
            <a:r>
              <a:rPr lang="ru-RU" sz="1800" dirty="0" err="1"/>
              <a:t>першою</a:t>
            </a:r>
            <a:r>
              <a:rPr lang="ru-RU" sz="1800" dirty="0"/>
              <a:t> </a:t>
            </a:r>
            <a:r>
              <a:rPr lang="ru-RU" sz="1800" dirty="0" err="1"/>
              <a:t>французькою</a:t>
            </a:r>
            <a:r>
              <a:rPr lang="ru-RU" sz="1800" dirty="0"/>
              <a:t> оперою </a:t>
            </a:r>
            <a:r>
              <a:rPr lang="ru-RU" sz="1800" dirty="0" err="1"/>
              <a:t>вважається</a:t>
            </a:r>
            <a:r>
              <a:rPr lang="ru-RU" sz="1800" dirty="0"/>
              <a:t> «</a:t>
            </a:r>
            <a:r>
              <a:rPr lang="ru-RU" sz="1800" dirty="0" err="1"/>
              <a:t>Кадмус</a:t>
            </a:r>
            <a:r>
              <a:rPr lang="ru-RU" sz="1800" dirty="0"/>
              <a:t> і </a:t>
            </a:r>
            <a:r>
              <a:rPr lang="ru-RU" sz="1800" dirty="0" err="1"/>
              <a:t>Герміона</a:t>
            </a:r>
            <a:r>
              <a:rPr lang="ru-RU" sz="1800" dirty="0"/>
              <a:t>» Ж.-Б. </a:t>
            </a:r>
            <a:r>
              <a:rPr lang="ru-RU" sz="1800" dirty="0" err="1"/>
              <a:t>Люллі</a:t>
            </a:r>
            <a:r>
              <a:rPr lang="ru-RU" sz="1800" dirty="0"/>
              <a:t>, поставлена 1673 року в </a:t>
            </a:r>
            <a:r>
              <a:rPr lang="ru-RU" sz="1800" dirty="0" err="1"/>
              <a:t>паризькій</a:t>
            </a:r>
            <a:r>
              <a:rPr lang="ru-RU" sz="1800" dirty="0"/>
              <a:t> </a:t>
            </a:r>
            <a:r>
              <a:rPr lang="ru-RU" sz="1800" dirty="0" err="1"/>
              <a:t>опері</a:t>
            </a:r>
            <a:r>
              <a:rPr lang="ru-RU" sz="1800" dirty="0"/>
              <a:t>, </a:t>
            </a:r>
            <a:r>
              <a:rPr lang="ru-RU" sz="1800" dirty="0" err="1"/>
              <a:t>відкритій</a:t>
            </a:r>
            <a:r>
              <a:rPr lang="ru-RU" sz="1800" dirty="0"/>
              <a:t> </a:t>
            </a:r>
            <a:r>
              <a:rPr lang="ru-RU" sz="1800" dirty="0" err="1"/>
              <a:t>Людовіком</a:t>
            </a:r>
            <a:r>
              <a:rPr lang="ru-RU" sz="1800" dirty="0"/>
              <a:t> </a:t>
            </a:r>
            <a:r>
              <a:rPr lang="en-US" sz="1800" dirty="0"/>
              <a:t>XIV 4 </a:t>
            </a:r>
            <a:r>
              <a:rPr lang="ru-RU" sz="1800" dirty="0"/>
              <a:t>роками </a:t>
            </a:r>
            <a:r>
              <a:rPr lang="ru-RU" sz="1800" dirty="0" err="1"/>
              <a:t>раніше</a:t>
            </a:r>
            <a:r>
              <a:rPr lang="ru-RU" sz="1800" dirty="0"/>
              <a:t>. Основоположником </a:t>
            </a:r>
            <a:r>
              <a:rPr lang="ru-RU" sz="1800" dirty="0" err="1"/>
              <a:t>німецької</a:t>
            </a:r>
            <a:r>
              <a:rPr lang="ru-RU" sz="1800" dirty="0"/>
              <a:t> опери </a:t>
            </a:r>
            <a:r>
              <a:rPr lang="ru-RU" sz="1800" dirty="0" err="1"/>
              <a:t>вважається</a:t>
            </a:r>
            <a:r>
              <a:rPr lang="ru-RU" sz="1800" dirty="0"/>
              <a:t> </a:t>
            </a:r>
            <a:r>
              <a:rPr lang="ru-RU" sz="1800" dirty="0" err="1"/>
              <a:t>Генріх</a:t>
            </a:r>
            <a:r>
              <a:rPr lang="ru-RU" sz="1800" dirty="0"/>
              <a:t> </a:t>
            </a:r>
            <a:r>
              <a:rPr lang="ru-RU" sz="1800" dirty="0" err="1"/>
              <a:t>Шютц</a:t>
            </a:r>
            <a:r>
              <a:rPr lang="ru-RU" sz="1800" dirty="0"/>
              <a:t> — </a:t>
            </a:r>
            <a:r>
              <a:rPr lang="ru-RU" sz="1800" dirty="0" err="1"/>
              <a:t>його</a:t>
            </a:r>
            <a:r>
              <a:rPr lang="ru-RU" sz="1800" dirty="0"/>
              <a:t> опера «Дафна», </a:t>
            </a:r>
            <a:r>
              <a:rPr lang="ru-RU" sz="1800" dirty="0" err="1"/>
              <a:t>лібрето</a:t>
            </a:r>
            <a:r>
              <a:rPr lang="ru-RU" sz="1800" dirty="0"/>
              <a:t> </a:t>
            </a:r>
            <a:r>
              <a:rPr lang="ru-RU" sz="1800" dirty="0" err="1"/>
              <a:t>якої</a:t>
            </a:r>
            <a:r>
              <a:rPr lang="ru-RU" sz="1800" dirty="0"/>
              <a:t> є </a:t>
            </a:r>
            <a:r>
              <a:rPr lang="ru-RU" sz="1800" dirty="0" err="1"/>
              <a:t>німецькомовним</a:t>
            </a:r>
            <a:r>
              <a:rPr lang="ru-RU" sz="1800" dirty="0"/>
              <a:t> перекладом </a:t>
            </a:r>
            <a:r>
              <a:rPr lang="ru-RU" sz="1800" dirty="0" err="1"/>
              <a:t>лібрето</a:t>
            </a:r>
            <a:r>
              <a:rPr lang="ru-RU" sz="1800" dirty="0"/>
              <a:t> </a:t>
            </a:r>
            <a:r>
              <a:rPr lang="ru-RU" sz="1800" dirty="0" err="1"/>
              <a:t>однойменної</a:t>
            </a:r>
            <a:r>
              <a:rPr lang="ru-RU" sz="1800" dirty="0"/>
              <a:t> опери </a:t>
            </a:r>
            <a:r>
              <a:rPr lang="ru-RU" sz="1800" dirty="0" err="1"/>
              <a:t>Пері</a:t>
            </a:r>
            <a:r>
              <a:rPr lang="ru-RU" sz="1800" dirty="0"/>
              <a:t> </a:t>
            </a:r>
            <a:r>
              <a:rPr lang="ru-RU" sz="1800" dirty="0" err="1"/>
              <a:t>була</a:t>
            </a:r>
            <a:r>
              <a:rPr lang="ru-RU" sz="1800" dirty="0"/>
              <a:t> </a:t>
            </a:r>
            <a:r>
              <a:rPr lang="ru-RU" sz="1800" dirty="0" err="1"/>
              <a:t>виконана</a:t>
            </a:r>
            <a:r>
              <a:rPr lang="ru-RU" sz="1800" dirty="0"/>
              <a:t> у </a:t>
            </a:r>
            <a:r>
              <a:rPr lang="ru-RU" sz="1800" dirty="0" err="1"/>
              <a:t>Торгау</a:t>
            </a:r>
            <a:r>
              <a:rPr lang="ru-RU" sz="1800" dirty="0"/>
              <a:t> в 1627 </a:t>
            </a:r>
            <a:r>
              <a:rPr lang="ru-RU" sz="1800" dirty="0" err="1"/>
              <a:t>році</a:t>
            </a:r>
            <a:r>
              <a:rPr lang="ru-RU" sz="1800" dirty="0"/>
              <a:t>, </a:t>
            </a:r>
            <a:r>
              <a:rPr lang="ru-RU" sz="1800" dirty="0" err="1"/>
              <a:t>проте</a:t>
            </a:r>
            <a:r>
              <a:rPr lang="ru-RU" sz="1800" dirty="0"/>
              <a:t> </a:t>
            </a:r>
            <a:r>
              <a:rPr lang="ru-RU" sz="1800" dirty="0" err="1"/>
              <a:t>музика</a:t>
            </a:r>
            <a:r>
              <a:rPr lang="ru-RU" sz="1800" dirty="0"/>
              <a:t> </a:t>
            </a:r>
            <a:r>
              <a:rPr lang="ru-RU" sz="1800" dirty="0" err="1"/>
              <a:t>була</a:t>
            </a:r>
            <a:r>
              <a:rPr lang="ru-RU" sz="1800" dirty="0"/>
              <a:t> </a:t>
            </a:r>
            <a:r>
              <a:rPr lang="ru-RU" sz="1800" dirty="0" err="1"/>
              <a:t>втрачена</a:t>
            </a:r>
            <a:r>
              <a:rPr lang="ru-RU" sz="1800" dirty="0"/>
              <a:t>. В </a:t>
            </a:r>
            <a:r>
              <a:rPr lang="ru-RU" sz="1800" dirty="0" err="1"/>
              <a:t>Іспанії</a:t>
            </a:r>
            <a:r>
              <a:rPr lang="ru-RU" sz="1800" dirty="0"/>
              <a:t> </a:t>
            </a:r>
            <a:r>
              <a:rPr lang="ru-RU" sz="1800" dirty="0" err="1"/>
              <a:t>паралельно</a:t>
            </a:r>
            <a:r>
              <a:rPr lang="ru-RU" sz="1800" dirty="0"/>
              <a:t> </a:t>
            </a:r>
            <a:r>
              <a:rPr lang="ru-RU" sz="1800" dirty="0" err="1"/>
              <a:t>формувався</a:t>
            </a:r>
            <a:r>
              <a:rPr lang="ru-RU" sz="1800" dirty="0"/>
              <a:t> жанр </a:t>
            </a:r>
            <a:r>
              <a:rPr lang="ru-RU" sz="1800" dirty="0" err="1"/>
              <a:t>народної</a:t>
            </a:r>
            <a:r>
              <a:rPr lang="ru-RU" sz="1800" dirty="0"/>
              <a:t> опери — </a:t>
            </a:r>
            <a:r>
              <a:rPr lang="ru-RU" sz="1800" dirty="0" err="1"/>
              <a:t>сарсуели</a:t>
            </a:r>
            <a:r>
              <a:rPr lang="ru-RU" sz="1800" dirty="0"/>
              <a:t>, перший </a:t>
            </a:r>
            <a:r>
              <a:rPr lang="ru-RU" sz="1800" dirty="0" err="1"/>
              <a:t>зразком</a:t>
            </a:r>
            <a:r>
              <a:rPr lang="ru-RU" sz="1800" dirty="0"/>
              <a:t> </a:t>
            </a:r>
            <a:r>
              <a:rPr lang="ru-RU" sz="1800" dirty="0" err="1"/>
              <a:t>цього</a:t>
            </a:r>
            <a:r>
              <a:rPr lang="ru-RU" sz="1800" dirty="0"/>
              <a:t> жанру </a:t>
            </a:r>
            <a:r>
              <a:rPr lang="ru-RU" sz="1800" dirty="0" err="1"/>
              <a:t>зазвичай</a:t>
            </a:r>
            <a:r>
              <a:rPr lang="ru-RU" sz="1800" dirty="0"/>
              <a:t> </a:t>
            </a:r>
            <a:r>
              <a:rPr lang="ru-RU" sz="1800" dirty="0" err="1"/>
              <a:t>вважають</a:t>
            </a:r>
            <a:r>
              <a:rPr lang="ru-RU" sz="1800" dirty="0"/>
              <a:t> </a:t>
            </a:r>
            <a:r>
              <a:rPr lang="en-US" sz="1800" i="1" dirty="0"/>
              <a:t>El Laurel de </a:t>
            </a:r>
            <a:r>
              <a:rPr lang="en-US" sz="1800" i="1" dirty="0" err="1"/>
              <a:t>Apolo</a:t>
            </a:r>
            <a:r>
              <a:rPr lang="en-US" sz="1800" dirty="0"/>
              <a:t> </a:t>
            </a:r>
            <a:r>
              <a:rPr lang="ru-RU" sz="1800" dirty="0"/>
              <a:t>Хуана </a:t>
            </a:r>
            <a:r>
              <a:rPr lang="ru-RU" sz="1800" dirty="0" err="1"/>
              <a:t>Ідальго</a:t>
            </a:r>
            <a:r>
              <a:rPr lang="ru-RU" sz="1800" dirty="0"/>
              <a:t> де </a:t>
            </a:r>
            <a:r>
              <a:rPr lang="ru-RU" sz="1800" dirty="0" err="1"/>
              <a:t>Поланко</a:t>
            </a:r>
            <a:r>
              <a:rPr lang="ru-RU" sz="1800" dirty="0"/>
              <a:t> (1657).</a:t>
            </a:r>
          </a:p>
        </p:txBody>
      </p:sp>
    </p:spTree>
    <p:extLst>
      <p:ext uri="{BB962C8B-B14F-4D97-AF65-F5344CB8AC3E}">
        <p14:creationId xmlns:p14="http://schemas.microsoft.com/office/powerpoint/2010/main" val="324749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47248" cy="1368152"/>
          </a:xfrm>
        </p:spPr>
        <p:txBody>
          <a:bodyPr/>
          <a:lstStyle/>
          <a:p>
            <a:r>
              <a:rPr lang="uk-UA" b="0" dirty="0">
                <a:effectLst/>
              </a:rPr>
              <a:t>Український </a:t>
            </a:r>
            <a:r>
              <a:rPr lang="uk-UA" b="0" dirty="0" smtClean="0">
                <a:effectLst/>
              </a:rPr>
              <a:t>театр.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Зародження</a:t>
            </a:r>
            <a:r>
              <a:rPr lang="ru-RU" b="0" dirty="0">
                <a:effectLst/>
              </a:rPr>
              <a:t> і </a:t>
            </a:r>
            <a:r>
              <a:rPr lang="ru-RU" b="0" dirty="0" err="1" smtClean="0">
                <a:effectLst/>
              </a:rPr>
              <a:t>становлення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060848"/>
            <a:ext cx="8075240" cy="4248472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Театральне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бере</a:t>
            </a:r>
            <a:r>
              <a:rPr lang="ru-RU" dirty="0"/>
              <a:t> початок з </a:t>
            </a:r>
            <a:r>
              <a:rPr lang="ru-RU" dirty="0" err="1"/>
              <a:t>глибокої</a:t>
            </a:r>
            <a:r>
              <a:rPr lang="ru-RU" dirty="0"/>
              <a:t> </a:t>
            </a:r>
            <a:r>
              <a:rPr lang="ru-RU" dirty="0" err="1"/>
              <a:t>давнини</a:t>
            </a:r>
            <a:r>
              <a:rPr lang="ru-RU" dirty="0"/>
              <a:t>, коли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проявлялося</a:t>
            </a:r>
            <a:r>
              <a:rPr lang="ru-RU" dirty="0"/>
              <a:t> в </a:t>
            </a:r>
            <a:r>
              <a:rPr lang="ru-RU" dirty="0" err="1"/>
              <a:t>народних</a:t>
            </a:r>
            <a:r>
              <a:rPr lang="ru-RU" dirty="0"/>
              <a:t> </a:t>
            </a:r>
            <a:r>
              <a:rPr lang="ru-RU" dirty="0" err="1"/>
              <a:t>іграх</a:t>
            </a:r>
            <a:r>
              <a:rPr lang="ru-RU" dirty="0"/>
              <a:t>, </a:t>
            </a:r>
            <a:r>
              <a:rPr lang="ru-RU" dirty="0" err="1"/>
              <a:t>танцях</a:t>
            </a:r>
            <a:r>
              <a:rPr lang="ru-RU" dirty="0"/>
              <a:t>, </a:t>
            </a:r>
            <a:r>
              <a:rPr lang="ru-RU" dirty="0" err="1"/>
              <a:t>піснях</a:t>
            </a:r>
            <a:r>
              <a:rPr lang="ru-RU" dirty="0"/>
              <a:t> та обрядах. З 11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театральні</a:t>
            </a:r>
            <a:r>
              <a:rPr lang="ru-RU" dirty="0"/>
              <a:t> </a:t>
            </a:r>
            <a:r>
              <a:rPr lang="ru-RU" dirty="0" err="1"/>
              <a:t>вистави</a:t>
            </a:r>
            <a:r>
              <a:rPr lang="ru-RU" dirty="0"/>
              <a:t> </a:t>
            </a:r>
            <a:r>
              <a:rPr lang="ru-RU" dirty="0" err="1"/>
              <a:t>скоморохів</a:t>
            </a:r>
            <a:r>
              <a:rPr lang="ru-RU" dirty="0"/>
              <a:t>. В </a:t>
            </a:r>
            <a:r>
              <a:rPr lang="ru-RU" dirty="0" err="1"/>
              <a:t>епоху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театру </a:t>
            </a:r>
            <a:r>
              <a:rPr lang="ru-RU" dirty="0" err="1"/>
              <a:t>були</a:t>
            </a:r>
            <a:r>
              <a:rPr lang="ru-RU" dirty="0"/>
              <a:t> в </a:t>
            </a:r>
            <a:r>
              <a:rPr lang="ru-RU" dirty="0" err="1"/>
              <a:t>церковних</a:t>
            </a:r>
            <a:r>
              <a:rPr lang="ru-RU" dirty="0"/>
              <a:t> обрядах. Про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свідчать</a:t>
            </a:r>
            <a:r>
              <a:rPr lang="ru-RU" dirty="0"/>
              <a:t> фрески </a:t>
            </a:r>
            <a:r>
              <a:rPr lang="ru-RU" dirty="0" err="1"/>
              <a:t>Софійського</a:t>
            </a:r>
            <a:r>
              <a:rPr lang="ru-RU" dirty="0"/>
              <a:t> собору в </a:t>
            </a:r>
            <a:r>
              <a:rPr lang="ru-RU" dirty="0" err="1"/>
              <a:t>Києві</a:t>
            </a:r>
            <a:r>
              <a:rPr lang="ru-RU" dirty="0"/>
              <a:t> (11 </a:t>
            </a:r>
            <a:r>
              <a:rPr lang="ru-RU" dirty="0" err="1"/>
              <a:t>століття</a:t>
            </a:r>
            <a:r>
              <a:rPr lang="ru-RU" dirty="0"/>
              <a:t>).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зразки</a:t>
            </a:r>
            <a:r>
              <a:rPr lang="ru-RU" dirty="0"/>
              <a:t> </a:t>
            </a:r>
            <a:r>
              <a:rPr lang="ru-RU" dirty="0" err="1"/>
              <a:t>драми</a:t>
            </a:r>
            <a:r>
              <a:rPr lang="ru-RU" dirty="0"/>
              <a:t> прилюдно </a:t>
            </a:r>
            <a:r>
              <a:rPr lang="ru-RU" dirty="0" err="1"/>
              <a:t>виголошувалися</a:t>
            </a:r>
            <a:r>
              <a:rPr lang="ru-RU" dirty="0"/>
              <a:t> </a:t>
            </a:r>
            <a:r>
              <a:rPr lang="ru-RU" dirty="0" err="1"/>
              <a:t>учнями</a:t>
            </a:r>
            <a:r>
              <a:rPr lang="ru-RU" dirty="0"/>
              <a:t> </a:t>
            </a:r>
            <a:r>
              <a:rPr lang="ru-RU" dirty="0" err="1"/>
              <a:t>київських</a:t>
            </a:r>
            <a:r>
              <a:rPr lang="ru-RU" dirty="0"/>
              <a:t> </a:t>
            </a:r>
            <a:r>
              <a:rPr lang="ru-RU" dirty="0" err="1"/>
              <a:t>Братської</a:t>
            </a:r>
            <a:r>
              <a:rPr lang="ru-RU" dirty="0"/>
              <a:t> та </a:t>
            </a:r>
            <a:r>
              <a:rPr lang="ru-RU" dirty="0" err="1"/>
              <a:t>Лаврської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 (16-17 </a:t>
            </a:r>
            <a:r>
              <a:rPr lang="ru-RU" dirty="0" err="1"/>
              <a:t>століття</a:t>
            </a:r>
            <a:r>
              <a:rPr lang="ru-RU" dirty="0"/>
              <a:t>). </a:t>
            </a:r>
            <a:r>
              <a:rPr lang="ru-RU" dirty="0" err="1"/>
              <a:t>Важливими</a:t>
            </a:r>
            <a:r>
              <a:rPr lang="ru-RU" dirty="0"/>
              <a:t> </a:t>
            </a:r>
            <a:r>
              <a:rPr lang="ru-RU" dirty="0" err="1"/>
              <a:t>осередками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релігійної</a:t>
            </a:r>
            <a:r>
              <a:rPr lang="ru-RU" dirty="0"/>
              <a:t> </a:t>
            </a:r>
            <a:r>
              <a:rPr lang="ru-RU" dirty="0" err="1"/>
              <a:t>драми</a:t>
            </a:r>
            <a:r>
              <a:rPr lang="ru-RU" dirty="0"/>
              <a:t> у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вважалася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Львівська</a:t>
            </a:r>
            <a:r>
              <a:rPr lang="ru-RU" dirty="0"/>
              <a:t> </a:t>
            </a:r>
            <a:r>
              <a:rPr lang="ru-RU" dirty="0" err="1"/>
              <a:t>братська</a:t>
            </a:r>
            <a:r>
              <a:rPr lang="ru-RU" dirty="0"/>
              <a:t> школа та </a:t>
            </a:r>
            <a:r>
              <a:rPr lang="ru-RU" dirty="0" err="1"/>
              <a:t>Острозька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. У 17-18 </a:t>
            </a:r>
            <a:r>
              <a:rPr lang="ru-RU" dirty="0" err="1"/>
              <a:t>столітті</a:t>
            </a:r>
            <a:r>
              <a:rPr lang="ru-RU" dirty="0"/>
              <a:t> широкого </a:t>
            </a:r>
            <a:r>
              <a:rPr lang="ru-RU" dirty="0" err="1"/>
              <a:t>розмаху</a:t>
            </a:r>
            <a:r>
              <a:rPr lang="ru-RU" dirty="0"/>
              <a:t> </a:t>
            </a:r>
            <a:r>
              <a:rPr lang="ru-RU" dirty="0" err="1"/>
              <a:t>набули</a:t>
            </a:r>
            <a:r>
              <a:rPr lang="ru-RU" dirty="0"/>
              <a:t> </a:t>
            </a:r>
            <a:r>
              <a:rPr lang="ru-RU" dirty="0" err="1"/>
              <a:t>вертепи</a:t>
            </a:r>
            <a:r>
              <a:rPr lang="ru-RU" dirty="0"/>
              <a:t> — </a:t>
            </a:r>
            <a:r>
              <a:rPr lang="ru-RU" dirty="0" err="1"/>
              <a:t>мандрівні</a:t>
            </a:r>
            <a:r>
              <a:rPr lang="ru-RU" dirty="0"/>
              <a:t> </a:t>
            </a:r>
            <a:r>
              <a:rPr lang="ru-RU" dirty="0" err="1"/>
              <a:t>театри</a:t>
            </a:r>
            <a:r>
              <a:rPr lang="ru-RU" dirty="0"/>
              <a:t> </a:t>
            </a:r>
            <a:r>
              <a:rPr lang="ru-RU" dirty="0" err="1"/>
              <a:t>маріонеток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виконували</a:t>
            </a:r>
            <a:r>
              <a:rPr lang="ru-RU" dirty="0"/>
              <a:t> </a:t>
            </a:r>
            <a:r>
              <a:rPr lang="ru-RU" dirty="0" err="1"/>
              <a:t>різдвяні</a:t>
            </a:r>
            <a:r>
              <a:rPr lang="ru-RU" dirty="0"/>
              <a:t> </a:t>
            </a:r>
            <a:r>
              <a:rPr lang="ru-RU" dirty="0" err="1"/>
              <a:t>драми</a:t>
            </a:r>
            <a:r>
              <a:rPr lang="ru-RU" dirty="0"/>
              <a:t> та </a:t>
            </a:r>
            <a:r>
              <a:rPr lang="ru-RU" dirty="0" err="1"/>
              <a:t>соціально-побутові</a:t>
            </a:r>
            <a:r>
              <a:rPr lang="ru-RU" dirty="0"/>
              <a:t> </a:t>
            </a:r>
            <a:r>
              <a:rPr lang="ru-RU" dirty="0" err="1"/>
              <a:t>інтермедії</a:t>
            </a:r>
            <a:r>
              <a:rPr lang="ru-RU" dirty="0"/>
              <a:t>. У 1795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відкритий</a:t>
            </a:r>
            <a:r>
              <a:rPr lang="ru-RU" dirty="0"/>
              <a:t> перший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стаціонарний</a:t>
            </a:r>
            <a:r>
              <a:rPr lang="ru-RU" dirty="0"/>
              <a:t> театр у </a:t>
            </a:r>
            <a:r>
              <a:rPr lang="ru-RU" dirty="0" err="1"/>
              <a:t>Львові</a:t>
            </a:r>
            <a:r>
              <a:rPr lang="ru-RU" dirty="0"/>
              <a:t>, в </a:t>
            </a:r>
            <a:r>
              <a:rPr lang="ru-RU" dirty="0" err="1"/>
              <a:t>колишньому</a:t>
            </a:r>
            <a:r>
              <a:rPr lang="ru-RU" dirty="0"/>
              <a:t> </a:t>
            </a:r>
            <a:r>
              <a:rPr lang="ru-RU" dirty="0" err="1"/>
              <a:t>костелі</a:t>
            </a:r>
            <a:r>
              <a:rPr lang="ru-RU" dirty="0"/>
              <a:t> </a:t>
            </a:r>
            <a:r>
              <a:rPr lang="ru-RU" dirty="0" err="1"/>
              <a:t>єзуїтів</a:t>
            </a:r>
            <a:r>
              <a:rPr lang="ru-RU" dirty="0"/>
              <a:t>. В </a:t>
            </a:r>
            <a:r>
              <a:rPr lang="ru-RU" dirty="0" err="1"/>
              <a:t>Наддніпрянщині</a:t>
            </a:r>
            <a:r>
              <a:rPr lang="ru-RU" dirty="0"/>
              <a:t>, де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театральні</a:t>
            </a:r>
            <a:r>
              <a:rPr lang="ru-RU" dirty="0"/>
              <a:t> </a:t>
            </a:r>
            <a:r>
              <a:rPr lang="ru-RU" dirty="0" err="1"/>
              <a:t>трупи</a:t>
            </a:r>
            <a:r>
              <a:rPr lang="ru-RU" dirty="0"/>
              <a:t> </a:t>
            </a:r>
            <a:r>
              <a:rPr lang="ru-RU" dirty="0" err="1"/>
              <a:t>народилися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у 18 </a:t>
            </a:r>
            <a:r>
              <a:rPr lang="ru-RU" dirty="0" err="1"/>
              <a:t>столітті</a:t>
            </a:r>
            <a:r>
              <a:rPr lang="ru-RU" dirty="0"/>
              <a:t>,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стаціонарних</a:t>
            </a:r>
            <a:r>
              <a:rPr lang="ru-RU" dirty="0"/>
              <a:t> </a:t>
            </a:r>
            <a:r>
              <a:rPr lang="ru-RU" dirty="0" err="1"/>
              <a:t>театральних</a:t>
            </a:r>
            <a:r>
              <a:rPr lang="ru-RU" dirty="0"/>
              <a:t> </a:t>
            </a:r>
            <a:r>
              <a:rPr lang="ru-RU" dirty="0" err="1"/>
              <a:t>споруд</a:t>
            </a:r>
            <a:r>
              <a:rPr lang="ru-RU" dirty="0"/>
              <a:t> </a:t>
            </a:r>
            <a:r>
              <a:rPr lang="ru-RU" dirty="0" err="1"/>
              <a:t>просувався</a:t>
            </a:r>
            <a:r>
              <a:rPr lang="ru-RU" dirty="0"/>
              <a:t> </a:t>
            </a:r>
            <a:r>
              <a:rPr lang="ru-RU" dirty="0" err="1"/>
              <a:t>повільніше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7369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76672"/>
            <a:ext cx="8291264" cy="432048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Так, у </a:t>
            </a:r>
            <a:r>
              <a:rPr lang="ru-RU" dirty="0" err="1"/>
              <a:t>Києві</a:t>
            </a:r>
            <a:r>
              <a:rPr lang="ru-RU" dirty="0"/>
              <a:t> перший </a:t>
            </a:r>
            <a:r>
              <a:rPr lang="ru-RU" dirty="0" err="1"/>
              <a:t>стаціонарний</a:t>
            </a:r>
            <a:r>
              <a:rPr lang="ru-RU" dirty="0"/>
              <a:t> театр </a:t>
            </a:r>
            <a:r>
              <a:rPr lang="ru-RU" dirty="0" err="1"/>
              <a:t>з'явився</a:t>
            </a:r>
            <a:r>
              <a:rPr lang="ru-RU" dirty="0"/>
              <a:t> у 1806 </a:t>
            </a:r>
            <a:r>
              <a:rPr lang="ru-RU" dirty="0" err="1"/>
              <a:t>році</a:t>
            </a:r>
            <a:r>
              <a:rPr lang="ru-RU" dirty="0"/>
              <a:t>, в </a:t>
            </a:r>
            <a:r>
              <a:rPr lang="ru-RU" dirty="0" err="1"/>
              <a:t>Одесі</a:t>
            </a:r>
            <a:r>
              <a:rPr lang="ru-RU" dirty="0"/>
              <a:t> — в 1809, в </a:t>
            </a:r>
            <a:r>
              <a:rPr lang="ru-RU" dirty="0" err="1"/>
              <a:t>Полтаві</a:t>
            </a:r>
            <a:r>
              <a:rPr lang="ru-RU" dirty="0"/>
              <a:t> — в 1810. </a:t>
            </a:r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err="1"/>
              <a:t>класичної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драматургії</a:t>
            </a:r>
            <a:r>
              <a:rPr lang="ru-RU" dirty="0"/>
              <a:t> </a:t>
            </a:r>
            <a:r>
              <a:rPr lang="ru-RU" dirty="0" err="1"/>
              <a:t>пов'язане</a:t>
            </a:r>
            <a:r>
              <a:rPr lang="ru-RU" dirty="0"/>
              <a:t> з </a:t>
            </a:r>
            <a:r>
              <a:rPr lang="ru-RU" dirty="0" err="1"/>
              <a:t>іменами</a:t>
            </a:r>
            <a:r>
              <a:rPr lang="ru-RU" dirty="0"/>
              <a:t> </a:t>
            </a:r>
            <a:r>
              <a:rPr lang="ru-RU" dirty="0" err="1"/>
              <a:t>Івана</a:t>
            </a:r>
            <a:r>
              <a:rPr lang="ru-RU" dirty="0"/>
              <a:t> </a:t>
            </a:r>
            <a:r>
              <a:rPr lang="ru-RU" dirty="0" err="1"/>
              <a:t>Котляревського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очолив</a:t>
            </a:r>
            <a:r>
              <a:rPr lang="ru-RU" dirty="0"/>
              <a:t> театр у </a:t>
            </a:r>
            <a:r>
              <a:rPr lang="ru-RU" dirty="0" err="1"/>
              <a:t>Полтаві</a:t>
            </a:r>
            <a:r>
              <a:rPr lang="ru-RU" dirty="0"/>
              <a:t> та </a:t>
            </a:r>
            <a:r>
              <a:rPr lang="ru-RU" dirty="0" err="1"/>
              <a:t>Григорія</a:t>
            </a:r>
            <a:r>
              <a:rPr lang="ru-RU" dirty="0"/>
              <a:t> </a:t>
            </a:r>
            <a:r>
              <a:rPr lang="ru-RU" dirty="0" err="1"/>
              <a:t>Квітки-Основ’яненки</a:t>
            </a:r>
            <a:r>
              <a:rPr lang="ru-RU" dirty="0"/>
              <a:t>, основоположника </a:t>
            </a:r>
            <a:r>
              <a:rPr lang="ru-RU" dirty="0" err="1"/>
              <a:t>художньої</a:t>
            </a:r>
            <a:r>
              <a:rPr lang="ru-RU" dirty="0"/>
              <a:t> </a:t>
            </a:r>
            <a:r>
              <a:rPr lang="ru-RU" dirty="0" err="1"/>
              <a:t>прози</a:t>
            </a:r>
            <a:r>
              <a:rPr lang="ru-RU" dirty="0"/>
              <a:t> в </a:t>
            </a:r>
            <a:r>
              <a:rPr lang="ru-RU" dirty="0" err="1"/>
              <a:t>новій</a:t>
            </a:r>
            <a:r>
              <a:rPr lang="ru-RU" dirty="0"/>
              <a:t> </a:t>
            </a:r>
            <a:r>
              <a:rPr lang="ru-RU" dirty="0" err="1"/>
              <a:t>українській</a:t>
            </a:r>
            <a:r>
              <a:rPr lang="ru-RU" dirty="0"/>
              <a:t> </a:t>
            </a:r>
            <a:r>
              <a:rPr lang="ru-RU" dirty="0" err="1"/>
              <a:t>літературі</a:t>
            </a:r>
            <a:r>
              <a:rPr lang="ru-RU" dirty="0"/>
              <a:t>. Бурлеск та </a:t>
            </a:r>
            <a:r>
              <a:rPr lang="ru-RU" dirty="0" err="1"/>
              <a:t>експресивність</a:t>
            </a:r>
            <a:r>
              <a:rPr lang="ru-RU" dirty="0"/>
              <a:t>, </a:t>
            </a:r>
            <a:r>
              <a:rPr lang="ru-RU" dirty="0" err="1"/>
              <a:t>поряд</a:t>
            </a:r>
            <a:r>
              <a:rPr lang="ru-RU" dirty="0"/>
              <a:t> з </a:t>
            </a:r>
            <a:r>
              <a:rPr lang="ru-RU" dirty="0" err="1"/>
              <a:t>мальовничістю</a:t>
            </a:r>
            <a:r>
              <a:rPr lang="ru-RU" dirty="0"/>
              <a:t> та </a:t>
            </a:r>
            <a:r>
              <a:rPr lang="ru-RU" dirty="0" err="1"/>
              <a:t>гумором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характерні</a:t>
            </a:r>
            <a:r>
              <a:rPr lang="ru-RU" dirty="0"/>
              <a:t> для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, </a:t>
            </a:r>
            <a:r>
              <a:rPr lang="ru-RU" dirty="0" err="1"/>
              <a:t>надовго</a:t>
            </a:r>
            <a:r>
              <a:rPr lang="ru-RU" dirty="0"/>
              <a:t> </a:t>
            </a:r>
            <a:r>
              <a:rPr lang="ru-RU" dirty="0" err="1"/>
              <a:t>визначили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 </a:t>
            </a:r>
            <a:r>
              <a:rPr lang="ru-RU" dirty="0" err="1"/>
              <a:t>академічного</a:t>
            </a:r>
            <a:r>
              <a:rPr lang="ru-RU" dirty="0"/>
              <a:t> театру в </a:t>
            </a:r>
            <a:r>
              <a:rPr lang="ru-RU" dirty="0" err="1"/>
              <a:t>Україні</a:t>
            </a:r>
            <a:r>
              <a:rPr lang="ru-RU" dirty="0"/>
              <a:t>. У </a:t>
            </a:r>
            <a:r>
              <a:rPr lang="ru-RU" dirty="0" err="1"/>
              <a:t>другій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19 </a:t>
            </a:r>
            <a:r>
              <a:rPr lang="ru-RU" dirty="0" err="1"/>
              <a:t>століття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поширився</a:t>
            </a:r>
            <a:r>
              <a:rPr lang="ru-RU" dirty="0"/>
              <a:t> </a:t>
            </a:r>
            <a:r>
              <a:rPr lang="ru-RU" dirty="0" err="1"/>
              <a:t>аматорський</a:t>
            </a:r>
            <a:r>
              <a:rPr lang="ru-RU" dirty="0"/>
              <a:t> </a:t>
            </a:r>
            <a:r>
              <a:rPr lang="ru-RU" dirty="0" err="1"/>
              <a:t>театральний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. В </a:t>
            </a:r>
            <a:r>
              <a:rPr lang="ru-RU" dirty="0" err="1"/>
              <a:t>аматорських</a:t>
            </a:r>
            <a:r>
              <a:rPr lang="ru-RU" dirty="0"/>
              <a:t> </a:t>
            </a:r>
            <a:r>
              <a:rPr lang="ru-RU" dirty="0" err="1"/>
              <a:t>гуртках</a:t>
            </a:r>
            <a:r>
              <a:rPr lang="ru-RU" dirty="0"/>
              <a:t> </a:t>
            </a:r>
            <a:r>
              <a:rPr lang="ru-RU" dirty="0" err="1"/>
              <a:t>розпочинали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корифеї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театру — драматурги і </a:t>
            </a:r>
            <a:r>
              <a:rPr lang="ru-RU" dirty="0" err="1"/>
              <a:t>режисери</a:t>
            </a:r>
            <a:r>
              <a:rPr lang="ru-RU" dirty="0"/>
              <a:t> Михайло </a:t>
            </a:r>
            <a:r>
              <a:rPr lang="ru-RU" dirty="0" err="1"/>
              <a:t>Старицький</a:t>
            </a:r>
            <a:r>
              <a:rPr lang="ru-RU" dirty="0"/>
              <a:t>, Марко </a:t>
            </a:r>
            <a:r>
              <a:rPr lang="ru-RU" dirty="0" err="1"/>
              <a:t>Кропивницький</a:t>
            </a:r>
            <a:r>
              <a:rPr lang="ru-RU" dirty="0"/>
              <a:t> та </a:t>
            </a:r>
            <a:r>
              <a:rPr lang="ru-RU" dirty="0" err="1"/>
              <a:t>Іван</a:t>
            </a:r>
            <a:r>
              <a:rPr lang="ru-RU" dirty="0"/>
              <a:t> Карпенко-Карий. Заслуга </a:t>
            </a:r>
            <a:r>
              <a:rPr lang="ru-RU" dirty="0" err="1"/>
              <a:t>швидкого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театру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і </a:t>
            </a:r>
            <a:r>
              <a:rPr lang="ru-RU" dirty="0" err="1"/>
              <a:t>видатній</a:t>
            </a:r>
            <a:r>
              <a:rPr lang="ru-RU" dirty="0"/>
              <a:t> </a:t>
            </a:r>
            <a:r>
              <a:rPr lang="ru-RU" dirty="0" err="1"/>
              <a:t>родині</a:t>
            </a:r>
            <a:r>
              <a:rPr lang="ru-RU" dirty="0"/>
              <a:t> </a:t>
            </a:r>
            <a:r>
              <a:rPr lang="ru-RU" dirty="0" err="1"/>
              <a:t>Тобілевичів</a:t>
            </a:r>
            <a:r>
              <a:rPr lang="ru-RU" dirty="0"/>
              <a:t>, члени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виступали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сценічними</a:t>
            </a:r>
            <a:r>
              <a:rPr lang="ru-RU" dirty="0"/>
              <a:t> </a:t>
            </a:r>
            <a:r>
              <a:rPr lang="ru-RU" dirty="0" err="1"/>
              <a:t>псевдонімами</a:t>
            </a:r>
            <a:r>
              <a:rPr lang="ru-RU" dirty="0"/>
              <a:t> </a:t>
            </a:r>
            <a:r>
              <a:rPr lang="ru-RU" dirty="0" err="1"/>
              <a:t>Івана</a:t>
            </a:r>
            <a:r>
              <a:rPr lang="ru-RU" dirty="0"/>
              <a:t> </a:t>
            </a:r>
            <a:r>
              <a:rPr lang="ru-RU" dirty="0" err="1"/>
              <a:t>Карпенка-Карого</a:t>
            </a:r>
            <a:r>
              <a:rPr lang="ru-RU" dirty="0"/>
              <a:t>, </a:t>
            </a:r>
            <a:r>
              <a:rPr lang="ru-RU" dirty="0" err="1"/>
              <a:t>Миколи</a:t>
            </a:r>
            <a:r>
              <a:rPr lang="ru-RU" dirty="0"/>
              <a:t> </a:t>
            </a:r>
            <a:r>
              <a:rPr lang="ru-RU" dirty="0" err="1"/>
              <a:t>Садовського</a:t>
            </a:r>
            <a:r>
              <a:rPr lang="ru-RU" dirty="0"/>
              <a:t> і </a:t>
            </a:r>
            <a:r>
              <a:rPr lang="ru-RU" dirty="0" err="1"/>
              <a:t>Панаса</a:t>
            </a:r>
            <a:r>
              <a:rPr lang="ru-RU" dirty="0"/>
              <a:t> </a:t>
            </a:r>
            <a:r>
              <a:rPr lang="ru-RU" dirty="0" err="1"/>
              <a:t>Саксаганського</a:t>
            </a:r>
            <a:r>
              <a:rPr lang="ru-RU" dirty="0"/>
              <a:t>.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них не </a:t>
            </a:r>
            <a:r>
              <a:rPr lang="ru-RU" dirty="0" err="1"/>
              <a:t>лише</a:t>
            </a:r>
            <a:r>
              <a:rPr lang="ru-RU" dirty="0"/>
              <a:t> створив </a:t>
            </a:r>
            <a:r>
              <a:rPr lang="ru-RU" dirty="0" err="1"/>
              <a:t>власну</a:t>
            </a:r>
            <a:r>
              <a:rPr lang="ru-RU" dirty="0"/>
              <a:t> трупу, а й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видатним</a:t>
            </a:r>
            <a:r>
              <a:rPr lang="ru-RU" dirty="0"/>
              <a:t> </a:t>
            </a:r>
            <a:r>
              <a:rPr lang="ru-RU" dirty="0" err="1"/>
              <a:t>актором</a:t>
            </a:r>
            <a:r>
              <a:rPr lang="ru-RU" dirty="0"/>
              <a:t> і </a:t>
            </a:r>
            <a:r>
              <a:rPr lang="ru-RU" dirty="0" err="1"/>
              <a:t>режисером</a:t>
            </a:r>
            <a:r>
              <a:rPr lang="ru-RU" dirty="0"/>
              <a:t>. </a:t>
            </a:r>
            <a:r>
              <a:rPr lang="ru-RU" dirty="0" err="1"/>
              <a:t>Провідною</a:t>
            </a:r>
            <a:r>
              <a:rPr lang="ru-RU" dirty="0"/>
              <a:t> </a:t>
            </a:r>
            <a:r>
              <a:rPr lang="ru-RU" dirty="0" err="1"/>
              <a:t>зіркою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театру того часу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Марія</a:t>
            </a:r>
            <a:r>
              <a:rPr lang="ru-RU" dirty="0"/>
              <a:t> </a:t>
            </a:r>
            <a:r>
              <a:rPr lang="ru-RU" dirty="0" err="1"/>
              <a:t>Заньковецька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302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828800"/>
          </a:xfrm>
        </p:spPr>
        <p:txBody>
          <a:bodyPr/>
          <a:lstStyle/>
          <a:p>
            <a:r>
              <a:rPr lang="uk-UA" dirty="0" smtClean="0"/>
              <a:t>Сучасний </a:t>
            </a:r>
            <a:r>
              <a:rPr lang="ru-RU" b="0" dirty="0">
                <a:effectLst/>
              </a:rPr>
              <a:t>т</a:t>
            </a:r>
            <a:r>
              <a:rPr lang="ru-RU" b="0" dirty="0" smtClean="0">
                <a:effectLst/>
              </a:rPr>
              <a:t>еатр </a:t>
            </a:r>
            <a:r>
              <a:rPr lang="ru-RU" b="0" dirty="0">
                <a:effectLst/>
              </a:rPr>
              <a:t>в </a:t>
            </a:r>
            <a:r>
              <a:rPr lang="ru-RU" b="0" dirty="0" err="1">
                <a:effectLst/>
              </a:rPr>
              <a:t>незалежній</a:t>
            </a:r>
            <a:r>
              <a:rPr lang="ru-RU" b="0" dirty="0">
                <a:effectLst/>
              </a:rPr>
              <a:t> </a:t>
            </a:r>
            <a:r>
              <a:rPr lang="ru-RU" b="0" dirty="0" err="1" smtClean="0">
                <a:effectLst/>
              </a:rPr>
              <a:t>Україні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8219256" cy="446449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За роки </a:t>
            </a:r>
            <a:r>
              <a:rPr lang="ru-RU" dirty="0" err="1"/>
              <a:t>незалежності</a:t>
            </a:r>
            <a:r>
              <a:rPr lang="ru-RU" dirty="0"/>
              <a:t> в </a:t>
            </a:r>
            <a:r>
              <a:rPr lang="ru-RU" dirty="0" err="1"/>
              <a:t>Україні</a:t>
            </a:r>
            <a:r>
              <a:rPr lang="ru-RU" dirty="0"/>
              <a:t> </a:t>
            </a:r>
            <a:r>
              <a:rPr lang="ru-RU" dirty="0" err="1"/>
              <a:t>з'явилося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театрів</a:t>
            </a:r>
            <a:r>
              <a:rPr lang="ru-RU" dirty="0"/>
              <a:t>, </a:t>
            </a:r>
            <a:r>
              <a:rPr lang="ru-RU" dirty="0" err="1"/>
              <a:t>зростає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до народного та </a:t>
            </a:r>
            <a:r>
              <a:rPr lang="ru-RU" dirty="0" err="1"/>
              <a:t>вуличного</a:t>
            </a:r>
            <a:r>
              <a:rPr lang="ru-RU" dirty="0"/>
              <a:t> театру. </a:t>
            </a:r>
            <a:r>
              <a:rPr lang="ru-RU" dirty="0" err="1"/>
              <a:t>Українське</a:t>
            </a:r>
            <a:r>
              <a:rPr lang="ru-RU" dirty="0"/>
              <a:t> </a:t>
            </a:r>
            <a:r>
              <a:rPr lang="ru-RU" dirty="0" err="1"/>
              <a:t>драматичне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дедалі</a:t>
            </a:r>
            <a:r>
              <a:rPr lang="ru-RU" dirty="0"/>
              <a:t> </a:t>
            </a:r>
            <a:r>
              <a:rPr lang="ru-RU" dirty="0" err="1"/>
              <a:t>активніше</a:t>
            </a:r>
            <a:r>
              <a:rPr lang="ru-RU" dirty="0"/>
              <a:t> </a:t>
            </a:r>
            <a:r>
              <a:rPr lang="ru-RU" dirty="0" err="1"/>
              <a:t>інтегрується</a:t>
            </a:r>
            <a:r>
              <a:rPr lang="ru-RU" dirty="0"/>
              <a:t> в </a:t>
            </a:r>
            <a:r>
              <a:rPr lang="ru-RU" dirty="0" err="1"/>
              <a:t>європейський</a:t>
            </a:r>
            <a:r>
              <a:rPr lang="ru-RU" dirty="0"/>
              <a:t> </a:t>
            </a:r>
            <a:r>
              <a:rPr lang="ru-RU" dirty="0" err="1"/>
              <a:t>культурний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. </a:t>
            </a:r>
            <a:r>
              <a:rPr lang="ru-RU" dirty="0" err="1"/>
              <a:t>Світове</a:t>
            </a:r>
            <a:r>
              <a:rPr lang="ru-RU" dirty="0"/>
              <a:t> </a:t>
            </a:r>
            <a:r>
              <a:rPr lang="ru-RU" dirty="0" err="1"/>
              <a:t>визнання</a:t>
            </a:r>
            <a:r>
              <a:rPr lang="ru-RU" dirty="0"/>
              <a:t> </a:t>
            </a:r>
            <a:r>
              <a:rPr lang="ru-RU" dirty="0" err="1"/>
              <a:t>здобув</a:t>
            </a:r>
            <a:r>
              <a:rPr lang="ru-RU" dirty="0"/>
              <a:t> </a:t>
            </a:r>
            <a:r>
              <a:rPr lang="ru-RU" dirty="0" err="1"/>
              <a:t>театральний</a:t>
            </a:r>
            <a:r>
              <a:rPr lang="ru-RU" dirty="0"/>
              <a:t> </a:t>
            </a:r>
            <a:r>
              <a:rPr lang="ru-RU" dirty="0" err="1"/>
              <a:t>режисер</a:t>
            </a:r>
            <a:r>
              <a:rPr lang="ru-RU" dirty="0"/>
              <a:t> Роман </a:t>
            </a:r>
            <a:r>
              <a:rPr lang="ru-RU" dirty="0" err="1"/>
              <a:t>Віктюк</a:t>
            </a:r>
            <a:r>
              <a:rPr lang="ru-RU" dirty="0"/>
              <a:t>, </a:t>
            </a:r>
            <a:r>
              <a:rPr lang="ru-RU" dirty="0" err="1"/>
              <a:t>творчість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стала </a:t>
            </a:r>
            <a:r>
              <a:rPr lang="ru-RU" dirty="0" err="1"/>
              <a:t>вагомим</a:t>
            </a:r>
            <a:r>
              <a:rPr lang="ru-RU" dirty="0"/>
              <a:t> </a:t>
            </a:r>
            <a:r>
              <a:rPr lang="ru-RU" dirty="0" err="1"/>
              <a:t>внеском</a:t>
            </a:r>
            <a:r>
              <a:rPr lang="ru-RU" dirty="0"/>
              <a:t> у </a:t>
            </a:r>
            <a:r>
              <a:rPr lang="ru-RU" dirty="0" err="1"/>
              <a:t>світову</a:t>
            </a:r>
            <a:r>
              <a:rPr lang="ru-RU" dirty="0"/>
              <a:t> </a:t>
            </a:r>
            <a:r>
              <a:rPr lang="ru-RU" dirty="0" err="1"/>
              <a:t>театральну</a:t>
            </a:r>
            <a:r>
              <a:rPr lang="ru-RU" dirty="0"/>
              <a:t> </a:t>
            </a:r>
            <a:r>
              <a:rPr lang="ru-RU" dirty="0" err="1"/>
              <a:t>естетику</a:t>
            </a:r>
            <a:r>
              <a:rPr lang="ru-RU" dirty="0"/>
              <a:t> </a:t>
            </a:r>
            <a:r>
              <a:rPr lang="ru-RU" dirty="0" err="1"/>
              <a:t>кінця</a:t>
            </a:r>
            <a:r>
              <a:rPr lang="ru-RU" dirty="0"/>
              <a:t> 20 </a:t>
            </a:r>
            <a:r>
              <a:rPr lang="ru-RU" dirty="0" err="1"/>
              <a:t>століття</a:t>
            </a:r>
            <a:r>
              <a:rPr lang="ru-RU" dirty="0"/>
              <a:t>. </a:t>
            </a:r>
            <a:r>
              <a:rPr lang="ru-RU" dirty="0" err="1"/>
              <a:t>Відомий</a:t>
            </a:r>
            <a:r>
              <a:rPr lang="ru-RU" dirty="0"/>
              <a:t> далеко за межами </a:t>
            </a:r>
            <a:r>
              <a:rPr lang="ru-RU" dirty="0" err="1"/>
              <a:t>України</a:t>
            </a:r>
            <a:r>
              <a:rPr lang="ru-RU" dirty="0"/>
              <a:t> й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режисер</a:t>
            </a:r>
            <a:r>
              <a:rPr lang="ru-RU" dirty="0"/>
              <a:t> —</a:t>
            </a:r>
            <a:r>
              <a:rPr lang="ru-RU" dirty="0" err="1"/>
              <a:t>Андрій</a:t>
            </a:r>
            <a:r>
              <a:rPr lang="ru-RU" dirty="0"/>
              <a:t> </a:t>
            </a:r>
            <a:r>
              <a:rPr lang="ru-RU" dirty="0" err="1" smtClean="0"/>
              <a:t>Жолдак</a:t>
            </a:r>
            <a:r>
              <a:rPr lang="ru-RU" dirty="0" smtClean="0"/>
              <a:t> </a:t>
            </a:r>
            <a:r>
              <a:rPr lang="ru-RU" dirty="0"/>
              <a:t>Низка </a:t>
            </a:r>
            <a:r>
              <a:rPr lang="ru-RU" dirty="0" err="1"/>
              <a:t>талановитих</a:t>
            </a:r>
            <a:r>
              <a:rPr lang="ru-RU" dirty="0"/>
              <a:t> </a:t>
            </a:r>
            <a:r>
              <a:rPr lang="ru-RU" dirty="0" err="1"/>
              <a:t>акторів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театру, Богдан Ступка, Ада </a:t>
            </a:r>
            <a:r>
              <a:rPr lang="ru-RU" dirty="0" err="1"/>
              <a:t>Роговцева</a:t>
            </a:r>
            <a:r>
              <a:rPr lang="ru-RU" dirty="0"/>
              <a:t>, </a:t>
            </a:r>
            <a:r>
              <a:rPr lang="ru-RU" dirty="0" err="1"/>
              <a:t>Анатолій</a:t>
            </a:r>
            <a:r>
              <a:rPr lang="ru-RU" dirty="0"/>
              <a:t> </a:t>
            </a:r>
            <a:r>
              <a:rPr lang="ru-RU" dirty="0" err="1"/>
              <a:t>Хостікоєв</a:t>
            </a:r>
            <a:r>
              <a:rPr lang="ru-RU" dirty="0"/>
              <a:t> та </a:t>
            </a:r>
            <a:r>
              <a:rPr lang="ru-RU" dirty="0" err="1"/>
              <a:t>інші</a:t>
            </a:r>
            <a:r>
              <a:rPr lang="ru-RU" dirty="0"/>
              <a:t>, з великим </a:t>
            </a:r>
            <a:r>
              <a:rPr lang="ru-RU" dirty="0" err="1"/>
              <a:t>успіхом</a:t>
            </a:r>
            <a:r>
              <a:rPr lang="ru-RU" dirty="0"/>
              <a:t> </a:t>
            </a:r>
            <a:r>
              <a:rPr lang="ru-RU" dirty="0" err="1"/>
              <a:t>знялися</a:t>
            </a:r>
            <a:r>
              <a:rPr lang="ru-RU" dirty="0"/>
              <a:t> у </a:t>
            </a:r>
            <a:r>
              <a:rPr lang="ru-RU" dirty="0" err="1"/>
              <a:t>вітчизняних</a:t>
            </a:r>
            <a:r>
              <a:rPr lang="ru-RU" dirty="0"/>
              <a:t> і </a:t>
            </a:r>
            <a:r>
              <a:rPr lang="ru-RU" dirty="0" err="1"/>
              <a:t>зарубіжних</a:t>
            </a:r>
            <a:r>
              <a:rPr lang="ru-RU" dirty="0"/>
              <a:t> </a:t>
            </a:r>
            <a:r>
              <a:rPr lang="ru-RU" dirty="0" err="1"/>
              <a:t>кінострічках</a:t>
            </a:r>
            <a:r>
              <a:rPr lang="ru-RU" dirty="0"/>
              <a:t>.</a:t>
            </a:r>
          </a:p>
          <a:p>
            <a:r>
              <a:rPr lang="ru-RU" dirty="0" err="1"/>
              <a:t>Нині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щорічно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низка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театральних</a:t>
            </a:r>
            <a:r>
              <a:rPr lang="ru-RU" dirty="0"/>
              <a:t> </a:t>
            </a:r>
            <a:r>
              <a:rPr lang="ru-RU" dirty="0" err="1"/>
              <a:t>фестивалів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засвідчили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авторитет </a:t>
            </a:r>
            <a:r>
              <a:rPr lang="ru-RU" dirty="0" err="1"/>
              <a:t>уЄвропі</a:t>
            </a:r>
            <a:r>
              <a:rPr lang="ru-RU" dirty="0"/>
              <a:t>: «</a:t>
            </a:r>
            <a:r>
              <a:rPr lang="ru-RU" dirty="0" err="1"/>
              <a:t>Київ</a:t>
            </a:r>
            <a:r>
              <a:rPr lang="ru-RU" dirty="0"/>
              <a:t> </a:t>
            </a:r>
            <a:r>
              <a:rPr lang="ru-RU" dirty="0" err="1"/>
              <a:t>травневий</a:t>
            </a:r>
            <a:r>
              <a:rPr lang="ru-RU" dirty="0"/>
              <a:t>» у </a:t>
            </a:r>
            <a:r>
              <a:rPr lang="ru-RU" dirty="0" err="1"/>
              <a:t>Києві</a:t>
            </a:r>
            <a:r>
              <a:rPr lang="ru-RU" dirty="0"/>
              <a:t>, «</a:t>
            </a:r>
            <a:r>
              <a:rPr lang="ru-RU" dirty="0" smtClean="0"/>
              <a:t>Золоти </a:t>
            </a:r>
            <a:r>
              <a:rPr lang="ru-RU" dirty="0"/>
              <a:t>Лев», «</a:t>
            </a:r>
            <a:r>
              <a:rPr lang="ru-RU" dirty="0" err="1"/>
              <a:t>Драбина</a:t>
            </a:r>
            <a:r>
              <a:rPr lang="ru-RU" dirty="0"/>
              <a:t>» у </a:t>
            </a:r>
            <a:r>
              <a:rPr lang="ru-RU" dirty="0" err="1"/>
              <a:t>Львові</a:t>
            </a:r>
            <a:r>
              <a:rPr lang="ru-RU" dirty="0"/>
              <a:t> та "Драма.</a:t>
            </a:r>
            <a:r>
              <a:rPr lang="en-US" dirty="0"/>
              <a:t>UA" </a:t>
            </a:r>
            <a:r>
              <a:rPr lang="ru-RU" dirty="0"/>
              <a:t>у </a:t>
            </a:r>
            <a:r>
              <a:rPr lang="ru-RU" dirty="0" err="1"/>
              <a:t>Львові</a:t>
            </a:r>
            <a:r>
              <a:rPr lang="ru-RU" dirty="0"/>
              <a:t>, «</a:t>
            </a:r>
            <a:r>
              <a:rPr lang="ru-RU" dirty="0" err="1"/>
              <a:t>Тернопільські</a:t>
            </a:r>
            <a:r>
              <a:rPr lang="ru-RU" dirty="0"/>
              <a:t> </a:t>
            </a:r>
            <a:r>
              <a:rPr lang="ru-RU" dirty="0" err="1"/>
              <a:t>театральні</a:t>
            </a:r>
            <a:r>
              <a:rPr lang="ru-RU" dirty="0"/>
              <a:t> </a:t>
            </a:r>
            <a:r>
              <a:rPr lang="ru-RU" dirty="0" err="1"/>
              <a:t>вечори</a:t>
            </a:r>
            <a:r>
              <a:rPr lang="ru-RU" dirty="0"/>
              <a:t>. Дебют» у </a:t>
            </a:r>
            <a:r>
              <a:rPr lang="ru-RU" dirty="0" err="1"/>
              <a:t>Тернополі</a:t>
            </a:r>
            <a:r>
              <a:rPr lang="ru-RU" dirty="0"/>
              <a:t>, «</a:t>
            </a:r>
            <a:r>
              <a:rPr lang="ru-RU" dirty="0" err="1"/>
              <a:t>Херсонеські</a:t>
            </a:r>
            <a:r>
              <a:rPr lang="ru-RU" dirty="0"/>
              <a:t> </a:t>
            </a:r>
            <a:r>
              <a:rPr lang="ru-RU" dirty="0" err="1"/>
              <a:t>ігри</a:t>
            </a:r>
            <a:r>
              <a:rPr lang="ru-RU" dirty="0"/>
              <a:t>» у </a:t>
            </a:r>
            <a:r>
              <a:rPr lang="ru-RU" dirty="0" err="1"/>
              <a:t>Севастополі</a:t>
            </a:r>
            <a:r>
              <a:rPr lang="ru-RU" dirty="0"/>
              <a:t>, «Мельпомена </a:t>
            </a:r>
            <a:r>
              <a:rPr lang="ru-RU" dirty="0" err="1"/>
              <a:t>Таврії</a:t>
            </a:r>
            <a:r>
              <a:rPr lang="ru-RU" dirty="0"/>
              <a:t>» у </a:t>
            </a:r>
            <a:r>
              <a:rPr lang="ru-RU" dirty="0" err="1"/>
              <a:t>Херсоні</a:t>
            </a:r>
            <a:r>
              <a:rPr lang="ru-RU" dirty="0"/>
              <a:t>,«</a:t>
            </a:r>
            <a:r>
              <a:rPr lang="ru-RU" dirty="0" err="1"/>
              <a:t>Різдвяна</a:t>
            </a:r>
            <a:r>
              <a:rPr lang="ru-RU" dirty="0"/>
              <a:t> </a:t>
            </a:r>
            <a:r>
              <a:rPr lang="ru-RU" dirty="0" err="1"/>
              <a:t>містерія</a:t>
            </a:r>
            <a:r>
              <a:rPr lang="ru-RU" dirty="0"/>
              <a:t>» в </a:t>
            </a:r>
            <a:r>
              <a:rPr lang="ru-RU" dirty="0" err="1"/>
              <a:t>Луцьку</a:t>
            </a:r>
            <a:r>
              <a:rPr lang="ru-RU" dirty="0"/>
              <a:t>, «</a:t>
            </a:r>
            <a:r>
              <a:rPr lang="ru-RU" dirty="0" err="1"/>
              <a:t>Інтерлялька</a:t>
            </a:r>
            <a:r>
              <a:rPr lang="ru-RU" dirty="0"/>
              <a:t>» в </a:t>
            </a:r>
            <a:r>
              <a:rPr lang="ru-RU" dirty="0" err="1"/>
              <a:t>Ужгороді</a:t>
            </a:r>
            <a:r>
              <a:rPr lang="ru-RU" dirty="0"/>
              <a:t>.</a:t>
            </a:r>
          </a:p>
          <a:p>
            <a:r>
              <a:rPr lang="ru-RU" dirty="0"/>
              <a:t>У 2010 р. створено </a:t>
            </a:r>
            <a:r>
              <a:rPr lang="ru-RU" dirty="0" err="1"/>
              <a:t>всеукраїнську</a:t>
            </a:r>
            <a:r>
              <a:rPr lang="ru-RU" dirty="0"/>
              <a:t> </a:t>
            </a:r>
            <a:r>
              <a:rPr lang="ru-RU" dirty="0" err="1"/>
              <a:t>театральну</a:t>
            </a:r>
            <a:r>
              <a:rPr lang="ru-RU" dirty="0"/>
              <a:t> портал-мережу "</a:t>
            </a:r>
            <a:r>
              <a:rPr lang="en-US" dirty="0"/>
              <a:t>atheatre.com.ua -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театральний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", яка </a:t>
            </a:r>
            <a:r>
              <a:rPr lang="ru-RU" dirty="0" err="1"/>
              <a:t>налічувала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112 </a:t>
            </a:r>
            <a:r>
              <a:rPr lang="ru-RU" dirty="0" err="1"/>
              <a:t>театрів</a:t>
            </a:r>
            <a:r>
              <a:rPr lang="ru-RU" dirty="0"/>
              <a:t> і 81 драматурга станом на </a:t>
            </a:r>
            <a:r>
              <a:rPr lang="ru-RU" dirty="0" err="1"/>
              <a:t>лютий</a:t>
            </a:r>
            <a:r>
              <a:rPr lang="ru-RU" dirty="0"/>
              <a:t> 2012 р. Портал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театральні</a:t>
            </a:r>
            <a:r>
              <a:rPr lang="ru-RU" dirty="0"/>
              <a:t> </a:t>
            </a:r>
            <a:r>
              <a:rPr lang="ru-RU" dirty="0" err="1"/>
              <a:t>фестивалі</a:t>
            </a:r>
            <a:r>
              <a:rPr lang="ru-RU" dirty="0"/>
              <a:t>, репертуар </a:t>
            </a:r>
            <a:r>
              <a:rPr lang="ru-RU" dirty="0" err="1"/>
              <a:t>театрів</a:t>
            </a:r>
            <a:r>
              <a:rPr lang="ru-RU" dirty="0"/>
              <a:t>, </a:t>
            </a:r>
            <a:r>
              <a:rPr lang="ru-RU" dirty="0" err="1"/>
              <a:t>відомості</a:t>
            </a:r>
            <a:r>
              <a:rPr lang="ru-RU" dirty="0"/>
              <a:t> про </a:t>
            </a:r>
            <a:r>
              <a:rPr lang="ru-RU" dirty="0" err="1"/>
              <a:t>вистави</a:t>
            </a:r>
            <a:r>
              <a:rPr lang="ru-RU" dirty="0"/>
              <a:t> й </a:t>
            </a:r>
            <a:r>
              <a:rPr lang="ru-RU" dirty="0" err="1"/>
              <a:t>історичні</a:t>
            </a:r>
            <a:r>
              <a:rPr lang="ru-RU" dirty="0"/>
              <a:t> </a:t>
            </a:r>
            <a:r>
              <a:rPr lang="ru-RU" dirty="0" err="1"/>
              <a:t>довідки</a:t>
            </a:r>
            <a:r>
              <a:rPr lang="ru-RU" dirty="0"/>
              <a:t>. Всю </a:t>
            </a:r>
            <a:r>
              <a:rPr lang="ru-RU" dirty="0" err="1"/>
              <a:t>інформацію</a:t>
            </a:r>
            <a:r>
              <a:rPr lang="ru-RU" dirty="0"/>
              <a:t> </a:t>
            </a:r>
            <a:r>
              <a:rPr lang="ru-RU" dirty="0" err="1"/>
              <a:t>театри</a:t>
            </a:r>
            <a:r>
              <a:rPr lang="ru-RU" dirty="0"/>
              <a:t> </a:t>
            </a:r>
            <a:r>
              <a:rPr lang="ru-RU" dirty="0" err="1"/>
              <a:t>розміщують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14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mon\Desktop\Новая папка (3)\180px-Milano-scalanot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2211">
            <a:off x="2339975" y="588963"/>
            <a:ext cx="22860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imon\Desktop\Новая папка (3)\180px-Львівський_оперний_теат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339" y="2348880"/>
            <a:ext cx="3820674" cy="26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imon\Desktop\Новая папка (3)\images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41699">
            <a:off x="251520" y="1849438"/>
            <a:ext cx="2619376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imon\Desktop\Новая папка (3)\images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5751">
            <a:off x="4814986" y="1217592"/>
            <a:ext cx="2676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imon\Desktop\Новая папка (3)\images (7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846">
            <a:off x="1044852" y="433689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imon\Desktop\Новая папка (3)\Moscow_Bolshoi_Theatre_20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1570">
            <a:off x="6062757" y="3143251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imon\Desktop\Новая папка (3)\images (8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3890">
            <a:off x="4394124" y="4632678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61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224136"/>
          </a:xfrm>
        </p:spPr>
        <p:txBody>
          <a:bodyPr/>
          <a:lstStyle/>
          <a:p>
            <a:r>
              <a:rPr lang="uk-UA" dirty="0" smtClean="0"/>
              <a:t>Роботу виконали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916832"/>
            <a:ext cx="8208912" cy="2085776"/>
          </a:xfrm>
        </p:spPr>
        <p:txBody>
          <a:bodyPr>
            <a:normAutofit lnSpcReduction="10000"/>
          </a:bodyPr>
          <a:lstStyle/>
          <a:p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err="1" smtClean="0"/>
              <a:t>•Галак</a:t>
            </a:r>
            <a:r>
              <a:rPr lang="uk-UA" sz="3600" dirty="0" smtClean="0"/>
              <a:t> Богдан</a:t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err="1" smtClean="0"/>
              <a:t>•</a:t>
            </a:r>
            <a:r>
              <a:rPr lang="uk-UA" sz="3600" dirty="0" err="1" smtClean="0"/>
              <a:t>Максим</a:t>
            </a:r>
            <a:r>
              <a:rPr lang="uk-UA" sz="3600" dirty="0" smtClean="0"/>
              <a:t> </a:t>
            </a:r>
            <a:r>
              <a:rPr lang="uk-UA" sz="3600" dirty="0" err="1" smtClean="0"/>
              <a:t>Антонишин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997805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</TotalTime>
  <Words>355</Words>
  <Application>Microsoft Office PowerPoint</Application>
  <PresentationFormat>Экран (4:3)</PresentationFormat>
  <Paragraphs>19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Опера</vt:lpstr>
      <vt:lpstr>Про сам жанр</vt:lpstr>
      <vt:lpstr>Виникнення жанру</vt:lpstr>
      <vt:lpstr>Презентация PowerPoint</vt:lpstr>
      <vt:lpstr>Український театр. Зародження і становлення</vt:lpstr>
      <vt:lpstr>Презентация PowerPoint</vt:lpstr>
      <vt:lpstr>Сучасний театр в незалежній Україні</vt:lpstr>
      <vt:lpstr>Презентация PowerPoint</vt:lpstr>
      <vt:lpstr>Роботу виконали: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</dc:title>
  <dc:creator>Dimon</dc:creator>
  <cp:lastModifiedBy>Василь</cp:lastModifiedBy>
  <cp:revision>6</cp:revision>
  <dcterms:created xsi:type="dcterms:W3CDTF">2013-03-10T20:34:33Z</dcterms:created>
  <dcterms:modified xsi:type="dcterms:W3CDTF">2013-03-11T06:22:00Z</dcterms:modified>
</cp:coreProperties>
</file>