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4510" autoAdjust="0"/>
    <p:restoredTop sz="94660"/>
  </p:normalViewPr>
  <p:slideViewPr>
    <p:cSldViewPr>
      <p:cViewPr varScale="1">
        <p:scale>
          <a:sx n="46" d="100"/>
          <a:sy n="46" d="100"/>
        </p:scale>
        <p:origin x="-9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2341-1E40-4575-B329-DD66D92F1228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3A1-61BD-4EBB-8429-04948D8BD92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2341-1E40-4575-B329-DD66D92F1228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3A1-61BD-4EBB-8429-04948D8BD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2341-1E40-4575-B329-DD66D92F1228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3A1-61BD-4EBB-8429-04948D8BD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2341-1E40-4575-B329-DD66D92F1228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3A1-61BD-4EBB-8429-04948D8BD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2341-1E40-4575-B329-DD66D92F1228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3C313A1-61BD-4EBB-8429-04948D8BD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2341-1E40-4575-B329-DD66D92F1228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3A1-61BD-4EBB-8429-04948D8BD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2341-1E40-4575-B329-DD66D92F1228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3A1-61BD-4EBB-8429-04948D8BD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2341-1E40-4575-B329-DD66D92F1228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3A1-61BD-4EBB-8429-04948D8BD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2341-1E40-4575-B329-DD66D92F1228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3A1-61BD-4EBB-8429-04948D8BD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2341-1E40-4575-B329-DD66D92F1228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3A1-61BD-4EBB-8429-04948D8BD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2341-1E40-4575-B329-DD66D92F1228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3A1-61BD-4EBB-8429-04948D8BD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3652341-1E40-4575-B329-DD66D92F1228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3C313A1-61BD-4EBB-8429-04948D8BD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u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Admin\Desktop\&#1087;&#1088;&#1077;&#1079;&#1077;&#1085;&#1090;&#1072;&#1094;&#1080;&#1103;\428183ad2093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jpeg"/><Relationship Id="rId4" Type="http://schemas.openxmlformats.org/officeDocument/2006/relationships/image" Target="../media/image42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428183ad209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642910" y="6215082"/>
            <a:ext cx="304800" cy="304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7 Чудес Солнечной системы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 ученик 11-Б класса</a:t>
            </a:r>
          </a:p>
          <a:p>
            <a:r>
              <a:rPr lang="ru-RU" dirty="0" smtClean="0"/>
              <a:t>Юшкевич Максим</a:t>
            </a:r>
            <a:endParaRPr lang="ru-RU" dirty="0"/>
          </a:p>
        </p:txBody>
      </p:sp>
    </p:spTree>
  </p:cSld>
  <p:clrMapOvr>
    <a:masterClrMapping/>
  </p:clrMapOvr>
  <p:transition advClick="0" advTm="12063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2" showWhenStopped="0">
                <p:cTn id="2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,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7253302"/>
          </a:xfr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71472" y="846118"/>
            <a:ext cx="8258204" cy="6011882"/>
          </a:xfrm>
        </p:spPr>
        <p:txBody>
          <a:bodyPr>
            <a:normAutofit fontScale="90000"/>
          </a:bodyPr>
          <a:lstStyle/>
          <a:p>
            <a:r>
              <a:rPr lang="ru-RU" sz="28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Спутник Юпитера Ио — наиболее </a:t>
            </a:r>
            <a:r>
              <a:rPr lang="ru-RU" sz="28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геологически</a:t>
            </a:r>
            <a:r>
              <a:rPr lang="ru-RU" sz="28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активный объект Солнечной системы: на поверхности Ио находится более 400 </a:t>
            </a:r>
            <a:br>
              <a:rPr lang="ru-RU" sz="28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28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28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28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действующих вулканов, постоянно извергающих из недр луны потоки лавы. В некоторых случаях извергаемые раскалённые фонтаны из серы </a:t>
            </a:r>
            <a:br>
              <a:rPr lang="ru-RU" sz="28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28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28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28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и диоксида серы поднимаются на высоту 500 км от точки выброса, а лавовые потоки на поверхности Ио достигают 500 км в длину.</a:t>
            </a:r>
            <a:endParaRPr lang="ru-RU" sz="2800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advTm="14828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Чудо четвёртое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sz="3600" b="1" i="1" dirty="0" smtClean="0"/>
              <a:t>Кольца Сатурна</a:t>
            </a:r>
          </a:p>
          <a:p>
            <a:endParaRPr lang="ru-RU" dirty="0"/>
          </a:p>
        </p:txBody>
      </p:sp>
    </p:spTree>
  </p:cSld>
  <p:clrMapOvr>
    <a:masterClrMapping/>
  </p:clrMapOvr>
  <p:transition advTm="7922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1,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4643438" cy="3286124"/>
          </a:xfrm>
        </p:spPr>
      </p:pic>
      <p:pic>
        <p:nvPicPr>
          <p:cNvPr id="6" name="Рисунок 5" descr="11,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14687"/>
            <a:ext cx="4643438" cy="3643314"/>
          </a:xfrm>
          <a:prstGeom prst="rect">
            <a:avLst/>
          </a:prstGeom>
        </p:spPr>
      </p:pic>
      <p:pic>
        <p:nvPicPr>
          <p:cNvPr id="8" name="Рисунок 7" descr="11,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7" y="3219374"/>
            <a:ext cx="4500563" cy="3638626"/>
          </a:xfrm>
          <a:prstGeom prst="rect">
            <a:avLst/>
          </a:prstGeom>
        </p:spPr>
      </p:pic>
      <p:pic>
        <p:nvPicPr>
          <p:cNvPr id="9" name="Рисунок 8" descr="11,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3438" y="0"/>
            <a:ext cx="4500563" cy="3203584"/>
          </a:xfrm>
          <a:prstGeom prst="rect">
            <a:avLst/>
          </a:prstGeom>
        </p:spPr>
      </p:pic>
    </p:spTree>
  </p:cSld>
  <p:clrMapOvr>
    <a:masterClrMapping/>
  </p:clrMapOvr>
  <p:transition advTm="8922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5219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Кольца, названные в алфавитном порядке (от A до E), — одно из самых красивых явлений в Солнечной системе. Зонд «</a:t>
            </a:r>
            <a:r>
              <a:rPr lang="ru-RU" dirty="0" err="1" smtClean="0"/>
              <a:t>Кассини</a:t>
            </a:r>
            <a:r>
              <a:rPr lang="ru-RU" dirty="0" smtClean="0"/>
              <a:t>» во время</a:t>
            </a:r>
          </a:p>
          <a:p>
            <a:pPr algn="ctr">
              <a:buNone/>
            </a:pPr>
            <a:r>
              <a:rPr lang="ru-RU" dirty="0" smtClean="0"/>
              <a:t> своей исследовательской миссии сумел сделать макросъёмку колец Сатурна, благодаря чему удалось узнать, из чего состоят кольца и что </a:t>
            </a:r>
          </a:p>
          <a:p>
            <a:pPr algn="ctr">
              <a:buNone/>
            </a:pPr>
            <a:r>
              <a:rPr lang="ru-RU" dirty="0" smtClean="0"/>
              <a:t>находится внутри них. Считается, что помимо семи главных, ярко выраженных колец, существуют тысячи колец поменьше, состоящие из льда</a:t>
            </a:r>
          </a:p>
          <a:p>
            <a:pPr algn="ctr">
              <a:buNone/>
            </a:pPr>
            <a:r>
              <a:rPr lang="ru-RU" dirty="0" smtClean="0"/>
              <a:t> и пыли, воды в которых приблизительно в 26 </a:t>
            </a:r>
            <a:r>
              <a:rPr lang="ru-RU" dirty="0" err="1" smtClean="0"/>
              <a:t>млн</a:t>
            </a:r>
            <a:r>
              <a:rPr lang="ru-RU" dirty="0" smtClean="0"/>
              <a:t> раз больше, чем на Земле.</a:t>
            </a:r>
            <a:endParaRPr lang="ru-RU" dirty="0"/>
          </a:p>
        </p:txBody>
      </p:sp>
    </p:spTree>
  </p:cSld>
  <p:clrMapOvr>
    <a:masterClrMapping/>
  </p:clrMapOvr>
  <p:transition advTm="20156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Чудо пятое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857364"/>
            <a:ext cx="8229600" cy="47091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sz="3600" b="1" i="1" dirty="0" smtClean="0"/>
              <a:t> Большое красное пятно на Юпитере</a:t>
            </a:r>
          </a:p>
          <a:p>
            <a:endParaRPr lang="ru-RU" dirty="0"/>
          </a:p>
        </p:txBody>
      </p:sp>
    </p:spTree>
  </p:cSld>
  <p:clrMapOvr>
    <a:masterClrMapping/>
  </p:clrMapOvr>
  <p:transition advTm="1025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7,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14876" cy="3429000"/>
          </a:xfrm>
          <a:prstGeom prst="rect">
            <a:avLst/>
          </a:prstGeom>
        </p:spPr>
      </p:pic>
      <p:pic>
        <p:nvPicPr>
          <p:cNvPr id="5" name="Рисунок 4" descr="1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5" y="0"/>
            <a:ext cx="4429125" cy="3571876"/>
          </a:xfrm>
          <a:prstGeom prst="rect">
            <a:avLst/>
          </a:prstGeom>
        </p:spPr>
      </p:pic>
      <p:pic>
        <p:nvPicPr>
          <p:cNvPr id="6" name="Рисунок 5" descr="17,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486923"/>
            <a:ext cx="4714876" cy="3371077"/>
          </a:xfrm>
          <a:prstGeom prst="rect">
            <a:avLst/>
          </a:prstGeom>
        </p:spPr>
      </p:pic>
      <p:pic>
        <p:nvPicPr>
          <p:cNvPr id="7" name="Рисунок 6" descr="17,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4876" y="3571876"/>
            <a:ext cx="4429125" cy="3286124"/>
          </a:xfrm>
          <a:prstGeom prst="rect">
            <a:avLst/>
          </a:prstGeom>
        </p:spPr>
      </p:pic>
    </p:spTree>
  </p:cSld>
  <p:clrMapOvr>
    <a:masterClrMapping/>
  </p:clrMapOvr>
  <p:transition advTm="12641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52194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Большое красное пятно на Юпитере — это огромных размеров шторм, бушующий на гигантской планете. Этот шторм по своим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размерам в три раза больше Земли. Причин возникновения учёные точно не знают — пятно было там всегда, с момента начала наблюдений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за планетой. Его наблюдали астрономы ещё во второй половине XVII-го века, но, возможно, оно возникло гораздо раньше.</a:t>
            </a:r>
            <a:endParaRPr lang="ru-RU" dirty="0"/>
          </a:p>
        </p:txBody>
      </p:sp>
    </p:spTree>
  </p:cSld>
  <p:clrMapOvr>
    <a:masterClrMapping/>
  </p:clrMapOvr>
  <p:transition advTm="13219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Чудо шестое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sz="3600" b="1" i="1" dirty="0" smtClean="0"/>
              <a:t> Пояс астероидов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Tm="10406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8,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429124" cy="3432414"/>
          </a:xfrm>
          <a:prstGeom prst="rect">
            <a:avLst/>
          </a:prstGeom>
        </p:spPr>
      </p:pic>
      <p:pic>
        <p:nvPicPr>
          <p:cNvPr id="5" name="Рисунок 4" descr="18,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9844" y="0"/>
            <a:ext cx="4814156" cy="3000372"/>
          </a:xfrm>
          <a:prstGeom prst="rect">
            <a:avLst/>
          </a:prstGeom>
        </p:spPr>
      </p:pic>
      <p:pic>
        <p:nvPicPr>
          <p:cNvPr id="6" name="Рисунок 5" descr="18,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0745" y="2928934"/>
            <a:ext cx="4843255" cy="3929066"/>
          </a:xfrm>
          <a:prstGeom prst="rect">
            <a:avLst/>
          </a:prstGeom>
        </p:spPr>
      </p:pic>
      <p:pic>
        <p:nvPicPr>
          <p:cNvPr id="7" name="Рисунок 6" descr="18,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425587"/>
            <a:ext cx="4286248" cy="3432414"/>
          </a:xfrm>
          <a:prstGeom prst="rect">
            <a:avLst/>
          </a:prstGeom>
        </p:spPr>
      </p:pic>
    </p:spTree>
  </p:cSld>
  <p:clrMapOvr>
    <a:masterClrMapping/>
  </p:clrMapOvr>
  <p:transition advTm="9109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674"/>
            <a:ext cx="9144000" cy="6879674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093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О возникновении пояса астероидов почти ничего неизвестно. Возможно, осколки остались после образования Солнечной системы. Долгое время </a:t>
            </a:r>
          </a:p>
          <a:p>
            <a:pPr algn="ctr">
              <a:buNone/>
            </a:pPr>
            <a:r>
              <a:rPr lang="ru-RU" dirty="0" smtClean="0"/>
              <a:t>исследователи считали, что на месте пояса астероидов раньше могла быть планета, под воздействием каких-то процессов прекратившая </a:t>
            </a:r>
          </a:p>
          <a:p>
            <a:pPr algn="ctr">
              <a:buNone/>
            </a:pPr>
            <a:r>
              <a:rPr lang="ru-RU" dirty="0" smtClean="0"/>
              <a:t>своё существование, а пояс — всё, что от неё осталось. Теперь же учёные понимают, что планета там образоваться не могла — из-за</a:t>
            </a:r>
          </a:p>
          <a:p>
            <a:pPr algn="ctr">
              <a:buNone/>
            </a:pPr>
            <a:r>
              <a:rPr lang="ru-RU" dirty="0" smtClean="0"/>
              <a:t> гравитационного притяжения Юпитера и других планет материя не имела возможности собраться в планету.</a:t>
            </a:r>
            <a:endParaRPr lang="ru-RU" dirty="0"/>
          </a:p>
        </p:txBody>
      </p:sp>
    </p:spTree>
  </p:cSld>
  <p:clrMapOvr>
    <a:masterClrMapping/>
  </p:clrMapOvr>
  <p:transition advTm="2025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Чудо первое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sz="3600" b="1" i="1" dirty="0" smtClean="0"/>
          </a:p>
          <a:p>
            <a:pPr algn="ctr"/>
            <a:endParaRPr lang="ru-RU" sz="3600" b="1" i="1" dirty="0" smtClean="0"/>
          </a:p>
          <a:p>
            <a:pPr algn="ctr"/>
            <a:endParaRPr lang="ru-RU" sz="3600" b="1" i="1" dirty="0" smtClean="0"/>
          </a:p>
          <a:p>
            <a:pPr algn="ctr"/>
            <a:endParaRPr lang="ru-RU" sz="3600" b="1" i="1" dirty="0" smtClean="0"/>
          </a:p>
          <a:p>
            <a:pPr algn="ctr"/>
            <a:endParaRPr lang="ru-RU" sz="3600" b="1" i="1" dirty="0" smtClean="0"/>
          </a:p>
          <a:p>
            <a:pPr algn="ctr"/>
            <a:r>
              <a:rPr lang="ru-RU" sz="3600" b="1" i="1" dirty="0" smtClean="0"/>
              <a:t>Жидкие гейзеры </a:t>
            </a:r>
            <a:r>
              <a:rPr lang="ru-RU" sz="3600" b="1" i="1" dirty="0" err="1" smtClean="0"/>
              <a:t>Энцелада</a:t>
            </a:r>
            <a:endParaRPr lang="ru-RU" sz="3600" b="1" i="1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 advTm="6359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sz="3600" b="1" i="1" dirty="0" smtClean="0"/>
              <a:t>Вулкан Олимп на Марсе</a:t>
            </a:r>
          </a:p>
          <a:p>
            <a:endParaRPr lang="ru-RU" sz="3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Чудо седьмое</a:t>
            </a:r>
            <a:endParaRPr lang="ru-RU" dirty="0"/>
          </a:p>
        </p:txBody>
      </p:sp>
    </p:spTree>
  </p:cSld>
  <p:clrMapOvr>
    <a:masterClrMapping/>
  </p:clrMapOvr>
  <p:transition advTm="6734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2,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643438" cy="3478096"/>
          </a:xfrm>
          <a:prstGeom prst="rect">
            <a:avLst/>
          </a:prstGeom>
        </p:spPr>
      </p:pic>
      <p:pic>
        <p:nvPicPr>
          <p:cNvPr id="5" name="Рисунок 4" descr="72,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1" y="0"/>
            <a:ext cx="4572000" cy="3428999"/>
          </a:xfrm>
          <a:prstGeom prst="rect">
            <a:avLst/>
          </a:prstGeom>
        </p:spPr>
      </p:pic>
      <p:pic>
        <p:nvPicPr>
          <p:cNvPr id="6" name="Рисунок 5" descr="72,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371521"/>
            <a:ext cx="4714876" cy="3486479"/>
          </a:xfrm>
          <a:prstGeom prst="rect">
            <a:avLst/>
          </a:prstGeom>
        </p:spPr>
      </p:pic>
      <p:pic>
        <p:nvPicPr>
          <p:cNvPr id="8" name="Рисунок 7" descr="72,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3439" y="3429001"/>
            <a:ext cx="4500562" cy="3429000"/>
          </a:xfrm>
          <a:prstGeom prst="rect">
            <a:avLst/>
          </a:prstGeom>
        </p:spPr>
      </p:pic>
    </p:spTree>
  </p:cSld>
  <p:clrMapOvr>
    <a:masterClrMapping/>
  </p:clrMapOvr>
  <p:transition advTm="9187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398"/>
            <a:ext cx="9144000" cy="6879398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5429288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Ширина основания горы Олимп — 540 км, поэтому, даже несмотря на поразительную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высоту — 20 км — её склоны очень покатые. Олимп расположен в провинции </a:t>
            </a:r>
            <a:r>
              <a:rPr lang="ru-RU" dirty="0" err="1" smtClean="0"/>
              <a:t>Фарсида</a:t>
            </a:r>
            <a:r>
              <a:rPr lang="ru-RU" dirty="0" smtClean="0"/>
              <a:t> —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регионе Марса, где есть и другие большие вулканы. Если взойти на вершину Олимпа, то можно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оказаться в верхних слоях марсианской атмосферы.</a:t>
            </a:r>
            <a:endParaRPr lang="ru-RU" dirty="0"/>
          </a:p>
        </p:txBody>
      </p:sp>
    </p:spTree>
  </p:cSld>
  <p:clrMapOvr>
    <a:masterClrMapping/>
  </p:clrMapOvr>
  <p:transition advTm="10625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643438" cy="3857628"/>
          </a:xfrm>
          <a:prstGeom prst="rect">
            <a:avLst/>
          </a:prstGeom>
        </p:spPr>
      </p:pic>
      <p:pic>
        <p:nvPicPr>
          <p:cNvPr id="5" name="Рисунок 4" descr="3,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0"/>
            <a:ext cx="4500562" cy="3857628"/>
          </a:xfrm>
          <a:prstGeom prst="rect">
            <a:avLst/>
          </a:prstGeom>
        </p:spPr>
      </p:pic>
      <p:pic>
        <p:nvPicPr>
          <p:cNvPr id="6" name="Рисунок 5" descr="3,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807980"/>
            <a:ext cx="4572000" cy="3050020"/>
          </a:xfrm>
          <a:prstGeom prst="rect">
            <a:avLst/>
          </a:prstGeom>
        </p:spPr>
      </p:pic>
      <p:pic>
        <p:nvPicPr>
          <p:cNvPr id="7" name="Рисунок 6" descr="3,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9633" y="3857628"/>
            <a:ext cx="4524367" cy="3000372"/>
          </a:xfrm>
          <a:prstGeom prst="rect">
            <a:avLst/>
          </a:prstGeom>
        </p:spPr>
      </p:pic>
    </p:spTree>
  </p:cSld>
  <p:clrMapOvr>
    <a:masterClrMapping/>
  </p:clrMapOvr>
  <p:transition advTm="10828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5784" y="1"/>
            <a:ext cx="9429784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072206"/>
          </a:xfrm>
        </p:spPr>
        <p:txBody>
          <a:bodyPr/>
          <a:lstStyle/>
          <a:p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r>
              <a:rPr lang="ru-RU" b="1" i="1" dirty="0" smtClean="0"/>
              <a:t>На поверхности спутника </a:t>
            </a:r>
            <a:r>
              <a:rPr lang="ru-RU" b="1" i="1" dirty="0" err="1" smtClean="0"/>
              <a:t>Энцелада</a:t>
            </a:r>
            <a:r>
              <a:rPr lang="ru-RU" b="1" i="1" dirty="0" smtClean="0"/>
              <a:t> обнаружены</a:t>
            </a:r>
          </a:p>
          <a:p>
            <a:endParaRPr lang="ru-RU" b="1" i="1" dirty="0" smtClean="0"/>
          </a:p>
          <a:p>
            <a:r>
              <a:rPr lang="ru-RU" b="1" i="1" dirty="0" smtClean="0"/>
              <a:t> гигантские трещины, из которых в открытый космос</a:t>
            </a:r>
          </a:p>
          <a:p>
            <a:endParaRPr lang="ru-RU" b="1" i="1" dirty="0" smtClean="0"/>
          </a:p>
          <a:p>
            <a:r>
              <a:rPr lang="ru-RU" b="1" i="1" dirty="0" smtClean="0"/>
              <a:t> со скоростью 2250 км/ч вырываются гейзеры воды </a:t>
            </a:r>
          </a:p>
          <a:p>
            <a:endParaRPr lang="ru-RU" b="1" i="1" dirty="0" smtClean="0"/>
          </a:p>
          <a:p>
            <a:r>
              <a:rPr lang="ru-RU" b="1" i="1" dirty="0" smtClean="0"/>
              <a:t>и льда высотой до сотни км.</a:t>
            </a:r>
            <a:endParaRPr lang="ru-RU" b="1" i="1" dirty="0"/>
          </a:p>
        </p:txBody>
      </p:sp>
    </p:spTree>
  </p:cSld>
  <p:clrMapOvr>
    <a:masterClrMapping/>
  </p:clrMapOvr>
  <p:transition advTm="11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57266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148840"/>
            <a:ext cx="8229600" cy="470916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600" i="1" dirty="0" smtClean="0"/>
              <a:t>                   </a:t>
            </a:r>
            <a:r>
              <a:rPr lang="ru-RU" sz="3600" b="1" i="1" dirty="0" smtClean="0"/>
              <a:t>Стена Япета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Чудо второе</a:t>
            </a:r>
            <a:endParaRPr lang="ru-RU" dirty="0"/>
          </a:p>
        </p:txBody>
      </p:sp>
    </p:spTree>
  </p:cSld>
  <p:clrMapOvr>
    <a:masterClrMapping/>
  </p:clrMapOvr>
  <p:transition advTm="1011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800"/>
                            </p:stCondLst>
                            <p:childTnLst>
                              <p:par>
                                <p:cTn id="1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800"/>
                            </p:stCondLst>
                            <p:childTnLst>
                              <p:par>
                                <p:cTn id="1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6,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489726" cy="3857628"/>
          </a:xfrm>
          <a:prstGeom prst="rect">
            <a:avLst/>
          </a:prstGeom>
        </p:spPr>
      </p:pic>
      <p:pic>
        <p:nvPicPr>
          <p:cNvPr id="5" name="Рисунок 4" descr="6,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0"/>
            <a:ext cx="4643439" cy="3786190"/>
          </a:xfrm>
          <a:prstGeom prst="rect">
            <a:avLst/>
          </a:prstGeom>
        </p:spPr>
      </p:pic>
      <p:pic>
        <p:nvPicPr>
          <p:cNvPr id="6" name="Рисунок 5" descr="6,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857632"/>
            <a:ext cx="4500562" cy="3000368"/>
          </a:xfrm>
          <a:prstGeom prst="rect">
            <a:avLst/>
          </a:prstGeom>
        </p:spPr>
      </p:pic>
      <p:pic>
        <p:nvPicPr>
          <p:cNvPr id="7" name="Рисунок 6" descr="6,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0562" y="3786199"/>
            <a:ext cx="4643439" cy="3071802"/>
          </a:xfrm>
          <a:prstGeom prst="rect">
            <a:avLst/>
          </a:prstGeom>
        </p:spPr>
      </p:pic>
    </p:spTree>
  </p:cSld>
  <p:clrMapOvr>
    <a:masterClrMapping/>
  </p:clrMapOvr>
  <p:transition advTm="10547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/>
          <a:lstStyle/>
          <a:p>
            <a:r>
              <a:rPr lang="ru-RU" b="1" i="1" dirty="0" smtClean="0"/>
              <a:t>Стена Япета — уникальный объект, подобного которому в Солнечной системе нет.</a:t>
            </a:r>
          </a:p>
          <a:p>
            <a:endParaRPr lang="ru-RU" b="1" i="1" dirty="0" smtClean="0"/>
          </a:p>
          <a:p>
            <a:endParaRPr lang="ru-RU" b="1" i="1" dirty="0" smtClean="0"/>
          </a:p>
          <a:p>
            <a:r>
              <a:rPr lang="ru-RU" b="1" i="1" dirty="0" smtClean="0"/>
              <a:t> Он представляет собой горный хребет общей протяжённость 1300 км, опоясывающий </a:t>
            </a:r>
          </a:p>
          <a:p>
            <a:endParaRPr lang="ru-RU" b="1" i="1" dirty="0" smtClean="0"/>
          </a:p>
          <a:p>
            <a:endParaRPr lang="ru-RU" b="1" i="1" dirty="0" smtClean="0"/>
          </a:p>
          <a:p>
            <a:r>
              <a:rPr lang="ru-RU" b="1" i="1" dirty="0" smtClean="0"/>
              <a:t>Япет по экватору и делящий спутник на две почти одинаковые половинки</a:t>
            </a:r>
            <a:endParaRPr lang="ru-RU" b="1" i="1" dirty="0"/>
          </a:p>
        </p:txBody>
      </p:sp>
    </p:spTree>
  </p:cSld>
  <p:clrMapOvr>
    <a:masterClrMapping/>
  </p:clrMapOvr>
  <p:transition advTm="6063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sz="3600" b="1" i="1" dirty="0" smtClean="0"/>
              <a:t>                        Вулканы Ио</a:t>
            </a:r>
          </a:p>
          <a:p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Чудо третье</a:t>
            </a:r>
            <a:endParaRPr lang="ru-RU" dirty="0"/>
          </a:p>
        </p:txBody>
      </p:sp>
    </p:spTree>
  </p:cSld>
  <p:clrMapOvr>
    <a:masterClrMapping/>
  </p:clrMapOvr>
  <p:transition advTm="7703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,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86314" cy="3452810"/>
          </a:xfrm>
          <a:prstGeom prst="rect">
            <a:avLst/>
          </a:prstGeom>
        </p:spPr>
      </p:pic>
      <p:pic>
        <p:nvPicPr>
          <p:cNvPr id="5" name="Рисунок 4" descr="9,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2807" y="0"/>
            <a:ext cx="4371194" cy="3500438"/>
          </a:xfrm>
          <a:prstGeom prst="rect">
            <a:avLst/>
          </a:prstGeom>
        </p:spPr>
      </p:pic>
      <p:pic>
        <p:nvPicPr>
          <p:cNvPr id="6" name="Рисунок 5" descr="9,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439204"/>
            <a:ext cx="4786314" cy="3418796"/>
          </a:xfrm>
          <a:prstGeom prst="rect">
            <a:avLst/>
          </a:prstGeom>
        </p:spPr>
      </p:pic>
      <p:pic>
        <p:nvPicPr>
          <p:cNvPr id="7" name="Рисунок 6" descr="9,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4876" y="3500447"/>
            <a:ext cx="4429125" cy="3357554"/>
          </a:xfrm>
          <a:prstGeom prst="rect">
            <a:avLst/>
          </a:prstGeom>
        </p:spPr>
      </p:pic>
    </p:spTree>
  </p:cSld>
  <p:clrMapOvr>
    <a:masterClrMapping/>
  </p:clrMapOvr>
  <p:transition advTm="10797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88</TotalTime>
  <Words>68</Words>
  <Application>Microsoft Office PowerPoint</Application>
  <PresentationFormat>Экран (4:3)</PresentationFormat>
  <Paragraphs>107</Paragraphs>
  <Slides>22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Апекс</vt:lpstr>
      <vt:lpstr>7 Чудес Солнечной системы</vt:lpstr>
      <vt:lpstr>Чудо первое</vt:lpstr>
      <vt:lpstr>Слайд 3</vt:lpstr>
      <vt:lpstr>Слайд 4</vt:lpstr>
      <vt:lpstr>Чудо второе</vt:lpstr>
      <vt:lpstr>Слайд 6</vt:lpstr>
      <vt:lpstr>Слайд 7</vt:lpstr>
      <vt:lpstr>Чудо третье</vt:lpstr>
      <vt:lpstr>Слайд 9</vt:lpstr>
      <vt:lpstr>Спутник Юпитера Ио — наиболее геологически активный объект Солнечной системы: на поверхности Ио находится более 400   действующих вулканов, постоянно извергающих из недр луны потоки лавы. В некоторых случаях извергаемые раскалённые фонтаны из серы   и диоксида серы поднимаются на высоту 500 км от точки выброса, а лавовые потоки на поверхности Ио достигают 500 км в длину.</vt:lpstr>
      <vt:lpstr>Чудо четвёртое</vt:lpstr>
      <vt:lpstr>Слайд 12</vt:lpstr>
      <vt:lpstr>Слайд 13</vt:lpstr>
      <vt:lpstr>Чудо пятое</vt:lpstr>
      <vt:lpstr>Слайд 15</vt:lpstr>
      <vt:lpstr>Слайд 16</vt:lpstr>
      <vt:lpstr>Чудо шестое</vt:lpstr>
      <vt:lpstr>Слайд 18</vt:lpstr>
      <vt:lpstr>Слайд 19</vt:lpstr>
      <vt:lpstr>Чудо седьмое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Чудес Солнечной системы</dc:title>
  <dc:creator>Admin</dc:creator>
  <cp:lastModifiedBy>Admin</cp:lastModifiedBy>
  <cp:revision>10</cp:revision>
  <dcterms:created xsi:type="dcterms:W3CDTF">2013-12-13T19:09:56Z</dcterms:created>
  <dcterms:modified xsi:type="dcterms:W3CDTF">2013-12-13T20:43:21Z</dcterms:modified>
</cp:coreProperties>
</file>