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2CF3C0-4165-4CFC-80A6-64DD749A9A4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49B33CB-293F-45D7-BF23-E476749981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313240" cy="75282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Виконала учениця 42-Е групи</a:t>
            </a:r>
            <a:b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Шманай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Тетяна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Презентація на тему:”ФАО”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6912768" cy="5904656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ФАО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міжнародна продовольча і сільськогосподарська організація під патронатом ООН.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Девіз організації: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”допомагаємо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побудувати світ без голоду 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www.vokrugsveta.ru/encyclopedia/images/1/1f/Fao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622673" cy="16226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42" name="AutoShape 6" descr="data:image/jpeg;base64,/9j/4AAQSkZJRgABAQAAAQABAAD/2wBDAAkGBwgHBgkIBwgKCgkLDRYPDQwMDRsUFRAWIB0iIiAdHx8kKDQsJCYxJx8fLT0tMTU3Ojo6Iys/RD84QzQ5Ojf/2wBDAQoKCg0MDRoPDxo3JR8lNzc3Nzc3Nzc3Nzc3Nzc3Nzc3Nzc3Nzc3Nzc3Nzc3Nzc3Nzc3Nzc3Nzc3Nzc3Nzc3Nzf/wAARCAC4AREDASIAAhEBAxEB/8QAHAAAAQUBAQEAAAAAAAAAAAAABAACAwUGAQcI/8QAPhAAAgEDAwIEBAQFAgUDBQAAAQIDAAQRBRIhMUEGE1FhIjJxgRQjUpEVQqGx0QdiFjNDwfAkJVNykrLh8f/EABkBAAMBAQEAAAAAAAAAAAAAAAECAwAEBf/EACIRAAICAgICAwEBAAAAAAAAAAABAhEDIRIxQVEEEyJhMv/aAAwDAQACEQMRAD8AZN4nsVjxvXP1rCeJtQS/vA8R4AxmgZiSx+tCvk96rDGk7KSm2qJokc4IJra+EryaBTGcn0rE2s0sZ2hc+lbbwpIqRbpl+P0rZf8AIcdWW2rxfxKFo5RwRxXm2pW02mXjRMSR/Ka9XkKSjcvGKxXjGxaULcIMlOuPSp4pU6Y2SNqznhe5bb+ZnmtNO6Ku7PJrEaPc7dgPrWrPxxqSeMUckdmh0H2t2sS7qnm1A3GOMD2qoeVcbB1FTQHCipUFOwwkt8qn61NaWzM/LbQfeg/xeMADAopCZQNkhBxWNZzVLfy1JEm4fWqVX5xnGaLvDMkhVmJFBGMlw2eKKA2PuInRQyZwaAeLzVZXzmrd5hs2kdqAkdVJBApkxWk9mbk02dZu5WoHsJ2kIVSBWi84F/aio/LccAD3qn2NE1FMw06yQyGNycioC7DPJrT6ro4nZpUbDVVTaS1rb+bMw69KpGcWCUGitV2JHJ4rRaVrUVvEIpT96oZkWPBU9aHLU7gpIVSaNx/FbMjd5gye2al/H27LxIOfesCAc04SOnRiKn9KGWRm8i/MPwtlalliUrgHBrF2Orz2vGSw9Ca0tlrFtdoNzBX9CaSeNrZSEosbrkqWumON3xtwOax3mt6mrPxNdLPdqkbZVBVNmq440iU3ui/8N2wublric/kQjcc9zQer6iby+klQkIDhR7UpLl7PTUtozgzDc59vSqzNFRt2ZulRP5zdya6JTjrQ+6kDT8RQkSk9zUqyE96GUE1NGKVoZF35n1/elUefalSaGoFnYgtihySMGirthuOBQkjbqZGZc2bpLEDgbhV1or5lK5rI2c7RvjtV9ZTGAhlPWknHQ8GbIMduByKGu4hNC6MOMVXWmtxcK7AN71ZQSxXL8MMYrnaaLWmYe2hEN88THAVuK2ELBoVx2rP+I7Vba+SWM8NwavNH/NswR1xVJu0mTiqdEpiTO411XCDHak+8KQozUZTdgMcGpDMa7EvkEYqVbh1Qsh5FMktGRNwf96CExgfYcnNHsVoIFy1yxDHmmyOdoUdRXSrbNyrzUcqHy9w5bvWRqHESFMk8UMx80lSelEQMZPhY4rgtEDlw1G6Ak3oERAM5opTlRgY96KsdKlvpgifCvrjNaq18IWwiHnSSMT6MBQckMoUYx/lFRX9vDcwqhOa9B/4S0/acGYHp89RN4Ls2IKyzLzzyP8UFKhq0eXjQ4XbG41DN4axnbJXqL+CrZTlbmf65H+Kr9S8K3dshe2cXCjnbjDf4NOsr9i8Is84fw9IIt0bZYdRVNdW0sDlZF5rZ3DXELMsaMGHBDKRiq2bRdQu5DIVz9RV4ZH5ZKWP0ZjYwGdtNOVOQSDV5e6RfW2fNj+EdxVZJaSE5IxVVJMm4tAZJYnJyfWuCiTbEd+fSui2I5INEFMglkaRssc8YpgHpRkkCKM5AriRAnjmtYeLBgpzUiJzzUzREchTjvUuzcuMZ+1CwqJEkZ9M0RHHxnmnRqcA9qnxleP2qbZWMSfJ9aVP2/wC0UqQaiC5t5VZsxOOecqaEC7XBIyO9eoM7yttXNVOvaLFeQs0cQS4HR1Xg+xx/eow+Qm6aO7J8BpXFlBpUVjeyBAoDj14qa+tDZXCq3yN09qoY3msLkMVKup5BFaGXUYdSs1LHEg9as7T/AIcP8K+40m4uXMkJGKFtr290u4xKW29wa1GjyAAK3Q0ZqWm2l0mWQE/Sl+ytMDj5RTXc8WqWaurfH161baDhY1Rjgd6zVzZzaXNujVmiPXHarjS7pHQMrdazX510FPey+m/KYhOQaCk3I+TREVwrLhutcaISSAlqj0NZCElmI5OKkewDAHjIqYLsOFqOV5EPJ4rBImLIpGOlAtI+4nGB6UYSzSDOcE9KudP0H8W2+4DInYY5Na6Ak29GfhUyMNiMznso61d6d4euLr8y4/Kj64HU1prXR0gUeSiIoPJA5NW8SRRKFwMj9hS8rDVAOl6fHaxqFQKB696sNoZcjoKilcnjp9aHvLwWsYYck8KM9TS2Mk2FJIruI160Wke3gDpVVppcEMcGR+SSauEbPJOKy2LkVPQwoAOMVG0YbIPpxU7Ec9KiIyWJ79KIiKW70yOcFiqhx3x1oYWCqpBUD0yK0BUFBnjPNQCFdzI4+DPwse1AopGZutPSaMo8QB7A1k9Y8NLtZoNqv3T1r1FrZcbSob1U0P8AhbfdzECe+RyKaMnHoPJPs8KurKW1kKyRlSPbiheMfEOa901LSLO8iePyow5HwkjmvKtb0hrK7eN1wB0rphlvTEcF4M1LnPAJNKMDBzwfSiHhZGzximlS3yjJ9arZOiEt8R3CuiQHjoPUV10xx365NNUAemeprBJV4OABzUgP/wDaYMdjyKcG5+lKOgrn2pV3I9aVKY9K8sRIFA++KHckcdc0TK/UdDQVxKkSPJKwREUlmPpXnJHut+WA6rZ2M0Ba+jUjoG6N9jWSm0hFkDWczBc/LJ/kUZfanPdzF9hWPpGp649frQq3rK3xR/UZ5rtxxlFHlfInGb0i2s4/KUDcMgVaxMHj5PSs1HfoW+IMo9OtFw3COciQjP2oyi2cxfOscsZRlB4qhudLa3YzW2VweR2o6OTABjuSfY812S5lK7CwYH2pUmujPZFbzb4g2eR1ou2LSHIOar9gjyU79RTormbhEcqvfAotWBMuz+XGXfoBmrCytbN03S5dj78CsTrOoahDH+QfNgZSsgYZI9/UVPoniOOQIsrAMPWklCSVorjcW6Z6PYWVmuHCRpgcFuTVujWkUfzBm9hWMh1eNoxh8/Q0UNSXruA4qHJl3iT8mguL9VB8s9uKDt7ss/L8GqCfUFPJcBR60Jb6hdTyP+Bt5ZsfpU4+57UNsZQikbe4v4oYi7kdO5qg1CLVdRcPaqsS5G1pW6j2oG2lWVv/AHCZ0uUbIjPCj/P1q1/irwrtcZA4DqODW6BGNdHdKe8sZ1W+jkBPRtwIP0rSfiQ6fCRisq+prONrZxnKkdVPtToLuUY8xgR69/2oXQJQ5dmnW4Vy3PI60/zDKwHHv/iqOO7UDLuAPQn+9Gx3ElwMWsbOMY3EYUffvRUiTxlixJcKxG3vzXQVJAHy9DzQscHlnM0m9vpxRShSPb1pkxGkh4IbhTlgPh9/ao3jWQBx0PfvSlG1cgke9Dz3O1W98Nx6nr/b+tNYnF+BxhXGW6Ht3FZvxJpUV9CGHDxjGcdatpb/AG5APTrmqy8ucwsQ2CedtZSKRi/J5nrNh+DlKn5TVO7bcBeAK1PiI+ardcjvWLkmwTXXjdoXJokZ9x5+9N4zkYoYy4798VxZeetUpkuSCwwBqXdQCy89akWUfehRlItN49KVDeaPWlS0bmepFgec1kPFWsI062SkmKM5lK/zN2H2q613Uhp1odmDPJkIPT3+1ZjT/D0+o27XMk3l7m+Hcud3qf3rjxRS/Uj1/kSlL8Q7AG1PjCtuHo4NTQJdXMAlis52jJI3IQV/ajj4Ql3gG7jwfRDWrsLaOGJLeIYjjXaAa6HkjX5POljnF/owEtneZ+GznB/3Rn/tTFttViBZbO5A7/CxFelXNvHsAA59fSoUIjAXGa33P0T4f0wUd7fxkNJZTDH+xuf6UauqRzY8xWjkA6MuK3EjI0QCjnNBySwwAmduPc0Oafgyi/Zllv0VgjOCpHDA9/Si7Z42b4jilqLWOoPst7QvKT80K4P37H70GdN1DTx5k8ZMI6OOQPr6U1phUWXJgUqMkAEcZqnvNEheUuiFWzyUOKmS+JPluD7GrBAUG4kFWGcZrW0aijawu7cAwXMgHoea4h1JyN12dv8AtXn+9aAATDCYDe5oWWNQTvj+LP0Na15DyfsJ0K7t7F999Z/j8/8Ayvjb9uRXoejeJdFnQRJssm7RyAKp+jDj+1eZRhSQqMST0yOlSujJkFOcdu1TcEwuTZ63f6PYaigaW3icnlXA5+xFVi+GLWFtoubqMemVIH7ivNbXxDdaY+y3uZ7fHUKxCn3A6Gtv4e8aiceTq4Dpji4VMEf/AFAf3FJLG0ZTkvJep4asV+Np7hgOvIH9hUo8P2H8kLnPd5GP/ej403xLLbSq8bfEpJ3Aj2Nd82VM7lB+h6VPQeU30yvXSrG1cMLdWfsSM1MZSvCgA966ZTIxY8AU3g5I5NKNt9nIk3NufJzUwAJwvSmohcYPSuzSxwKAWBPrTIV7Zy5kCQsWPaqmBhcNuzhVGOe9A+INZRUMatjccE1WRa1Dax7N4Pc5PArLZRRpGiuYI/MYjB+HvVLdPGjPzxjByKp9S8YWycmZfsazV74tjmlbYT7HtTrHJ9ICko9ssNeCeXIVPze9eeXbbZnUHIBq01TxBJdhkUbQT1qiJycmuzFBxWzmzZFLo7upbqbSqxAeG5p6tzUQp6nmsYO3f+YpU2lS0Y2ttp8+t6g91dBktlOAPUD+Uf8Ac1pSgRFSNQAAAFA7USsDIuAyKo4AApwAA2ouXPU15juXfR7f3QgvztsGWBoxvbHNONvgblYDIoubTZhDvLED0qtafypApJOKdHFOTbthSoPKYHk+tCopLECiHnV1AjGD3rm5EiJA+KiKMkYxwMNvSsm8Fxrep/hY5CsaHMh9BWhuJXeJwG5NU3huYabrcq3XAm+Vj0J9KdaTaNFW0mbDTNHitYVihiCqB+/1ol4DFJwAe2COGHoasbS7h8o5IPHBquvtQhjDMWUHtXM7Z1x9UYjxXpqWd1DNbjZbzNwD/wBNh1X6c5Fdgf8AKUdSOoqDxd4jtbywksofjkMgbeOi496qdG1MPJsnP5nqe9dkFJwtnJNx5Ui5kZlBZS2e2OxphvBMqrMCsncEURLarMokhkKt0DKf7+tUN1PfwyAXdvhl6SIOCP7UVsFF81oskXnoOehGeaZBKsytCp+NQcrnpUWi6jayLtlISQ8DHQn09jUmq2MqSi+08guvzKDjOPX3rV4YGDm5QSPBcKA/XleCPWl+FlgkElnuBzgxg5B+lOPk6xb/ABgpOnGT8ymo9PuZIJlt7ltsq8o2f6qazQYyo9M8A6jLLpUlvPnfE+5eOit2/cH960UkpOf/AA1UeH9VTVLXJCi6QYkUf/kPY1ayRg4yPj/VXJK7HpA0r87VHFSQKznrx3pXluVUMM/WnWhCoeeaVLYz/wA6Jbi4itYMlsDHNZvULoSxmR3IQf1qx1S4RU+LsMj3NeXeO9YumiNva5WF/ncd/Ye1MoucqQE1CPJmf8S+IJLu+ZLWRhBEx2kHlveqSS8nk+eRj9TQ7E9DTCa9KOOMVRxSySk7bHPIzH4jTSSeprlKnFFSrneu4rGOorO4VRkk4FS3UBtpfLcgsBk4oyKwuIbb8SqHd1HtQEsjSOXkJLHrmgnsLVIaKevrTB1p46UQBfNKlx60qWzHsTzEOa5b3JSUvjOKcygjcepqCSNg2exrzzuTDpdTmuEK/KKrAm2XewzRChcYzT/g2EN19KKQGC5YyEovHpULbyST0qVpvLyAOtTCPfDvyDxRAV7EIeO9Vmq2puI9qrhz0PpVsYipPGc9K6qbz8a4xRToBR2/8Vgh2fiJC3Yk9Kgl0u9ugTdXUj57E8VqSqqvY0yQIxAXrR5Ubb8nmF7Ebe5eJuxp+mWVxe3kcNopaQngjt7mtB4j0aZp/OiXcT2HWtZ4P0iHS7UeaubiTBdsf0qssyULFx4nKRTv4f1iwg86M+coHxeXnP3X/FK2uFnXLICBwwIz/SvTI4gIgT0buKoNc8Kx3MpvNPkFvcnr2Vj7+/vXOst/6Ohw9GL1jQo5bVrqyieOQcuig7SOuR6dOlBaVrEi4/ElmYYBJ/mX1+tXWjXtxDPLFqG9Eicoz7evqAen71rNP0DSNdtWHlK6Biqyqu1j9ccZ5qnNR0I43tmJubeOT/1MDLG3Yg9R6MKr9Q23NmzqcSQtkE9QfStF4n8PXWgbH3CayLbRJ0ZSexqluY7aNQyuArj4vtTJ2I0WHhDWzBqFrNg8NtlUfpPX/P2r1tZVkcOpyOoOevvXkfhXw/e3ifi7PyxFJ0L5BFeoWFl+EtIEJ3FEAJBqGRpvRRRpbLMfEpBHHv2qtu3FuSwwF5+1Ey3UcaEswC1hvEuvC+jkt7F/g6GT1+lIlejLXYL4i1kXTmKN/wAtTg4/mP8AiqHUbmO4twkqZNQLbysCu7Brs48rakw57H1rojFLohNuRnr7R3fdJAOPSqW5iMLBD83evRYNrQHK84rOa7pSmKSeMHzF5IxV4ZN0yTjqzL0qVKrCCo/SrQzSeYw+BT/WgK0uisI7aJAuSxyaEnSHgrZcwkJEqFcjHNY/WxEuoyrCAFB7etbKVgiM3HC5rBzuZJpHPOWNSxbbZTKqRHTx0pRbN48zO3virWyWxZgC3/31VuiKVgv3/rSrR/h7H9Uf70qTmhvrfs9EldSOByDQxmySG5oqW3WNQxbOaEcqpzj+lcKOtPQoTtbcw49KflHkYk4OOKjH5jDb1rl2GTB24xRAxkg8wY25qVID5IQZDelMhceWXU/EO1d/FNGQzj7UQDJpXiwm3p61wMZYyxHNRX9yJgGUYPeoxc+WAoPTk1gNkRutjFTnrUiSIG3s3agJbmOWc4x1p55kVexIo0BNtlrZRmaVXkyVB4FaOCMcALxUWk2sZ25xgiri6hWNl2EAKP3qD3s7FUdEMTG3Y7jujPUelV97fyXM5srA/F/1Jevlj296mvJmfNvb/MRy36RXdNsI7NAEGcnLE8kn1NBGa8jrWxhhgWIKAgGOec1a2JW3XbGgReuFGBSaJXiDJ0HUYoPUr6GytpJZHCKBnLHgUdoRtSQF44FtfaTLBczeTCmJXcckY5ryDR4v4xq8VjGjCKSXJLNkiP0P9KN8W+Kn1dzbWxZbRT1PWTHc+1aD/TTSPLRtSlUgvxHx2rpScINsiqlKl0j0K0tjZwxwQIFUDAAHAFHpkDqMDvUEUzFslelA+KNbh0fSJLt+dgwFz8zdhXMkPJmc8a6kfxf4a3chgMTbTwc9B9ayM02zGOMVUXPiZ55nlmXLuSWPuaYNat5vhfK+9dUcTSJPJF+TRWd2iHMi8mg9Vka6mXyh8pziqyHUIhL/AMzIxxzRkN0ib3c7iemKbjTsm2WcG4oG6YFR3ABgmD4JZTQ0N6Tal24HWnxTRXIxnjFCmhbXRgHG12HocU2i9Uh8i/mQdA3FC11okKtlpNiY7SGU8NjOKyljbvdXUcKDJY/sK3O1ooljz8oqWWVaK4o2wLWp/JsJGBwSMCscoznHWtH4jDG3Q/y55rOYxzRxLRsr3RzFPUU2iLeDzXAzgd6o2SWyXP8AupUf+Cj/AF0qnaH4M9ZbdIo3cAVG8BlXao5xUxcYAPauJdeSSFHWuFHW7A4lNtLhxSuLsSAjHSpmRpjuY5FdXTWmUsgxn1oi2Ax7RkKQGPaobm4K4BwcVNdWRiBZ2wwqkvJRDE7s/IopWLIh1fVI4YSSQG7Csxca9csSEOBQWoXbXM7Mx4zxQe6uyGNJHPKbYauozq+/ec5zR6+ILjC9MiqOkDimcEwKTR694a8VW08ShpFR8DcrHBrSS6nHckLbOJHPp0H1rwBGI5zXpP8ApzexixMeRvWQlvU5rizYeCtHdhzc3TWz0Sys8KAMsx5YnuasZIxEi9jUFndIseWHJqp8UeILbSrJ5529lUdSfQVFL0Vd3voK1nWrXSbWSaaQIEHfufSvGfE3ia51uUqWKWwPwx56+5oPX9eutZujJcHCA/BGDwv+TVdaQyXdzHBCpaSRsKK68eFRVyOTJkv8xLfwzokutX4TBECEGV/+31r2rTYIreFIlTYijAwO1U3hbRF02wjgjX4sZdu5PetXBAoXDcEdfaufJNzf8OiEFjjT7HpEIl3DDCvG/wDVPXFvdVFjbvmK3/5mDwX/AP10+5rc+O/EqaBprwwOGvJ8rEM/L6sfp/evDZpGkdmYksTkk9Satgx2+Rz5p0qGNUZrprhrsOUQJB4OKmS7mX+Yn61BSrBL601KIWJSRj5npUlndlEEmfh9KztPEjhcBiB6UvAxca9Es0SXiDGeDVJUjzyvGEZyUHQVHRSpGZd+FYi98zj+Va1hGWIY81lfDkxtZ8HjfWolyw3dCahlX6OjE9UVPiMRrp7ZIBz8NZEDmrPX7sz3RjB+FOPvVYOuTVcapE8ruROIxijrOAsyop60PAhcZXgVfaPZl23AVpypAhG2Gfw5fU0qsvw7Uq5+Z08DXuQ6kYqEFfKKkc0p2eC48uYYGeG9afKE8okHJ+tQHFBKIiARlaJvNRjjgIhPOO1VUbKqFpOFHrWc1jxRb2ztHbpvYdcU6i30TlS7D728lmcgjrVRreyOyIZxuIqhu/EV1M2VwtVVzeT3L7ppGPtV44mRlNeCCT5jmmjk045aubCK6CIj7Clg9a5iu54rGFRumalcabcCa3fB7jsaCNIGg0mqY0W07Rvrb/UN44cPaEvjs/FZjXNcutZuvOuW4HCIOiiqgV0mpxwwi7SKTzTmqbHE5rR+AjGuvI0mMhCVz61mc1LbXElrOk0LFXQ5BFPOPKLSFxy4yTZ9JaVJHGA5wRiodc1uHSrGa6l+IgfDGOrnsBXk1p/qJdwW4Q2ytIB82/A/aqqTxXe3uoLPqD74+gQdFHtXFHBPydc8uO7TBNdvr/WNRku7tXLueAAcKOwFVz2dwBkwvz7V6C01newI9uF6daktEjV/zVVhVll4qqIPHe7PM3jkT51ZfqKZXo+pWNvKWzEpB9BWfuvD8cp3W7bB6VSOVPsSWJroy9KrO80W5thuHxj/AG1WkFSQwwR2NUTT6Eaa7OUqngt5ZwTGuQOpqFhgkUQHK6h2sCRkA1ylWMW9rsklWUdR0Ga1UlykenGWXA2rWNsbyK3j2vGWP1pX2qTXSeVnbGOwpJR5MeMq2CTyebM8n6iTXEUk8CmgZOKu9K0yWVPMdSE9T3pm0kKk2x2j2bSnpgVrLGH8KnIGMUPZ6PPJa+ZCNmOg70Soe2QLNyxOMetcs5cjphDiEfiE/wDBSojy0/T/AEpVIqa/V7OO8hK5HI4I7Vib+11fTY2eGTz0XseuKB0/xbdW8gS4YumcfStaNTspbDznkXDDoTRpxETtGAuvEF3dQshGzsazN0cvz8xrT+JTZrKJbUrlicgVm1hedmYA4HWuuFVo5p3dMG2mrDS9Im1CXCAhR1aidF0hr+X48iNT+9b+ysYbKFUiQChkycdIMMd9mftPCUCgGXLfWrE+HLHyiojH7VdLjcM09guODiuZzk/JbikYm98IoxLQMV9q7D4RijgLTFmbFbNcMyqBnNcvECqUAxxR+2XVm+uPo8fvoPw9y8f6TioKvfFFk1veGTOQ5zVHj0rrjK1ZzSVOjlI9Kdim4phTlLmu4711vWsYb3pE8137Vz7VjBFrfXFp/wAmQgelXdl4kK4Fwp+orOYpUsoKXY0ZtHo1jqUEhDnDK3c9qfd7FYmIghu1YKxvHhYIW+A1cNeFcPHJuHpmoPFT0XU1KJdRyK5KvjOelKfSrKRd8ka7iOoqviWO5i3tNskb3qezu/KJhlk8znAJoU10Dkh8emQpC8cYADelUMvhu68xhEVI7ZrUgHcNo460pdQhgUmU4x3rKcl0bin2YS/0+exZROoG7pihcVc65cNqV2DDlkXpQ8Ng0e135OeldMW2tkZJXorwjE4A59KkFrMSB5Z59q1MWnQuqOVw3tVqlnHIgAQZFK8iQyhZkYtNeCDz5hjnABrd6PHAbeBZcbcAkUDqViJIoYR3IzRwj8gKoxwOKhknyR0Qx8WWc15Gn5NuuFqj12Z7eNbkLuMbbsHoaIi/NmyDjFUXivUcsLND05b29qnBXIpN1GyP/ie//TH+1KqXPtSq/wBa9HJ9svYXIjb2O09aL0uB724S3llZIuvJpUqD6GXYzUNOSHUBbrIXTPUVYfw87ltbaIqp+Z8UqVBydG8l7Y2a2sYVFwAKKErYxSpVG7KR6JorgdCMmrHT4FnctcAhBSpUjGFN5FvMTACcHioZo2my78FqVKgHwVWoeE/4layylj8HQ56V5zfafLZ3DROpyP60qVdGKT6OfIvIP5LfpP7Vwwv+k0qVdFsiNMD/AKTSMD/pNKlWswvJf9JpeS+flP7UqVazHPJcfyn9qXkP+k0qVazCEL/pP7U5VlTgBselKlWswTaiRp13bsd6u00/zpVeJipHUUqVJN0MjR2yqsQ384HNZrWQb6cxRRnAOOBSpVHH3Zd9Uds9MFugWQZc9vSiriwVYC68EUqVU5OwUkHaXbvcQL9KIu4pLNNwOT6YpUqRt2OkuNnIGeZPMcHP9qnaGWRRhHb3ApUqmykeiG6huLK3kuGhcKgznFYaYyTzPLJksxySaVKqYvZLO/A7YaVKlV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data:image/jpeg;base64,/9j/4AAQSkZJRgABAQAAAQABAAD/2wBDAAkGBwgHBgkIBwgKCgkLDRYPDQwMDRsUFRAWIB0iIiAdHx8kKDQsJCYxJx8fLT0tMTU3Ojo6Iys/RD84QzQ5Ojf/2wBDAQoKCg0MDRoPDxo3JR8lNzc3Nzc3Nzc3Nzc3Nzc3Nzc3Nzc3Nzc3Nzc3Nzc3Nzc3Nzc3Nzc3Nzc3Nzc3Nzc3Nzf/wAARCAC4AREDASIAAhEBAxEB/8QAHAAAAQUBAQEAAAAAAAAAAAAABAACAwUGAQcI/8QAPhAAAgEDAwIEBAQFAgUDBQAAAQIDAAQRBRIhMUEGE1FhIjJxgRQjUpEVQqGx0QdiFjNDwfAkJVNykrLh8f/EABkBAAMBAQEAAAAAAAAAAAAAAAECAwAEBf/EACIRAAICAgICAwEBAAAAAAAAAAABAhEDIRIxQVEEEyJhMv/aAAwDAQACEQMRAD8AZN4nsVjxvXP1rCeJtQS/vA8R4AxmgZiSx+tCvk96rDGk7KSm2qJokc4IJra+EryaBTGcn0rE2s0sZ2hc+lbbwpIqRbpl+P0rZf8AIcdWW2rxfxKFo5RwRxXm2pW02mXjRMSR/Ka9XkKSjcvGKxXjGxaULcIMlOuPSp4pU6Y2SNqznhe5bb+ZnmtNO6Ku7PJrEaPc7dgPrWrPxxqSeMUckdmh0H2t2sS7qnm1A3GOMD2qoeVcbB1FTQHCipUFOwwkt8qn61NaWzM/LbQfeg/xeMADAopCZQNkhBxWNZzVLfy1JEm4fWqVX5xnGaLvDMkhVmJFBGMlw2eKKA2PuInRQyZwaAeLzVZXzmrd5hs2kdqAkdVJBApkxWk9mbk02dZu5WoHsJ2kIVSBWi84F/aio/LccAD3qn2NE1FMw06yQyGNycioC7DPJrT6ro4nZpUbDVVTaS1rb+bMw69KpGcWCUGitV2JHJ4rRaVrUVvEIpT96oZkWPBU9aHLU7gpIVSaNx/FbMjd5gye2al/H27LxIOfesCAc04SOnRiKn9KGWRm8i/MPwtlalliUrgHBrF2Orz2vGSw9Ca0tlrFtdoNzBX9CaSeNrZSEosbrkqWumON3xtwOax3mt6mrPxNdLPdqkbZVBVNmq440iU3ui/8N2wublric/kQjcc9zQer6iby+klQkIDhR7UpLl7PTUtozgzDc59vSqzNFRt2ZulRP5zdya6JTjrQ+6kDT8RQkSk9zUqyE96GUE1NGKVoZF35n1/elUefalSaGoFnYgtihySMGirthuOBQkjbqZGZc2bpLEDgbhV1or5lK5rI2c7RvjtV9ZTGAhlPWknHQ8GbIMduByKGu4hNC6MOMVXWmtxcK7AN71ZQSxXL8MMYrnaaLWmYe2hEN88THAVuK2ELBoVx2rP+I7Vba+SWM8NwavNH/NswR1xVJu0mTiqdEpiTO411XCDHak+8KQozUZTdgMcGpDMa7EvkEYqVbh1Qsh5FMktGRNwf96CExgfYcnNHsVoIFy1yxDHmmyOdoUdRXSrbNyrzUcqHy9w5bvWRqHESFMk8UMx80lSelEQMZPhY4rgtEDlw1G6Ak3oERAM5opTlRgY96KsdKlvpgifCvrjNaq18IWwiHnSSMT6MBQckMoUYx/lFRX9vDcwqhOa9B/4S0/acGYHp89RN4Ls2IKyzLzzyP8UFKhq0eXjQ4XbG41DN4axnbJXqL+CrZTlbmf65H+Kr9S8K3dshe2cXCjnbjDf4NOsr9i8Is84fw9IIt0bZYdRVNdW0sDlZF5rZ3DXELMsaMGHBDKRiq2bRdQu5DIVz9RV4ZH5ZKWP0ZjYwGdtNOVOQSDV5e6RfW2fNj+EdxVZJaSE5IxVVJMm4tAZJYnJyfWuCiTbEd+fSui2I5INEFMglkaRssc8YpgHpRkkCKM5AriRAnjmtYeLBgpzUiJzzUzREchTjvUuzcuMZ+1CwqJEkZ9M0RHHxnmnRqcA9qnxleP2qbZWMSfJ9aVP2/wC0UqQaiC5t5VZsxOOecqaEC7XBIyO9eoM7yttXNVOvaLFeQs0cQS4HR1Xg+xx/eow+Qm6aO7J8BpXFlBpUVjeyBAoDj14qa+tDZXCq3yN09qoY3msLkMVKup5BFaGXUYdSs1LHEg9as7T/AIcP8K+40m4uXMkJGKFtr290u4xKW29wa1GjyAAK3Q0ZqWm2l0mWQE/Sl+ytMDj5RTXc8WqWaurfH161baDhY1Rjgd6zVzZzaXNujVmiPXHarjS7pHQMrdazX510FPey+m/KYhOQaCk3I+TREVwrLhutcaISSAlqj0NZCElmI5OKkewDAHjIqYLsOFqOV5EPJ4rBImLIpGOlAtI+4nGB6UYSzSDOcE9KudP0H8W2+4DInYY5Na6Ak29GfhUyMNiMznso61d6d4euLr8y4/Kj64HU1prXR0gUeSiIoPJA5NW8SRRKFwMj9hS8rDVAOl6fHaxqFQKB696sNoZcjoKilcnjp9aHvLwWsYYck8KM9TS2Mk2FJIruI160Wke3gDpVVppcEMcGR+SSauEbPJOKy2LkVPQwoAOMVG0YbIPpxU7Ec9KiIyWJ79KIiKW70yOcFiqhx3x1oYWCqpBUD0yK0BUFBnjPNQCFdzI4+DPwse1AopGZutPSaMo8QB7A1k9Y8NLtZoNqv3T1r1FrZcbSob1U0P8AhbfdzECe+RyKaMnHoPJPs8KurKW1kKyRlSPbiheMfEOa901LSLO8iePyow5HwkjmvKtb0hrK7eN1wB0rphlvTEcF4M1LnPAJNKMDBzwfSiHhZGzximlS3yjJ9arZOiEt8R3CuiQHjoPUV10xx365NNUAemeprBJV4OABzUgP/wDaYMdjyKcG5+lKOgrn2pV3I9aVKY9K8sRIFA++KHckcdc0TK/UdDQVxKkSPJKwREUlmPpXnJHut+WA6rZ2M0Ba+jUjoG6N9jWSm0hFkDWczBc/LJ/kUZfanPdzF9hWPpGp649frQq3rK3xR/UZ5rtxxlFHlfInGb0i2s4/KUDcMgVaxMHj5PSs1HfoW+IMo9OtFw3COciQjP2oyi2cxfOscsZRlB4qhudLa3YzW2VweR2o6OTABjuSfY812S5lK7CwYH2pUmujPZFbzb4g2eR1ou2LSHIOar9gjyU79RTormbhEcqvfAotWBMuz+XGXfoBmrCytbN03S5dj78CsTrOoahDH+QfNgZSsgYZI9/UVPoniOOQIsrAMPWklCSVorjcW6Z6PYWVmuHCRpgcFuTVujWkUfzBm9hWMh1eNoxh8/Q0UNSXruA4qHJl3iT8mguL9VB8s9uKDt7ss/L8GqCfUFPJcBR60Jb6hdTyP+Bt5ZsfpU4+57UNsZQikbe4v4oYi7kdO5qg1CLVdRcPaqsS5G1pW6j2oG2lWVv/AHCZ0uUbIjPCj/P1q1/irwrtcZA4DqODW6BGNdHdKe8sZ1W+jkBPRtwIP0rSfiQ6fCRisq+prONrZxnKkdVPtToLuUY8xgR69/2oXQJQ5dmnW4Vy3PI60/zDKwHHv/iqOO7UDLuAPQn+9Gx3ElwMWsbOMY3EYUffvRUiTxlixJcKxG3vzXQVJAHy9DzQscHlnM0m9vpxRShSPb1pkxGkh4IbhTlgPh9/ao3jWQBx0PfvSlG1cgke9Dz3O1W98Nx6nr/b+tNYnF+BxhXGW6Ht3FZvxJpUV9CGHDxjGcdatpb/AG5APTrmqy8ucwsQ2CedtZSKRi/J5nrNh+DlKn5TVO7bcBeAK1PiI+ardcjvWLkmwTXXjdoXJokZ9x5+9N4zkYoYy4798VxZeetUpkuSCwwBqXdQCy89akWUfehRlItN49KVDeaPWlS0bmepFgec1kPFWsI062SkmKM5lK/zN2H2q613Uhp1odmDPJkIPT3+1ZjT/D0+o27XMk3l7m+Hcud3qf3rjxRS/Uj1/kSlL8Q7AG1PjCtuHo4NTQJdXMAlis52jJI3IQV/ajj4Ql3gG7jwfRDWrsLaOGJLeIYjjXaAa6HkjX5POljnF/owEtneZ+GznB/3Rn/tTFttViBZbO5A7/CxFelXNvHsAA59fSoUIjAXGa33P0T4f0wUd7fxkNJZTDH+xuf6UauqRzY8xWjkA6MuK3EjI0QCjnNBySwwAmduPc0Oafgyi/Zllv0VgjOCpHDA9/Si7Z42b4jilqLWOoPst7QvKT80K4P37H70GdN1DTx5k8ZMI6OOQPr6U1phUWXJgUqMkAEcZqnvNEheUuiFWzyUOKmS+JPluD7GrBAUG4kFWGcZrW0aijawu7cAwXMgHoea4h1JyN12dv8AtXn+9aAATDCYDe5oWWNQTvj+LP0Na15DyfsJ0K7t7F999Z/j8/8Ayvjb9uRXoejeJdFnQRJssm7RyAKp+jDj+1eZRhSQqMST0yOlSujJkFOcdu1TcEwuTZ63f6PYaigaW3icnlXA5+xFVi+GLWFtoubqMemVIH7ivNbXxDdaY+y3uZ7fHUKxCn3A6Gtv4e8aiceTq4Dpji4VMEf/AFAf3FJLG0ZTkvJep4asV+Np7hgOvIH9hUo8P2H8kLnPd5GP/ej403xLLbSq8bfEpJ3Aj2Nd82VM7lB+h6VPQeU30yvXSrG1cMLdWfsSM1MZSvCgA966ZTIxY8AU3g5I5NKNt9nIk3NufJzUwAJwvSmohcYPSuzSxwKAWBPrTIV7Zy5kCQsWPaqmBhcNuzhVGOe9A+INZRUMatjccE1WRa1Dax7N4Pc5PArLZRRpGiuYI/MYjB+HvVLdPGjPzxjByKp9S8YWycmZfsazV74tjmlbYT7HtTrHJ9ICko9ssNeCeXIVPze9eeXbbZnUHIBq01TxBJdhkUbQT1qiJycmuzFBxWzmzZFLo7upbqbSqxAeG5p6tzUQp6nmsYO3f+YpU2lS0Y2ttp8+t6g91dBktlOAPUD+Uf8Ac1pSgRFSNQAAAFA7USsDIuAyKo4AApwAA2ouXPU15juXfR7f3QgvztsGWBoxvbHNONvgblYDIoubTZhDvLED0qtafypApJOKdHFOTbthSoPKYHk+tCopLECiHnV1AjGD3rm5EiJA+KiKMkYxwMNvSsm8Fxrep/hY5CsaHMh9BWhuJXeJwG5NU3huYabrcq3XAm+Vj0J9KdaTaNFW0mbDTNHitYVihiCqB+/1ol4DFJwAe2COGHoasbS7h8o5IPHBquvtQhjDMWUHtXM7Z1x9UYjxXpqWd1DNbjZbzNwD/wBNh1X6c5Fdgf8AKUdSOoqDxd4jtbywksofjkMgbeOi496qdG1MPJsnP5nqe9dkFJwtnJNx5Ui5kZlBZS2e2OxphvBMqrMCsncEURLarMokhkKt0DKf7+tUN1PfwyAXdvhl6SIOCP7UVsFF81oskXnoOehGeaZBKsytCp+NQcrnpUWi6jayLtlISQ8DHQn09jUmq2MqSi+08guvzKDjOPX3rV4YGDm5QSPBcKA/XleCPWl+FlgkElnuBzgxg5B+lOPk6xb/ABgpOnGT8ymo9PuZIJlt7ltsq8o2f6qazQYyo9M8A6jLLpUlvPnfE+5eOit2/cH960UkpOf/AA1UeH9VTVLXJCi6QYkUf/kPY1ayRg4yPj/VXJK7HpA0r87VHFSQKznrx3pXluVUMM/WnWhCoeeaVLYz/wA6Jbi4itYMlsDHNZvULoSxmR3IQf1qx1S4RU+LsMj3NeXeO9YumiNva5WF/ncd/Ye1MoucqQE1CPJmf8S+IJLu+ZLWRhBEx2kHlveqSS8nk+eRj9TQ7E9DTCa9KOOMVRxSySk7bHPIzH4jTSSeprlKnFFSrneu4rGOorO4VRkk4FS3UBtpfLcgsBk4oyKwuIbb8SqHd1HtQEsjSOXkJLHrmgnsLVIaKevrTB1p46UQBfNKlx60qWzHsTzEOa5b3JSUvjOKcygjcepqCSNg2exrzzuTDpdTmuEK/KKrAm2XewzRChcYzT/g2EN19KKQGC5YyEovHpULbyST0qVpvLyAOtTCPfDvyDxRAV7EIeO9Vmq2puI9qrhz0PpVsYipPGc9K6qbz8a4xRToBR2/8Vgh2fiJC3Yk9Kgl0u9ugTdXUj57E8VqSqqvY0yQIxAXrR5Ubb8nmF7Ebe5eJuxp+mWVxe3kcNopaQngjt7mtB4j0aZp/OiXcT2HWtZ4P0iHS7UeaubiTBdsf0qssyULFx4nKRTv4f1iwg86M+coHxeXnP3X/FK2uFnXLICBwwIz/SvTI4gIgT0buKoNc8Kx3MpvNPkFvcnr2Vj7+/vXOst/6Ohw9GL1jQo5bVrqyieOQcuig7SOuR6dOlBaVrEi4/ElmYYBJ/mX1+tXWjXtxDPLFqG9Eicoz7evqAen71rNP0DSNdtWHlK6Biqyqu1j9ccZ5qnNR0I43tmJubeOT/1MDLG3Yg9R6MKr9Q23NmzqcSQtkE9QfStF4n8PXWgbH3CayLbRJ0ZSexqluY7aNQyuArj4vtTJ2I0WHhDWzBqFrNg8NtlUfpPX/P2r1tZVkcOpyOoOevvXkfhXw/e3ifi7PyxFJ0L5BFeoWFl+EtIEJ3FEAJBqGRpvRRRpbLMfEpBHHv2qtu3FuSwwF5+1Ey3UcaEswC1hvEuvC+jkt7F/g6GT1+lIlejLXYL4i1kXTmKN/wAtTg4/mP8AiqHUbmO4twkqZNQLbysCu7Brs48rakw57H1rojFLohNuRnr7R3fdJAOPSqW5iMLBD83evRYNrQHK84rOa7pSmKSeMHzF5IxV4ZN0yTjqzL0qVKrCCo/SrQzSeYw+BT/WgK0uisI7aJAuSxyaEnSHgrZcwkJEqFcjHNY/WxEuoyrCAFB7etbKVgiM3HC5rBzuZJpHPOWNSxbbZTKqRHTx0pRbN48zO3virWyWxZgC3/31VuiKVgv3/rSrR/h7H9Uf70qTmhvrfs9EldSOByDQxmySG5oqW3WNQxbOaEcqpzj+lcKOtPQoTtbcw49KflHkYk4OOKjH5jDb1rl2GTB24xRAxkg8wY25qVID5IQZDelMhceWXU/EO1d/FNGQzj7UQDJpXiwm3p61wMZYyxHNRX9yJgGUYPeoxc+WAoPTk1gNkRutjFTnrUiSIG3s3agJbmOWc4x1p55kVexIo0BNtlrZRmaVXkyVB4FaOCMcALxUWk2sZ25xgiri6hWNl2EAKP3qD3s7FUdEMTG3Y7jujPUelV97fyXM5srA/F/1Jevlj296mvJmfNvb/MRy36RXdNsI7NAEGcnLE8kn1NBGa8jrWxhhgWIKAgGOec1a2JW3XbGgReuFGBSaJXiDJ0HUYoPUr6GytpJZHCKBnLHgUdoRtSQF44FtfaTLBczeTCmJXcckY5ryDR4v4xq8VjGjCKSXJLNkiP0P9KN8W+Kn1dzbWxZbRT1PWTHc+1aD/TTSPLRtSlUgvxHx2rpScINsiqlKl0j0K0tjZwxwQIFUDAAHAFHpkDqMDvUEUzFslelA+KNbh0fSJLt+dgwFz8zdhXMkPJmc8a6kfxf4a3chgMTbTwc9B9ayM02zGOMVUXPiZ55nlmXLuSWPuaYNat5vhfK+9dUcTSJPJF+TRWd2iHMi8mg9Vka6mXyh8pziqyHUIhL/AMzIxxzRkN0ib3c7iemKbjTsm2WcG4oG6YFR3ABgmD4JZTQ0N6Tal24HWnxTRXIxnjFCmhbXRgHG12HocU2i9Uh8i/mQdA3FC11okKtlpNiY7SGU8NjOKyljbvdXUcKDJY/sK3O1ooljz8oqWWVaK4o2wLWp/JsJGBwSMCscoznHWtH4jDG3Q/y55rOYxzRxLRsr3RzFPUU2iLeDzXAzgd6o2SWyXP8AupUf+Cj/AF0qnaH4M9ZbdIo3cAVG8BlXao5xUxcYAPauJdeSSFHWuFHW7A4lNtLhxSuLsSAjHSpmRpjuY5FdXTWmUsgxn1oi2Ax7RkKQGPaobm4K4BwcVNdWRiBZ2wwqkvJRDE7s/IopWLIh1fVI4YSSQG7Csxca9csSEOBQWoXbXM7Mx4zxQe6uyGNJHPKbYauozq+/ec5zR6+ILjC9MiqOkDimcEwKTR694a8VW08ShpFR8DcrHBrSS6nHckLbOJHPp0H1rwBGI5zXpP8ApzexixMeRvWQlvU5rizYeCtHdhzc3TWz0Sys8KAMsx5YnuasZIxEi9jUFndIseWHJqp8UeILbSrJ5529lUdSfQVFL0Vd3voK1nWrXSbWSaaQIEHfufSvGfE3ia51uUqWKWwPwx56+5oPX9eutZujJcHCA/BGDwv+TVdaQyXdzHBCpaSRsKK68eFRVyOTJkv8xLfwzokutX4TBECEGV/+31r2rTYIreFIlTYijAwO1U3hbRF02wjgjX4sZdu5PetXBAoXDcEdfaufJNzf8OiEFjjT7HpEIl3DDCvG/wDVPXFvdVFjbvmK3/5mDwX/AP10+5rc+O/EqaBprwwOGvJ8rEM/L6sfp/evDZpGkdmYksTkk9Satgx2+Rz5p0qGNUZrprhrsOUQJB4OKmS7mX+Yn61BSrBL601KIWJSRj5npUlndlEEmfh9KztPEjhcBiB6UvAxca9Es0SXiDGeDVJUjzyvGEZyUHQVHRSpGZd+FYi98zj+Va1hGWIY81lfDkxtZ8HjfWolyw3dCahlX6OjE9UVPiMRrp7ZIBz8NZEDmrPX7sz3RjB+FOPvVYOuTVcapE8ruROIxijrOAsyop60PAhcZXgVfaPZl23AVpypAhG2Gfw5fU0qsvw7Uq5+Z08DXuQ6kYqEFfKKkc0p2eC48uYYGeG9afKE8okHJ+tQHFBKIiARlaJvNRjjgIhPOO1VUbKqFpOFHrWc1jxRb2ztHbpvYdcU6i30TlS7D728lmcgjrVRreyOyIZxuIqhu/EV1M2VwtVVzeT3L7ppGPtV44mRlNeCCT5jmmjk045aubCK6CIj7Clg9a5iu54rGFRumalcabcCa3fB7jsaCNIGg0mqY0W07Rvrb/UN44cPaEvjs/FZjXNcutZuvOuW4HCIOiiqgV0mpxwwi7SKTzTmqbHE5rR+AjGuvI0mMhCVz61mc1LbXElrOk0LFXQ5BFPOPKLSFxy4yTZ9JaVJHGA5wRiodc1uHSrGa6l+IgfDGOrnsBXk1p/qJdwW4Q2ytIB82/A/aqqTxXe3uoLPqD74+gQdFHtXFHBPydc8uO7TBNdvr/WNRku7tXLueAAcKOwFVz2dwBkwvz7V6C01newI9uF6daktEjV/zVVhVll4qqIPHe7PM3jkT51ZfqKZXo+pWNvKWzEpB9BWfuvD8cp3W7bB6VSOVPsSWJroy9KrO80W5thuHxj/AG1WkFSQwwR2NUTT6Eaa7OUqngt5ZwTGuQOpqFhgkUQHK6h2sCRkA1ylWMW9rsklWUdR0Ga1UlykenGWXA2rWNsbyK3j2vGWP1pX2qTXSeVnbGOwpJR5MeMq2CTyebM8n6iTXEUk8CmgZOKu9K0yWVPMdSE9T3pm0kKk2x2j2bSnpgVrLGH8KnIGMUPZ6PPJa+ZCNmOg70Soe2QLNyxOMetcs5cjphDiEfiE/wDBSojy0/T/AEpVIqa/V7OO8hK5HI4I7Vib+11fTY2eGTz0XseuKB0/xbdW8gS4YumcfStaNTspbDznkXDDoTRpxETtGAuvEF3dQshGzsazN0cvz8xrT+JTZrKJbUrlicgVm1hedmYA4HWuuFVo5p3dMG2mrDS9Im1CXCAhR1aidF0hr+X48iNT+9b+ysYbKFUiQChkycdIMMd9mftPCUCgGXLfWrE+HLHyiojH7VdLjcM09guODiuZzk/JbikYm98IoxLQMV9q7D4RijgLTFmbFbNcMyqBnNcvECqUAxxR+2XVm+uPo8fvoPw9y8f6TioKvfFFk1veGTOQ5zVHj0rrjK1ZzSVOjlI9Kdim4phTlLmu4711vWsYb3pE8137Vz7VjBFrfXFp/wAmQgelXdl4kK4Fwp+orOYpUsoKXY0ZtHo1jqUEhDnDK3c9qfd7FYmIghu1YKxvHhYIW+A1cNeFcPHJuHpmoPFT0XU1KJdRyK5KvjOelKfSrKRd8ka7iOoqviWO5i3tNskb3qezu/KJhlk8znAJoU10Dkh8emQpC8cYADelUMvhu68xhEVI7ZrUgHcNo460pdQhgUmU4x3rKcl0bin2YS/0+exZROoG7pihcVc65cNqV2DDlkXpQ8Ng0e135OeldMW2tkZJXorwjE4A59KkFrMSB5Z59q1MWnQuqOVw3tVqlnHIgAQZFK8iQyhZkYtNeCDz5hjnABrd6PHAbeBZcbcAkUDqViJIoYR3IzRwj8gKoxwOKhknyR0Qx8WWc15Gn5NuuFqj12Z7eNbkLuMbbsHoaIi/NmyDjFUXivUcsLND05b29qnBXIpN1GyP/ie//TH+1KqXPtSq/wBa9HJ9svYXIjb2O09aL0uB724S3llZIuvJpUqD6GXYzUNOSHUBbrIXTPUVYfw87ltbaIqp+Z8UqVBydG8l7Y2a2sYVFwAKKErYxSpVG7KR6JorgdCMmrHT4FnctcAhBSpUjGFN5FvMTACcHioZo2my78FqVKgHwVWoeE/4layylj8HQ56V5zfafLZ3DROpyP60qVdGKT6OfIvIP5LfpP7Vwwv+k0qVdFsiNMD/AKTSMD/pNKlWswvJf9JpeS+flP7UqVazHPJcfyn9qXkP+k0qVazCEL/pP7U5VlTgBselKlWswTaiRp13bsd6u00/zpVeJipHUUqVJN0MjR2yqsQ384HNZrWQb6cxRRnAOOBSpVHH3Zd9Uds9MFugWQZc9vSiriwVYC68EUqVU5OwUkHaXbvcQL9KIu4pLNNwOT6YpUqRt2OkuNnIGeZPMcHP9qnaGWRRhHb3ApUqmykeiG6huLK3kuGhcKgznFYaYyTzPLJksxySaVKqYvZLO/A7YaVKlV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data:image/jpeg;base64,/9j/4AAQSkZJRgABAQAAAQABAAD/2wBDAAkGBwgHBgkIBwgKCgkLDRYPDQwMDRsUFRAWIB0iIiAdHx8kKDQsJCYxJx8fLT0tMTU3Ojo6Iys/RD84QzQ5Ojf/2wBDAQoKCg0MDRoPDxo3JR8lNzc3Nzc3Nzc3Nzc3Nzc3Nzc3Nzc3Nzc3Nzc3Nzc3Nzc3Nzc3Nzc3Nzc3Nzc3Nzc3Nzf/wAARCAC4AREDASIAAhEBAxEB/8QAHAAAAQUBAQEAAAAAAAAAAAAABAACAwUGAQcI/8QAPhAAAgEDAwIEBAQFAgUDBQAAAQIDAAQRBRIhMUEGE1FhIjJxgRQjUpEVQqGx0QdiFjNDwfAkJVNykrLh8f/EABkBAAMBAQEAAAAAAAAAAAAAAAECAwAEBf/EACIRAAICAgICAwEBAAAAAAAAAAABAhEDIRIxQVEEEyJhMv/aAAwDAQACEQMRAD8AZN4nsVjxvXP1rCeJtQS/vA8R4AxmgZiSx+tCvk96rDGk7KSm2qJokc4IJra+EryaBTGcn0rE2s0sZ2hc+lbbwpIqRbpl+P0rZf8AIcdWW2rxfxKFo5RwRxXm2pW02mXjRMSR/Ka9XkKSjcvGKxXjGxaULcIMlOuPSp4pU6Y2SNqznhe5bb+ZnmtNO6Ku7PJrEaPc7dgPrWrPxxqSeMUckdmh0H2t2sS7qnm1A3GOMD2qoeVcbB1FTQHCipUFOwwkt8qn61NaWzM/LbQfeg/xeMADAopCZQNkhBxWNZzVLfy1JEm4fWqVX5xnGaLvDMkhVmJFBGMlw2eKKA2PuInRQyZwaAeLzVZXzmrd5hs2kdqAkdVJBApkxWk9mbk02dZu5WoHsJ2kIVSBWi84F/aio/LccAD3qn2NE1FMw06yQyGNycioC7DPJrT6ro4nZpUbDVVTaS1rb+bMw69KpGcWCUGitV2JHJ4rRaVrUVvEIpT96oZkWPBU9aHLU7gpIVSaNx/FbMjd5gye2al/H27LxIOfesCAc04SOnRiKn9KGWRm8i/MPwtlalliUrgHBrF2Orz2vGSw9Ca0tlrFtdoNzBX9CaSeNrZSEosbrkqWumON3xtwOax3mt6mrPxNdLPdqkbZVBVNmq440iU3ui/8N2wublric/kQjcc9zQer6iby+klQkIDhR7UpLl7PTUtozgzDc59vSqzNFRt2ZulRP5zdya6JTjrQ+6kDT8RQkSk9zUqyE96GUE1NGKVoZF35n1/elUefalSaGoFnYgtihySMGirthuOBQkjbqZGZc2bpLEDgbhV1or5lK5rI2c7RvjtV9ZTGAhlPWknHQ8GbIMduByKGu4hNC6MOMVXWmtxcK7AN71ZQSxXL8MMYrnaaLWmYe2hEN88THAVuK2ELBoVx2rP+I7Vba+SWM8NwavNH/NswR1xVJu0mTiqdEpiTO411XCDHak+8KQozUZTdgMcGpDMa7EvkEYqVbh1Qsh5FMktGRNwf96CExgfYcnNHsVoIFy1yxDHmmyOdoUdRXSrbNyrzUcqHy9w5bvWRqHESFMk8UMx80lSelEQMZPhY4rgtEDlw1G6Ak3oERAM5opTlRgY96KsdKlvpgifCvrjNaq18IWwiHnSSMT6MBQckMoUYx/lFRX9vDcwqhOa9B/4S0/acGYHp89RN4Ls2IKyzLzzyP8UFKhq0eXjQ4XbG41DN4axnbJXqL+CrZTlbmf65H+Kr9S8K3dshe2cXCjnbjDf4NOsr9i8Is84fw9IIt0bZYdRVNdW0sDlZF5rZ3DXELMsaMGHBDKRiq2bRdQu5DIVz9RV4ZH5ZKWP0ZjYwGdtNOVOQSDV5e6RfW2fNj+EdxVZJaSE5IxVVJMm4tAZJYnJyfWuCiTbEd+fSui2I5INEFMglkaRssc8YpgHpRkkCKM5AriRAnjmtYeLBgpzUiJzzUzREchTjvUuzcuMZ+1CwqJEkZ9M0RHHxnmnRqcA9qnxleP2qbZWMSfJ9aVP2/wC0UqQaiC5t5VZsxOOecqaEC7XBIyO9eoM7yttXNVOvaLFeQs0cQS4HR1Xg+xx/eow+Qm6aO7J8BpXFlBpUVjeyBAoDj14qa+tDZXCq3yN09qoY3msLkMVKup5BFaGXUYdSs1LHEg9as7T/AIcP8K+40m4uXMkJGKFtr290u4xKW29wa1GjyAAK3Q0ZqWm2l0mWQE/Sl+ytMDj5RTXc8WqWaurfH161baDhY1Rjgd6zVzZzaXNujVmiPXHarjS7pHQMrdazX510FPey+m/KYhOQaCk3I+TREVwrLhutcaISSAlqj0NZCElmI5OKkewDAHjIqYLsOFqOV5EPJ4rBImLIpGOlAtI+4nGB6UYSzSDOcE9KudP0H8W2+4DInYY5Na6Ak29GfhUyMNiMznso61d6d4euLr8y4/Kj64HU1prXR0gUeSiIoPJA5NW8SRRKFwMj9hS8rDVAOl6fHaxqFQKB696sNoZcjoKilcnjp9aHvLwWsYYck8KM9TS2Mk2FJIruI160Wke3gDpVVppcEMcGR+SSauEbPJOKy2LkVPQwoAOMVG0YbIPpxU7Ec9KiIyWJ79KIiKW70yOcFiqhx3x1oYWCqpBUD0yK0BUFBnjPNQCFdzI4+DPwse1AopGZutPSaMo8QB7A1k9Y8NLtZoNqv3T1r1FrZcbSob1U0P8AhbfdzECe+RyKaMnHoPJPs8KurKW1kKyRlSPbiheMfEOa901LSLO8iePyow5HwkjmvKtb0hrK7eN1wB0rphlvTEcF4M1LnPAJNKMDBzwfSiHhZGzximlS3yjJ9arZOiEt8R3CuiQHjoPUV10xx365NNUAemeprBJV4OABzUgP/wDaYMdjyKcG5+lKOgrn2pV3I9aVKY9K8sRIFA++KHckcdc0TK/UdDQVxKkSPJKwREUlmPpXnJHut+WA6rZ2M0Ba+jUjoG6N9jWSm0hFkDWczBc/LJ/kUZfanPdzF9hWPpGp649frQq3rK3xR/UZ5rtxxlFHlfInGb0i2s4/KUDcMgVaxMHj5PSs1HfoW+IMo9OtFw3COciQjP2oyi2cxfOscsZRlB4qhudLa3YzW2VweR2o6OTABjuSfY812S5lK7CwYH2pUmujPZFbzb4g2eR1ou2LSHIOar9gjyU79RTormbhEcqvfAotWBMuz+XGXfoBmrCytbN03S5dj78CsTrOoahDH+QfNgZSsgYZI9/UVPoniOOQIsrAMPWklCSVorjcW6Z6PYWVmuHCRpgcFuTVujWkUfzBm9hWMh1eNoxh8/Q0UNSXruA4qHJl3iT8mguL9VB8s9uKDt7ss/L8GqCfUFPJcBR60Jb6hdTyP+Bt5ZsfpU4+57UNsZQikbe4v4oYi7kdO5qg1CLVdRcPaqsS5G1pW6j2oG2lWVv/AHCZ0uUbIjPCj/P1q1/irwrtcZA4DqODW6BGNdHdKe8sZ1W+jkBPRtwIP0rSfiQ6fCRisq+prONrZxnKkdVPtToLuUY8xgR69/2oXQJQ5dmnW4Vy3PI60/zDKwHHv/iqOO7UDLuAPQn+9Gx3ElwMWsbOMY3EYUffvRUiTxlixJcKxG3vzXQVJAHy9DzQscHlnM0m9vpxRShSPb1pkxGkh4IbhTlgPh9/ao3jWQBx0PfvSlG1cgke9Dz3O1W98Nx6nr/b+tNYnF+BxhXGW6Ht3FZvxJpUV9CGHDxjGcdatpb/AG5APTrmqy8ucwsQ2CedtZSKRi/J5nrNh+DlKn5TVO7bcBeAK1PiI+ardcjvWLkmwTXXjdoXJokZ9x5+9N4zkYoYy4798VxZeetUpkuSCwwBqXdQCy89akWUfehRlItN49KVDeaPWlS0bmepFgec1kPFWsI062SkmKM5lK/zN2H2q613Uhp1odmDPJkIPT3+1ZjT/D0+o27XMk3l7m+Hcud3qf3rjxRS/Uj1/kSlL8Q7AG1PjCtuHo4NTQJdXMAlis52jJI3IQV/ajj4Ql3gG7jwfRDWrsLaOGJLeIYjjXaAa6HkjX5POljnF/owEtneZ+GznB/3Rn/tTFttViBZbO5A7/CxFelXNvHsAA59fSoUIjAXGa33P0T4f0wUd7fxkNJZTDH+xuf6UauqRzY8xWjkA6MuK3EjI0QCjnNBySwwAmduPc0Oafgyi/Zllv0VgjOCpHDA9/Si7Z42b4jilqLWOoPst7QvKT80K4P37H70GdN1DTx5k8ZMI6OOQPr6U1phUWXJgUqMkAEcZqnvNEheUuiFWzyUOKmS+JPluD7GrBAUG4kFWGcZrW0aijawu7cAwXMgHoea4h1JyN12dv8AtXn+9aAATDCYDe5oWWNQTvj+LP0Na15DyfsJ0K7t7F999Z/j8/8Ayvjb9uRXoejeJdFnQRJssm7RyAKp+jDj+1eZRhSQqMST0yOlSujJkFOcdu1TcEwuTZ63f6PYaigaW3icnlXA5+xFVi+GLWFtoubqMemVIH7ivNbXxDdaY+y3uZ7fHUKxCn3A6Gtv4e8aiceTq4Dpji4VMEf/AFAf3FJLG0ZTkvJep4asV+Np7hgOvIH9hUo8P2H8kLnPd5GP/ej403xLLbSq8bfEpJ3Aj2Nd82VM7lB+h6VPQeU30yvXSrG1cMLdWfsSM1MZSvCgA966ZTIxY8AU3g5I5NKNt9nIk3NufJzUwAJwvSmohcYPSuzSxwKAWBPrTIV7Zy5kCQsWPaqmBhcNuzhVGOe9A+INZRUMatjccE1WRa1Dax7N4Pc5PArLZRRpGiuYI/MYjB+HvVLdPGjPzxjByKp9S8YWycmZfsazV74tjmlbYT7HtTrHJ9ICko9ssNeCeXIVPze9eeXbbZnUHIBq01TxBJdhkUbQT1qiJycmuzFBxWzmzZFLo7upbqbSqxAeG5p6tzUQp6nmsYO3f+YpU2lS0Y2ttp8+t6g91dBktlOAPUD+Uf8Ac1pSgRFSNQAAAFA7USsDIuAyKo4AApwAA2ouXPU15juXfR7f3QgvztsGWBoxvbHNONvgblYDIoubTZhDvLED0qtafypApJOKdHFOTbthSoPKYHk+tCopLECiHnV1AjGD3rm5EiJA+KiKMkYxwMNvSsm8Fxrep/hY5CsaHMh9BWhuJXeJwG5NU3huYabrcq3XAm+Vj0J9KdaTaNFW0mbDTNHitYVihiCqB+/1ol4DFJwAe2COGHoasbS7h8o5IPHBquvtQhjDMWUHtXM7Z1x9UYjxXpqWd1DNbjZbzNwD/wBNh1X6c5Fdgf8AKUdSOoqDxd4jtbywksofjkMgbeOi496qdG1MPJsnP5nqe9dkFJwtnJNx5Ui5kZlBZS2e2OxphvBMqrMCsncEURLarMokhkKt0DKf7+tUN1PfwyAXdvhl6SIOCP7UVsFF81oskXnoOehGeaZBKsytCp+NQcrnpUWi6jayLtlISQ8DHQn09jUmq2MqSi+08guvzKDjOPX3rV4YGDm5QSPBcKA/XleCPWl+FlgkElnuBzgxg5B+lOPk6xb/ABgpOnGT8ymo9PuZIJlt7ltsq8o2f6qazQYyo9M8A6jLLpUlvPnfE+5eOit2/cH960UkpOf/AA1UeH9VTVLXJCi6QYkUf/kPY1ayRg4yPj/VXJK7HpA0r87VHFSQKznrx3pXluVUMM/WnWhCoeeaVLYz/wA6Jbi4itYMlsDHNZvULoSxmR3IQf1qx1S4RU+LsMj3NeXeO9YumiNva5WF/ncd/Ye1MoucqQE1CPJmf8S+IJLu+ZLWRhBEx2kHlveqSS8nk+eRj9TQ7E9DTCa9KOOMVRxSySk7bHPIzH4jTSSeprlKnFFSrneu4rGOorO4VRkk4FS3UBtpfLcgsBk4oyKwuIbb8SqHd1HtQEsjSOXkJLHrmgnsLVIaKevrTB1p46UQBfNKlx60qWzHsTzEOa5b3JSUvjOKcygjcepqCSNg2exrzzuTDpdTmuEK/KKrAm2XewzRChcYzT/g2EN19KKQGC5YyEovHpULbyST0qVpvLyAOtTCPfDvyDxRAV7EIeO9Vmq2puI9qrhz0PpVsYipPGc9K6qbz8a4xRToBR2/8Vgh2fiJC3Yk9Kgl0u9ugTdXUj57E8VqSqqvY0yQIxAXrR5Ubb8nmF7Ebe5eJuxp+mWVxe3kcNopaQngjt7mtB4j0aZp/OiXcT2HWtZ4P0iHS7UeaubiTBdsf0qssyULFx4nKRTv4f1iwg86M+coHxeXnP3X/FK2uFnXLICBwwIz/SvTI4gIgT0buKoNc8Kx3MpvNPkFvcnr2Vj7+/vXOst/6Ohw9GL1jQo5bVrqyieOQcuig7SOuR6dOlBaVrEi4/ElmYYBJ/mX1+tXWjXtxDPLFqG9Eicoz7evqAen71rNP0DSNdtWHlK6Biqyqu1j9ccZ5qnNR0I43tmJubeOT/1MDLG3Yg9R6MKr9Q23NmzqcSQtkE9QfStF4n8PXWgbH3CayLbRJ0ZSexqluY7aNQyuArj4vtTJ2I0WHhDWzBqFrNg8NtlUfpPX/P2r1tZVkcOpyOoOevvXkfhXw/e3ifi7PyxFJ0L5BFeoWFl+EtIEJ3FEAJBqGRpvRRRpbLMfEpBHHv2qtu3FuSwwF5+1Ey3UcaEswC1hvEuvC+jkt7F/g6GT1+lIlejLXYL4i1kXTmKN/wAtTg4/mP8AiqHUbmO4twkqZNQLbysCu7Brs48rakw57H1rojFLohNuRnr7R3fdJAOPSqW5iMLBD83evRYNrQHK84rOa7pSmKSeMHzF5IxV4ZN0yTjqzL0qVKrCCo/SrQzSeYw+BT/WgK0uisI7aJAuSxyaEnSHgrZcwkJEqFcjHNY/WxEuoyrCAFB7etbKVgiM3HC5rBzuZJpHPOWNSxbbZTKqRHTx0pRbN48zO3virWyWxZgC3/31VuiKVgv3/rSrR/h7H9Uf70qTmhvrfs9EldSOByDQxmySG5oqW3WNQxbOaEcqpzj+lcKOtPQoTtbcw49KflHkYk4OOKjH5jDb1rl2GTB24xRAxkg8wY25qVID5IQZDelMhceWXU/EO1d/FNGQzj7UQDJpXiwm3p61wMZYyxHNRX9yJgGUYPeoxc+WAoPTk1gNkRutjFTnrUiSIG3s3agJbmOWc4x1p55kVexIo0BNtlrZRmaVXkyVB4FaOCMcALxUWk2sZ25xgiri6hWNl2EAKP3qD3s7FUdEMTG3Y7jujPUelV97fyXM5srA/F/1Jevlj296mvJmfNvb/MRy36RXdNsI7NAEGcnLE8kn1NBGa8jrWxhhgWIKAgGOec1a2JW3XbGgReuFGBSaJXiDJ0HUYoPUr6GytpJZHCKBnLHgUdoRtSQF44FtfaTLBczeTCmJXcckY5ryDR4v4xq8VjGjCKSXJLNkiP0P9KN8W+Kn1dzbWxZbRT1PWTHc+1aD/TTSPLRtSlUgvxHx2rpScINsiqlKl0j0K0tjZwxwQIFUDAAHAFHpkDqMDvUEUzFslelA+KNbh0fSJLt+dgwFz8zdhXMkPJmc8a6kfxf4a3chgMTbTwc9B9ayM02zGOMVUXPiZ55nlmXLuSWPuaYNat5vhfK+9dUcTSJPJF+TRWd2iHMi8mg9Vka6mXyh8pziqyHUIhL/AMzIxxzRkN0ib3c7iemKbjTsm2WcG4oG6YFR3ABgmD4JZTQ0N6Tal24HWnxTRXIxnjFCmhbXRgHG12HocU2i9Uh8i/mQdA3FC11okKtlpNiY7SGU8NjOKyljbvdXUcKDJY/sK3O1ooljz8oqWWVaK4o2wLWp/JsJGBwSMCscoznHWtH4jDG3Q/y55rOYxzRxLRsr3RzFPUU2iLeDzXAzgd6o2SWyXP8AupUf+Cj/AF0qnaH4M9ZbdIo3cAVG8BlXao5xUxcYAPauJdeSSFHWuFHW7A4lNtLhxSuLsSAjHSpmRpjuY5FdXTWmUsgxn1oi2Ax7RkKQGPaobm4K4BwcVNdWRiBZ2wwqkvJRDE7s/IopWLIh1fVI4YSSQG7Csxca9csSEOBQWoXbXM7Mx4zxQe6uyGNJHPKbYauozq+/ec5zR6+ILjC9MiqOkDimcEwKTR694a8VW08ShpFR8DcrHBrSS6nHckLbOJHPp0H1rwBGI5zXpP8ApzexixMeRvWQlvU5rizYeCtHdhzc3TWz0Sys8KAMsx5YnuasZIxEi9jUFndIseWHJqp8UeILbSrJ5529lUdSfQVFL0Vd3voK1nWrXSbWSaaQIEHfufSvGfE3ia51uUqWKWwPwx56+5oPX9eutZujJcHCA/BGDwv+TVdaQyXdzHBCpaSRsKK68eFRVyOTJkv8xLfwzokutX4TBECEGV/+31r2rTYIreFIlTYijAwO1U3hbRF02wjgjX4sZdu5PetXBAoXDcEdfaufJNzf8OiEFjjT7HpEIl3DDCvG/wDVPXFvdVFjbvmK3/5mDwX/AP10+5rc+O/EqaBprwwOGvJ8rEM/L6sfp/evDZpGkdmYksTkk9Satgx2+Rz5p0qGNUZrprhrsOUQJB4OKmS7mX+Yn61BSrBL601KIWJSRj5npUlndlEEmfh9KztPEjhcBiB6UvAxca9Es0SXiDGeDVJUjzyvGEZyUHQVHRSpGZd+FYi98zj+Va1hGWIY81lfDkxtZ8HjfWolyw3dCahlX6OjE9UVPiMRrp7ZIBz8NZEDmrPX7sz3RjB+FOPvVYOuTVcapE8ruROIxijrOAsyop60PAhcZXgVfaPZl23AVpypAhG2Gfw5fU0qsvw7Uq5+Z08DXuQ6kYqEFfKKkc0p2eC48uYYGeG9afKE8okHJ+tQHFBKIiARlaJvNRjjgIhPOO1VUbKqFpOFHrWc1jxRb2ztHbpvYdcU6i30TlS7D728lmcgjrVRreyOyIZxuIqhu/EV1M2VwtVVzeT3L7ppGPtV44mRlNeCCT5jmmjk045aubCK6CIj7Clg9a5iu54rGFRumalcabcCa3fB7jsaCNIGg0mqY0W07Rvrb/UN44cPaEvjs/FZjXNcutZuvOuW4HCIOiiqgV0mpxwwi7SKTzTmqbHE5rR+AjGuvI0mMhCVz61mc1LbXElrOk0LFXQ5BFPOPKLSFxy4yTZ9JaVJHGA5wRiodc1uHSrGa6l+IgfDGOrnsBXk1p/qJdwW4Q2ytIB82/A/aqqTxXe3uoLPqD74+gQdFHtXFHBPydc8uO7TBNdvr/WNRku7tXLueAAcKOwFVz2dwBkwvz7V6C01newI9uF6daktEjV/zVVhVll4qqIPHe7PM3jkT51ZfqKZXo+pWNvKWzEpB9BWfuvD8cp3W7bB6VSOVPsSWJroy9KrO80W5thuHxj/AG1WkFSQwwR2NUTT6Eaa7OUqngt5ZwTGuQOpqFhgkUQHK6h2sCRkA1ylWMW9rsklWUdR0Ga1UlykenGWXA2rWNsbyK3j2vGWP1pX2qTXSeVnbGOwpJR5MeMq2CTyebM8n6iTXEUk8CmgZOKu9K0yWVPMdSE9T3pm0kKk2x2j2bSnpgVrLGH8KnIGMUPZ6PPJa+ZCNmOg70Soe2QLNyxOMetcs5cjphDiEfiE/wDBSojy0/T/AEpVIqa/V7OO8hK5HI4I7Vib+11fTY2eGTz0XseuKB0/xbdW8gS4YumcfStaNTspbDznkXDDoTRpxETtGAuvEF3dQshGzsazN0cvz8xrT+JTZrKJbUrlicgVm1hedmYA4HWuuFVo5p3dMG2mrDS9Im1CXCAhR1aidF0hr+X48iNT+9b+ysYbKFUiQChkycdIMMd9mftPCUCgGXLfWrE+HLHyiojH7VdLjcM09guODiuZzk/JbikYm98IoxLQMV9q7D4RijgLTFmbFbNcMyqBnNcvECqUAxxR+2XVm+uPo8fvoPw9y8f6TioKvfFFk1veGTOQ5zVHj0rrjK1ZzSVOjlI9Kdim4phTlLmu4711vWsYb3pE8137Vz7VjBFrfXFp/wAmQgelXdl4kK4Fwp+orOYpUsoKXY0ZtHo1jqUEhDnDK3c9qfd7FYmIghu1YKxvHhYIW+A1cNeFcPHJuHpmoPFT0XU1KJdRyK5KvjOelKfSrKRd8ka7iOoqviWO5i3tNskb3qezu/KJhlk8znAJoU10Dkh8emQpC8cYADelUMvhu68xhEVI7ZrUgHcNo460pdQhgUmU4x3rKcl0bin2YS/0+exZROoG7pihcVc65cNqV2DDlkXpQ8Ng0e135OeldMW2tkZJXorwjE4A59KkFrMSB5Z59q1MWnQuqOVw3tVqlnHIgAQZFK8iQyhZkYtNeCDz5hjnABrd6PHAbeBZcbcAkUDqViJIoYR3IzRwj8gKoxwOKhknyR0Qx8WWc15Gn5NuuFqj12Z7eNbkLuMbbsHoaIi/NmyDjFUXivUcsLND05b29qnBXIpN1GyP/ie//TH+1KqXPtSq/wBa9HJ9svYXIjb2O09aL0uB724S3llZIuvJpUqD6GXYzUNOSHUBbrIXTPUVYfw87ltbaIqp+Z8UqVBydG8l7Y2a2sYVFwAKKErYxSpVG7KR6JorgdCMmrHT4FnctcAhBSpUjGFN5FvMTACcHioZo2my78FqVKgHwVWoeE/4layylj8HQ56V5zfafLZ3DROpyP60qVdGKT6OfIvIP5LfpP7Vwwv+k0qVdFsiNMD/AKTSMD/pNKlWswvJf9JpeS+flP7UqVazHPJcfyn9qXkP+k0qVazCEL/pP7U5VlTgBselKlWswTaiRp13bsd6u00/zpVeJipHUUqVJN0MjR2yqsQ384HNZrWQb6cxRRnAOOBSpVHH3Zd9Uds9MFugWQZc9vSiriwVYC68EUqVU5OwUkHaXbvcQL9KIu4pLNNwOT6YpUqRt2OkuNnIGeZPMcHP9qnaGWRRhHb3ApUqmykeiG6huLK3kuGhcKgznFYaYyTzPLJksxySaVKqYvZLO/A7YaVKlV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8" name="Picture 12" descr="Голод не волнует никого, кроме самих голодающи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284984"/>
            <a:ext cx="4130824" cy="2788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6048672" cy="5544616"/>
          </a:xfrm>
        </p:spPr>
        <p:txBody>
          <a:bodyPr/>
          <a:lstStyle/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Дата створення 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16 жовтня 1945 році під час конференції 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Квебеку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Штаб-квартира: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Рим, Італія.</a:t>
            </a: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Генеральний директор 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Жак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Діуф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Офіційні мови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Англійська, іспанська, російська, французька, китайська, арабська</a:t>
            </a: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www.radioalgerie.dz/fr/images/stories/DG_f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196752"/>
            <a:ext cx="1824202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316" name="AutoShape 4" descr="data:image/jpeg;base64,/9j/4AAQSkZJRgABAQAAAQABAAD/2wCEAAkGBxQSERQUEhQWFBUXGB4YFxgWFRgcFxwWGRoYGBcYFxgaHCggGBwmGxgXITEhJykrLi4uGB8zODMsNygtLisBCgoKDg0OGhAQGiwlHCQsLCwsLCwsLCwsLCwsLCwsLCwsLCwsLCwsLCwsLCwsLCwsLCwsLCwsLCwsLCwsLCwsLP/AABEIAK0BIwMBIgACEQEDEQH/xAAbAAACAwEBAQAAAAAAAAAAAAAABQEDBAYCB//EAEgQAAEDAgQEAwQHBAULBQAAAAEAAhEDIQQSMUEFIlFhE3GBBjKRoSNCUrHB0fAUM2LhFVNjcsIWJDRDRIOSk7LS8XOCoqPi/8QAGQEBAQEBAQEAAAAAAAAAAAAAAAECAwQF/8QAIxEBAQACAgEEAwEBAAAAAAAAAAECERIhQQMTMVEEImEUcf/aAAwDAQACEQMRAD8A+qoQpXufPCkKFIUEqVClQCEKVAKUBCAUoQoBShCAQpQooRClCAQpQoCEIUoIhShCGghClQQhShBCFKEEIUoQQhShBCEIQCEKUGJSoUrsJUqFKglChSglChSoiVKhSooUqFKAUqFKihSoUoBSoUqAQhCCUIQgEIUqAQhCKEIQgEIUoIQhSghCEIgQhCAQhCDEpUKV3EqVCFkSpUKUApQpChoKVClQClQpQClCFFClCEApQhQClCEXQQhSoIUoQhoIQhDSUKEIJQhCAQhCGghCEAoUqEApUIQYQpUSpXZEqV5UoPSleZUhQegpXlTKivSFEoQSpUIUHpC8PmDGu3mvNGGgDNJG5N/MqC5CzV8bTaQHPaCergobxCkf9Yz/AIgouq1oS6txmi0wXg+V1A41R3dHmE3F40yQlP8AlDh/t/IrxU9paA3J9P5qbi8adIlJKPtJScYaHH4L1U480fUd8k3DhTlCT1OPtAs0zEgSPwWjDcVa90EZbTLiI8vNTcONMULzKJVR6QvJcvLqzRq4DzIQWIS9/GqAmarba6n7gveE4pRq5vDqNdl96Dp5zohptQqGYthAIe0g6Q4KamJaASXCG69kNLkJa3jdEmzifQrWcWwavaDEwXAGDuQTZNlml6FnGMYQ4te1wbc5XAxFzMFe6FdrxLHBw6ggoixSvKFRhBUylT+P4YRNenf+L8l6PHcOJ+mZYSYM2Jgad102hpKmUu/pihE+LT/4gvDePYcmPGZPn+OiBrKmUope0OGc/I2q0u1tMd+aI+a90OPUHNkVWDqC4SPRA0lTKTn2jww/1zf/AAq3+09AMe8vEN0gzNpEQpsPZXN4z26wdPPNXNkIBytJknZp0K5rHe3prOdTpscGPZAJsQ/WbfDVJjm2Y3f/ABfiG/FKsjtKXtu2oCabAWzALiQTpsJ6hUn2mqwAMotAse19PL5rlPEeJs3eP/lG/ZvzXsVH/wAOvbST36LnZft0mvp0R46XNyvxOV0R+7cSQb3LYCpqVQ3/AGk7aUJ9ZNZIvEqdW/rJ+bvkozv+03Tt0d/+fgVOP9a5G1SrTs7xqzpE8tBgPlBqmD6Ly+vRnXFOO5+gaPm0pUXvg87RruOjPxk+RXl7nT+8GvUf1g/Dl9VeP9OX8NW16W9PEHzrUh8MtFZMRUJdLBUaPsmqXH1MAfJZJdb6Qat3/tDb1HL5qtswJqj6u/8AaH7/AHU4nI4otc73ZIGvMdYsNOqu/ZXR7smd3O03+a5mvg31MgbVI1uHOE8xImOmnomHCW5HUmOrZnB7uUudLokGJ6fgrwkW26NnYYyYbI2lzpj4qylhhI5fO7reXVIqbmtw9XNiSR4nvku5SR7mq1VI/aH/AExBND3L8oyjnF4/FOMZ3TfEPqZ+QANnWSDHYCy9V85c2LtvmJNxbly36rhcRhw/JGIL+Uge9mfDnGRfW5HonpoZMLQa6q5hbU1E813EMN9L/JS4xvV1s5oY3F5acmDmh4DzAZaMt7mFLcfiiDzXzW5jGTrrqkeMyxif84c3nbPvchk8o7Hsprhuav8ASuH0TZAB5BDeYef4q6Y2c1cbiufK6YIyS43aZnN3iPmq8Q+qc9mGwyZrzpOb5pQCwub9K7/R9IPu5T9J/eXmgac0PpXHkdlseZvNLj3H4K6hs1rMqc0Npzl5ZaPftM9tUBtUTApgZP8A7Ohge6k+DNP/ADWKr3cz8kg8/XP5LzhHU4oRUqH6Yhk/WdyyHdk1DdPRWxH2mxkvc/vdo/h0XpuIrwJc2chm9s94j+HRc/QNLKyH1D/nBDZ3faWn+FBFIAc9T/Sbae/9k/wpxhun1OvXEc7RynNBPv3yx20VVYVKhBqFjiGQS4Tz3ywT9XSyTO8K/M+2JG4/eXt3agupc0GpbEjp+8vb+6nGJumVDAREtpDlIdlkfSE7X93steC9oa+BYGxSqU8xyiIIEyASNTFrpG40pP7z/Seo/ef9qxcXA8J/hh1q7s2brFyOyWM11v8Al7VN5Y3tlmO07oXzIYh3X7/yQp2nbb4jAYBJJ2Jv52lWNxgHLDrdUspYZ9SrLXNYf4yRbe8d0+aS0Rkpu7+KfwNktt+EuMZsDL5IY4XtAcZTAYOtBdDgBc5mkC3dZKuYmfDHpV7LyaTv6s/8wX7K63e6ljbUwNYxkY51uY9zeI+C8O4XXkcjx1iI+9ZxTd/Vu/5g/JMMNxeqGsb4JIpzlJibzMmL6/JTObu4Y4anao8OqQeRx+H5qtuGri2V/wA4TrCccqvMHDnf6wE9Isr38Qqz+4dHU1Auclny6TBz7MM+Rma620ditXha8j99huHfn8wmjsZUJg4ex1moI+CAx0kiheIP0mw0HlZbmS8aU1YEyx+/T+0/M/EL3mZOjte32vzTKnQef9nA/wB5KPBqRai0+dRyvJdFPisAHK7QdOlL8MvwKGVmE+66fT+0/HN8Qm7MK93vUqQ7kvP3XUs4TV1aMPb/ANT8SryiaJ6lSmGnkdEH4ZGf4YHoitXYHGWumTN/7Rs/OD6JlXwVeTzYcf7t35pHiaFck3Z2gP8AzVnaVrbVZbldqN/7Yj/qv5KBUZblO2/9sR/1X8l4w76uUCRaOn276/wyvYdV7fAf1h/wIqqq+9MMlvM4mTuHG3qUzDmNxOHGQl7pcHyYbMkiPj8UrxmMyBge3MSXRtYOtYDoUwwGOq1X0XNAbTDoe2WydIIkTvslsdLhlwl8KsQ6k3D1voczRVEtDjdxnm7LU6q39pI8K5oSXyeYZfcVR/aPCr/SND84ynMyAyTYnSfNXk1PGbzjL4Pu5mznynmjWO6jmR4SsC+kG0wzlLmgzy5SSJ7SPSSuhxTwcPSIZ4gzCJ1Agw628LlcXUe0tcXh7srmkghwIJPROMPWIw9IGqwCZBlwkiQWnrc3WMr273Gz05WzFzOJ+gaeZsWPPc8x8kPzF9QCi0zSblMHnMN5T1A/BU4nizWh5z0iXHTKXfKevkl9X2na+ctOnoIlskQNdT3+KlzcejUB+dg8JkeCRmgxmuMnXL+a9YVjy6iPDpggOBjY83Kzt59Uop8Xkc1NvQkATGumguFqdxVti64IuIAPSZF+6k9TZvH7a6YqNNEZGQHuD4aBluILRMiV4pGqG081Ng+mOaALN5Yc2N0rxfEHy11F4plvWCTO8QvLeL1w3/SHjlIbcb9Vrmzb9G1J9QiC1s+LoGj3bQR37qyrRr35P9bNmT9GN7D3lkwftUW0wKrn1CBct26WjXuUqrccxLiD4rgAZhrY1OgvMLN9RnddFUw2Ig8utQH92fcEyPON1ZSwtc583LNSWjJc0xMDTW4uUkpcYqON6zgTvl1HpZenY94EOxIIvo21xbaNUnqWtzvzDKuawLhIH0gMEAHw/sx1V/DTmL/Fyv5y5stByt0A80l/yhf4YZUYK8WzVGyY9NPQrLhOKmm5xDA0O1Am3xk/ErPuWtbwjrf2DD/1dP8A5Q/7ULlD7Rv6fMIU3/avLD6JKeMJdA3XmpijLhG/yS9j7AGTHc2WlzrzEz59F0xwlc+MWZ3AExI6xp20VlHEOOpXllc+GBeMxtmMWjbRQKgnfTr/ACWvbhqNgJI167gdEZ3C5Jj+9/NVEjKNdT06BY69S+hI20/XVXL9Z0HuBxRa73jodXHVPOP4+oynTyaWzeVo76riaNR5PKPT9drrXxWs7IPGnLfIZvPYrlu35i9urwHEqj2Vi18/R5qcgCCAb6dY16JePah58KHE5QPE90ZzuDy8o8ln9majHUa/NlmmQ4wSNDcCZ30VQ4NTAoOFZx8ZwDYYRN76nl9U710uqb4PjD6zcQG1IcRNIEgZANRMAa9VrdiS2ph81VoaGfSAvF3ZRBtrdKBw+gxuLAe4+EIMt0BBJGvPIBuleKwRYaWXn8VgLAbH6szfuFbykTtsxfFaw8QNqEtzuIIImJtB1Aj8VWOO1XtdmdaMmsaxJEb2F/NL2NePEcQQ2m7K4jQGYj4qKjRBe0QCTa3bT4rFt32nbYca95BbLuTJIJjL1P8AF3Xk1QDzZvcya/VM3vvc37LLRxeUGD2ubendb6OKLhcD+8du91OdlRZQNMNAl0ADvbO06+cKz6P7R326VpPwdZem5bgNaD1Isbz17LxXJH1GuEbd3gx66+i7YZytbUY5oc+i0PyguqSYFjmFr97K7hTqbH0zVec1Oo4thtnM5bmNNEq4vxAtIbkAu6/UF1484S9uP02tFrfNMrfEXllrW+nVVamHDK1MveRVfnJhoggkx5KBxOl4raoa6RT8K5iWhpEi3dcxizmGZrrwAQd/VYv2gyM1x5rO8r5TVrpWupgs94sZJLZuZuOYbIPgW5DE2iq+J7XgJS7HDZt+2q8VuI2blEdfNZ/Zf2s1aZlwNySQTvB/C6huHE2bl9Y/BLqPEbEOFj0Xl+LqONpyzt+azxqcac5BaXa6SqK9FwMhwgdQTE9pWN2IcA0llmwJINrbnyWSpjSXEm/Y9FJjU4G7a7BbMT8ZvsAvVQDcm2508uyT0+IEzseosvDsW87wrwXgatawfWMbXEIpugxMHad5m8jr+CRuqOJ3Klte6vE4Hza7WkZnSSbQFJxLRe3Tf7vNIXYgzJOmimnjSD2+V9VOBwPDVBEiempN+gVb6TIALnAfrssNfiRNm2G6rdjzaDbp/PdTjTi2VGU5M5vl+SFmZxVwEANt2QrqnFfgsK97XFoBDIzHMBAdYQDd3os+JaRzCdYMG3SPOV0/DmPLqjgKlMOaYGWSZ/8AbYxaVrZjvBtnexpMPLwJIgZgLQdLSu0shXGZnhg1nOR8lZzhztTlMG3wXUnGtJIZ4M8rSXUy53uagjQ21VmPwbAQ5gJ1zkunm7XsPNXLORXM1Kzg0S0e8Rcdgitma4tyAxAnmAJMkXlPXhscwEWtA1jS++qilVpufcZo0B0nfQ+i5+/NGuyvh9TnINNwIBtm7W+rv+IWjjVUPIYWOytFnNvtuI7aSt5LQ7OIaY2j7tdV6z5vXr98fJc763alPBcYaIcMofPIdYg6iYnfVbq/FnAsp+E0NpmWOl1iHSLStFOqGjkY0mJuNPX0KdcKh4eHNoNtsAHc2sz+C6YZyp5c+eLVCKsUqeap77cruZomD73RWPxleQPDpxTbDXBvuyIsc1rLpcDSLqTCCxpAgzAvAzEQNCkWI4RXOd/iAauDWt5SB9UECxidRHddcJMi9MeIxVUiQynD+aq0tBGYvj1uB1SvHPcOUkCCRpcd+hnrK0GlXc0BjXkydI1k3IS3jmCrNh1QGC0G5BMnlPzbHorlhNJuslOpziSYP6laHcTaJbEiI1OoWAtcGtPW4PbQ/MKgLnxjRuzF1DOQzlIIdJDoPfpNtE5pYuA1zyWnLJ5ddZyga+a5urWqNytn3dC3T0K6DCcHrVGHM9gEkkufG0yNyIKlxTRxhadF9OKrfGuSD4bjAdJAmLWPyWfEeyrqgD20KzabRAf4U5p00Gx6wrXCg6i0gHM3kLwwxP1S82g7AkTAWp3CyRmArVGkA5alWLG+ZpaTAjaFvV8rNObwnCJNSmRVJgZgKRzMIMkAzHu9ukQsHHH0iWCiCMrcpmJMfWMDXX4BdLh+BtNZ802nKGksL6hF88nODM2C8cfxBfQDGg5RltkgNqZne6Q2LggRYm6TEt1XG06pabeS04ioyo4G7eW9tx07apthOC4h7KtQsDmMbLnghuUOcOa1zBkbxN4SzEU7ANLZEyZmQYAGmtvmnEYHmHW0my7X2IoZ2vcYiesEH06g/guQqscJkAwdh8Z3TXhPEsRRY4U8jWGHFzhuYHKZieyznjWpY6THs+j/AGeJh+Rrt2t99k9RkBHmIXH1IzcrhBsQTMa72XQ1MYHGi7OS6o0F19HMm3b3iLrnuIUgzUguMEx8brOHS5dvFWnfUC3LvqQIH3qoU3XE3F9eqKDcxhrSdyJH4rw94J3Gx09F10wb4FpNNzYF8sm1uXbvO/dZBhGlzwbQbegEIwWLDGwJJJ30votOF4e+vVewMJjXmyjpqSNYWdN7I3PgHqpw5kx1V+PweU2uJIGxsAdNQLrI0EXidvX0UZe3G68NfC9NaTAAuVXF76JoWAFC8ByEH2uthrvg5QRbKzNF76hZquDa4NzzUy/2TRMnUwBJGyX4OvVMio74WttK916pO5I8yvPl+VZ0cZrbfXpMJaSHyzmBDWgT3+15FYOI4prxlqgty+7BaJ07jaL38lW5zyOWfO6VYsEnK8kgi1vsxI87rP8Aoyy6NRRiQyXBpkdzP3mysqYgODeWYIiLWt8lifgAaWeSXGbWix67Jc2q5z4aCA0H4bz5SpLv4DjE5Yhg5rzv81kbVfGYkEaz3Bj8lmaTNyNbxe1/5K1jnODspDhpBIkyOn4q0MeHYg54NhqZHXb4Sm/9IlrKgm0kdiRF4SKjaRMHU269+qqqVjcSIFyb/W/nKm74HT4LiADBnJi5y7797aq/+mWVOUNJB2IFx5EpBgWZzfSbW2tv8VrFLL7og9T009dAVOVnk2GU4LvBZSa4PdBcLt6RAS7iXD8VVmTSdYg5QASDBkkjWwTHxHHlc0wdYEX6yFmpcNc50NqHL3PfTutT1L5ZuyipwPE1TDozNA1cLNMxp6rTgPZTEMcHB7aZF5DjPwhdnSwkASQY7q0YW2v681i/k3w3xrn3+zoc7NWc+qbRLrfAIxVTFDlpDI0CBt6zt6LpYIEALwW3lxjtCxPWy3teLizxLFMdy1CXwZLBoDsXRzKKeIxrpADoi5LQABveLLrnYhrScrAT5Ko8Yy2OW+gt/wCF0nr5eIxqfblm4StSdnkPeQDAvbaQVGMwzn0y+qKbC0zaZ25bGJ7fNdQ3i7Hkksh0RLbn9XV9Phjq7RFHkmTn5RP5q+7n5a4fVcLiccHgta0A65ml+szPMTuFne+m8k1GZ3QBy8pJvLjFie/ZfQ2extMiKr2sH2WH/EUD2cwdEGZcYJu6Jjbr6rt78J6d8vm9Skz6jXN86gP4LVhHBoyEugkaO5TrciZny7rtK2HwgAcyjltMyXRN73vZKqtQEh4bl57couJiAfTSLJPyEskL6/DcN4jHNNUNJ+k5gSwmYNMmJ2N46d17dgMK8Oz1H+IPcdy5XN+qHBp5D3l2uq31nUmEFxAnYxJGht2WalhaDnCxcCdQYHWbp/o+2YS4rhlNrsgqF7Q2QWi2Y6tuSbBaqeBwxnNVqGLgFkE20LoMGRrddDUoUmEBrGwRBO/ZKncDJJyuaRNhoZ2ElJ+RPLTPSqYehVq5Wmowy1hIM5SIzggagyvZpUPCcX1nuqFwaGkOIyQeeWtiwMC5vsNQqx1DK/LnBj7Okr1Sw7gCQCY1PnounudbRrw9GiKdR1R2d7H8rC332uABNm6jc5tjCzYnB0KjyWA0hAMEktEm8WkCD3NkDBVTfK69rAq3D8KqvMBp+ED46J7kJ8tXDvZ3CVBUD8SKZaGlhveRLxlLQTB3t6rRV4LgKT6ALxXY61QtqvaGyReRSmwOhHqpp+zzwRncI3jVZOI8OcHHw2ugRGpnqfiuc9afEMr2o4x7P4cV6goV2CkHHIHElwHcxfzULw3htcicrghdvex+o56v2ZUuOOblZGY7k6nqQI/V1vw+O8dgy3cLkSRfy8pXL4ZrLNDpcHe8LXi1zYfBNcNiTTOaDIu6HXG0mdRp8V48sJ4ddum4hiPDpgvMzYNzRf0SDE8XGSzA4aEGCY3KT+0PGXVobAgX9YHT9XSunXlwHzO/8vyUx9LzS3Zw92YTTMT9Ukzc7H8Fhb7zi6QSYyxNxEjZX4KuDLWtbpY9LXlxH6lZalfmm5OgBN/1+S3B4xFJzXT67T5fcrMBiw0gHc9d9lszCowNsQQBbrr8fzS6vg3Cq7LOYQRcdBcJvfVU8NoduBt0VNWs4xA11G2UWvG0pc1pIyyQZv5Rte2y0ybkuygWH2j5fl3U1pDVweAMrgRNx/2qypWcGfZv5m5WLD4tsQQYJgazIsbbdV7rguHLM336RsufKb7PLTw3xXwSNyATEZfMab2K20HulogtdE3jaxudYkXWDhuN5Q0iQNJ1tM+mi24fFOL7CRe5tG0SdP5KZW7+Es1T3hznuGUUzUIvYgW9fRaG4KqBAogX+tVGnxSnCcRbTdLgTG14N9B62TzBe0wz5XMbfsD6rnL/AB0xs8s/7LXA9ykPOoT9ytbQrRzGiPIE/gtuL9pqTXfu2kWmImT5i2/wS/i3tEHPyUWiIiSBqdNBZanfhreM8r/2Z5P7wD+5S/NwVH+T9N13h9XsSGN+DZKd8LxVJ1LM4NaRZ0xMjeI3W6lTa8SwZhrYj9bFOWvhvUpJQw/hiKdFjPSfvKsNeru74Ba+P4oUKLnmTAsIJ3jTpJC+e4nj9UBpJPMS7lNhra+hEj4LU3Ut06bjXGTh2gmL2nNcC9wuQPtA1/PmcQ2ASbHyiJI7fklntTxNxYAI5iSbCx7dEg4hjM8BthF/PfzC6YYdOWV27RnEWi9wPIx38rRr+Cx1aodUzioMpsAbR1vtud5iyScJxLouczdXZhIHc95t5FbeI0g8NeXZmN+oBDtLe7ttf8VeOqxpRjWva9rPEt9VzjPcydt7d02dxMsY2MjnTBExvZ3r07rnS/kENDiH2mcwbeA7QR+SP21rmgNpw6YkGRl3AB2nad1rXS6dZWqOeLOLRpcSRcR3C8NqupC8VCJd0OXqCbfoLDSwInxG1SxsXEgOaZm3b5rZWotqAFrm78pFi4gG+/pOi56jLouE0sPUAdVDWPBscs3NgJnSF049n5byVKZGmnTyXyjhLH53tcTLdMxBiIvG/ZO+DcVr09XObBiDMG/fvZc8sa6Y5ydV29X2cqHdp7Ax5bKp/Ca7R+6zeTuX7lVgPaprhDjzef67/Bbzxes+PDplrftEzPkAVmS3p1/XwU1cFW+vQcPIg/NUmkYvTePQkfmnbPaV7bZTUP8ACY06k2C30McXiSxk9MxKutJxlcpboR5t/khdo3EMj3WIU6XhHxXCYBzQA2rSy7zJN4m8dVZjKWT67YJuQdjbTe5WWo65Ige7tYaC0rBxGuSY2Xs1tzuMbqvBpH0L2PDrw45T8bj7lixPD6jAfo3HqQC4ehCppPMC8Lo/ZypLDP2trbFF4uYw1blIGp3/AJ7LDnLXSeuyd8Rx7TVeW0mNOYySM07GxsJ1t1W/hNenWzZqFOQReBuQ3pZE4klEFhDjIbPp6KKmIdmdJuTr+IXYMw1LxfALCWtbIOcjVuaI9dVXU9laBbLS9pgxzZhaToQs/wDVuLmKFQl0C/ysOp2W11PKyfrE2ETN76ecpFhqxBzDUq7EY9+gMbW7JZtixofigTJkQQLG48k1wWLbm1JB3i9unWbWXL03SU1pVsrIG9tes3WcsJSx0NPIRtM2IEWkk39P5rS2oC0CmIIO1gHSdd4I7rlMNiSOXUSPy27Lo/Z3hprse41MvhjSJmbAaiAI0hS4W/CaaqmIc5omCbTpAN9P1svZaCSc5FriRtAkLLhaxLQbDNtFtJ/kr2YMkxnt70RpB0Bm2y54/TJfj+I3a1pHMYkxGsek/Ba/Bgg1CAAdBvuDI8vmlVbFSxstablskCQOx+HwUY7iji3KQC3LMd/PXddOK6PGYtoDgDldpcOiT7s9rb9FfguJVqPMbAC5aSBMXAE+a5jAY1xHMSQ1mn6CdcKJnKDtrHSbgdVLD4MP6Uq1GNpueTTmfeAMzmi5gzolOM4e4uaAA8BpLSD8id9bTdaMY8sJEyJAMjUkTM+iWV8c8McJIDSMoFgJg/iUnXwbJuP1jIa4AQBbfTcpS1xC146tneSQBJWRxldo3G/BYsMpltzJktN227b2MfBMOH4geJDsrQQAAZMi0AunWFzzXx6LXgsY5rp1nUHtfXX1TRYa18N4ZdLSSHZg2L5CYg7idRBSaqOcxYDqb/Hqt/D8ZmcQWtvJmLjUn8ktzfekQyw2Ne1k1AajJIGa994PUWO47L2zFZy0glugdczl2vEHySqo7TyUM0lNLo9x+IDSxzKuYXktkEdRE6SU1p42XtcS05oEESAbG4GhuuQJPvd4TLDvc2iHtcR1GxIcB9x+SzcembHZUcS0OBnK6ROnx8l21LhRqMa5rwWkT016r5YaJfhKby4yXx5GcpI87/Fd37IYt5IpkyAy3QRaw9AuGcuM3GvS1vRx/Q9RohsAdALLyeHVRMSPIlOGT1IRnd9orlzeniSfslXv8EJ2azuqFe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data:image/jpeg;base64,/9j/4AAQSkZJRgABAQAAAQABAAD/2wCEAAkGBxQSERQUEhQWFBUXGB4YFxgWFRgcFxwWGRoYGBcYFxgaHCggGBwmGxgXITEhJykrLi4uGB8zODMsNygtLisBCgoKDg0OGhAQGiwlHCQsLCwsLCwsLCwsLCwsLCwsLCwsLCwsLCwsLCwsLCwsLCwsLCwsLCwsLCwsLCwsLCwsLP/AABEIAK0BIwMBIgACEQEDEQH/xAAbAAACAwEBAQAAAAAAAAAAAAAABQEDBAYCB//EAEgQAAEDAgQEAwQHBAULBQAAAAEAAhEDIQQSMUEFIlFhE3GBBjKRoSNCUrHB0fAUM2LhFVNjcsIWJDRDRIOSk7LS8XOCoqPi/8QAGQEBAQEBAQEAAAAAAAAAAAAAAAECAwQF/8QAIxEBAQACAgEEAwEBAAAAAAAAAAECERIhQQMTMVEEImEUcf/aAAwDAQACEQMRAD8A+qoQpXufPCkKFIUEqVClQCEKVAKUBCAUoQoBShCAQpQooRClCAQpQoCEIUoIhShCGghClQQhShBCFKEEIUoQQhShBCEIQCEKUGJSoUrsJUqFKglChSglChSoiVKhSooUqFKAUqFKihSoUoBSoUqAQhCCUIQgEIUqAQhCKEIQgEIUoIQhSghCEIgQhCAQhCDEpUKV3EqVCFkSpUKUApQpChoKVClQClQpQClCFFClCEApQhQClCEXQQhSoIUoQhoIQhDSUKEIJQhCAQhCGghCEAoUqEApUIQYQpUSpXZEqV5UoPSleZUhQegpXlTKivSFEoQSpUIUHpC8PmDGu3mvNGGgDNJG5N/MqC5CzV8bTaQHPaCergobxCkf9Yz/AIgouq1oS6txmi0wXg+V1A41R3dHmE3F40yQlP8AlDh/t/IrxU9paA3J9P5qbi8adIlJKPtJScYaHH4L1U480fUd8k3DhTlCT1OPtAs0zEgSPwWjDcVa90EZbTLiI8vNTcONMULzKJVR6QvJcvLqzRq4DzIQWIS9/GqAmarba6n7gveE4pRq5vDqNdl96Dp5zohptQqGYthAIe0g6Q4KamJaASXCG69kNLkJa3jdEmzifQrWcWwavaDEwXAGDuQTZNlml6FnGMYQ4te1wbc5XAxFzMFe6FdrxLHBw6ggoixSvKFRhBUylT+P4YRNenf+L8l6PHcOJ+mZYSYM2Jgad102hpKmUu/pihE+LT/4gvDePYcmPGZPn+OiBrKmUope0OGc/I2q0u1tMd+aI+a90OPUHNkVWDqC4SPRA0lTKTn2jww/1zf/AAq3+09AMe8vEN0gzNpEQpsPZXN4z26wdPPNXNkIBytJknZp0K5rHe3prOdTpscGPZAJsQ/WbfDVJjm2Y3f/ABfiG/FKsjtKXtu2oCabAWzALiQTpsJ6hUn2mqwAMotAse19PL5rlPEeJs3eP/lG/ZvzXsVH/wAOvbST36LnZft0mvp0R46XNyvxOV0R+7cSQb3LYCpqVQ3/AGk7aUJ9ZNZIvEqdW/rJ+bvkozv+03Tt0d/+fgVOP9a5G1SrTs7xqzpE8tBgPlBqmD6Ly+vRnXFOO5+gaPm0pUXvg87RruOjPxk+RXl7nT+8GvUf1g/Dl9VeP9OX8NW16W9PEHzrUh8MtFZMRUJdLBUaPsmqXH1MAfJZJdb6Qat3/tDb1HL5qtswJqj6u/8AaH7/AHU4nI4otc73ZIGvMdYsNOqu/ZXR7smd3O03+a5mvg31MgbVI1uHOE8xImOmnomHCW5HUmOrZnB7uUudLokGJ6fgrwkW26NnYYyYbI2lzpj4qylhhI5fO7reXVIqbmtw9XNiSR4nvku5SR7mq1VI/aH/AExBND3L8oyjnF4/FOMZ3TfEPqZ+QANnWSDHYCy9V85c2LtvmJNxbly36rhcRhw/JGIL+Uge9mfDnGRfW5HonpoZMLQa6q5hbU1E813EMN9L/JS4xvV1s5oY3F5acmDmh4DzAZaMt7mFLcfiiDzXzW5jGTrrqkeMyxif84c3nbPvchk8o7Hsprhuav8ASuH0TZAB5BDeYef4q6Y2c1cbiufK6YIyS43aZnN3iPmq8Q+qc9mGwyZrzpOb5pQCwub9K7/R9IPu5T9J/eXmgac0PpXHkdlseZvNLj3H4K6hs1rMqc0Npzl5ZaPftM9tUBtUTApgZP8A7Ohge6k+DNP/ADWKr3cz8kg8/XP5LzhHU4oRUqH6Yhk/WdyyHdk1DdPRWxH2mxkvc/vdo/h0XpuIrwJc2chm9s94j+HRc/QNLKyH1D/nBDZ3faWn+FBFIAc9T/Sbae/9k/wpxhun1OvXEc7RynNBPv3yx20VVYVKhBqFjiGQS4Tz3ywT9XSyTO8K/M+2JG4/eXt3agupc0GpbEjp+8vb+6nGJumVDAREtpDlIdlkfSE7X93steC9oa+BYGxSqU8xyiIIEyASNTFrpG40pP7z/Seo/ef9qxcXA8J/hh1q7s2brFyOyWM11v8Al7VN5Y3tlmO07oXzIYh3X7/yQp2nbb4jAYBJJ2Jv52lWNxgHLDrdUspYZ9SrLXNYf4yRbe8d0+aS0Rkpu7+KfwNktt+EuMZsDL5IY4XtAcZTAYOtBdDgBc5mkC3dZKuYmfDHpV7LyaTv6s/8wX7K63e6ljbUwNYxkY51uY9zeI+C8O4XXkcjx1iI+9ZxTd/Vu/5g/JMMNxeqGsb4JIpzlJibzMmL6/JTObu4Y4anao8OqQeRx+H5qtuGri2V/wA4TrCccqvMHDnf6wE9Isr38Qqz+4dHU1Auclny6TBz7MM+Rma620ditXha8j99huHfn8wmjsZUJg4ex1moI+CAx0kiheIP0mw0HlZbmS8aU1YEyx+/T+0/M/EL3mZOjte32vzTKnQef9nA/wB5KPBqRai0+dRyvJdFPisAHK7QdOlL8MvwKGVmE+66fT+0/HN8Qm7MK93vUqQ7kvP3XUs4TV1aMPb/ANT8SryiaJ6lSmGnkdEH4ZGf4YHoitXYHGWumTN/7Rs/OD6JlXwVeTzYcf7t35pHiaFck3Z2gP8AzVnaVrbVZbldqN/7Yj/qv5KBUZblO2/9sR/1X8l4w76uUCRaOn276/wyvYdV7fAf1h/wIqqq+9MMlvM4mTuHG3qUzDmNxOHGQl7pcHyYbMkiPj8UrxmMyBge3MSXRtYOtYDoUwwGOq1X0XNAbTDoe2WydIIkTvslsdLhlwl8KsQ6k3D1voczRVEtDjdxnm7LU6q39pI8K5oSXyeYZfcVR/aPCr/SND84ynMyAyTYnSfNXk1PGbzjL4Pu5mznynmjWO6jmR4SsC+kG0wzlLmgzy5SSJ7SPSSuhxTwcPSIZ4gzCJ1Agw628LlcXUe0tcXh7srmkghwIJPROMPWIw9IGqwCZBlwkiQWnrc3WMr273Gz05WzFzOJ+gaeZsWPPc8x8kPzF9QCi0zSblMHnMN5T1A/BU4nizWh5z0iXHTKXfKevkl9X2na+ctOnoIlskQNdT3+KlzcejUB+dg8JkeCRmgxmuMnXL+a9YVjy6iPDpggOBjY83Kzt59Uop8Xkc1NvQkATGumguFqdxVti64IuIAPSZF+6k9TZvH7a6YqNNEZGQHuD4aBluILRMiV4pGqG081Ng+mOaALN5Yc2N0rxfEHy11F4plvWCTO8QvLeL1w3/SHjlIbcb9Vrmzb9G1J9QiC1s+LoGj3bQR37qyrRr35P9bNmT9GN7D3lkwftUW0wKrn1CBct26WjXuUqrccxLiD4rgAZhrY1OgvMLN9RnddFUw2Ig8utQH92fcEyPON1ZSwtc583LNSWjJc0xMDTW4uUkpcYqON6zgTvl1HpZenY94EOxIIvo21xbaNUnqWtzvzDKuawLhIH0gMEAHw/sx1V/DTmL/Fyv5y5stByt0A80l/yhf4YZUYK8WzVGyY9NPQrLhOKmm5xDA0O1Am3xk/ErPuWtbwjrf2DD/1dP8A5Q/7ULlD7Rv6fMIU3/avLD6JKeMJdA3XmpijLhG/yS9j7AGTHc2WlzrzEz59F0xwlc+MWZ3AExI6xp20VlHEOOpXllc+GBeMxtmMWjbRQKgnfTr/ACWvbhqNgJI167gdEZ3C5Jj+9/NVEjKNdT06BY69S+hI20/XVXL9Z0HuBxRa73jodXHVPOP4+oynTyaWzeVo76riaNR5PKPT9drrXxWs7IPGnLfIZvPYrlu35i9urwHEqj2Vi18/R5qcgCCAb6dY16JePah58KHE5QPE90ZzuDy8o8ln9majHUa/NlmmQ4wSNDcCZ30VQ4NTAoOFZx8ZwDYYRN76nl9U710uqb4PjD6zcQG1IcRNIEgZANRMAa9VrdiS2ph81VoaGfSAvF3ZRBtrdKBw+gxuLAe4+EIMt0BBJGvPIBuleKwRYaWXn8VgLAbH6szfuFbykTtsxfFaw8QNqEtzuIIImJtB1Aj8VWOO1XtdmdaMmsaxJEb2F/NL2NePEcQQ2m7K4jQGYj4qKjRBe0QCTa3bT4rFt32nbYca95BbLuTJIJjL1P8AF3Xk1QDzZvcya/VM3vvc37LLRxeUGD2ubendb6OKLhcD+8du91OdlRZQNMNAl0ADvbO06+cKz6P7R326VpPwdZem5bgNaD1Isbz17LxXJH1GuEbd3gx66+i7YZytbUY5oc+i0PyguqSYFjmFr97K7hTqbH0zVec1Oo4thtnM5bmNNEq4vxAtIbkAu6/UF1484S9uP02tFrfNMrfEXllrW+nVVamHDK1MveRVfnJhoggkx5KBxOl4raoa6RT8K5iWhpEi3dcxizmGZrrwAQd/VYv2gyM1x5rO8r5TVrpWupgs94sZJLZuZuOYbIPgW5DE2iq+J7XgJS7HDZt+2q8VuI2blEdfNZ/Zf2s1aZlwNySQTvB/C6huHE2bl9Y/BLqPEbEOFj0Xl+LqONpyzt+azxqcac5BaXa6SqK9FwMhwgdQTE9pWN2IcA0llmwJINrbnyWSpjSXEm/Y9FJjU4G7a7BbMT8ZvsAvVQDcm2508uyT0+IEzseosvDsW87wrwXgatawfWMbXEIpugxMHad5m8jr+CRuqOJ3Klte6vE4Hza7WkZnSSbQFJxLRe3Tf7vNIXYgzJOmimnjSD2+V9VOBwPDVBEiempN+gVb6TIALnAfrssNfiRNm2G6rdjzaDbp/PdTjTi2VGU5M5vl+SFmZxVwEANt2QrqnFfgsK97XFoBDIzHMBAdYQDd3os+JaRzCdYMG3SPOV0/DmPLqjgKlMOaYGWSZ/8AbYxaVrZjvBtnexpMPLwJIgZgLQdLSu0shXGZnhg1nOR8lZzhztTlMG3wXUnGtJIZ4M8rSXUy53uagjQ21VmPwbAQ5gJ1zkunm7XsPNXLORXM1Kzg0S0e8Rcdgitma4tyAxAnmAJMkXlPXhscwEWtA1jS++qilVpufcZo0B0nfQ+i5+/NGuyvh9TnINNwIBtm7W+rv+IWjjVUPIYWOytFnNvtuI7aSt5LQ7OIaY2j7tdV6z5vXr98fJc763alPBcYaIcMofPIdYg6iYnfVbq/FnAsp+E0NpmWOl1iHSLStFOqGjkY0mJuNPX0KdcKh4eHNoNtsAHc2sz+C6YZyp5c+eLVCKsUqeap77cruZomD73RWPxleQPDpxTbDXBvuyIsc1rLpcDSLqTCCxpAgzAvAzEQNCkWI4RXOd/iAauDWt5SB9UECxidRHddcJMi9MeIxVUiQynD+aq0tBGYvj1uB1SvHPcOUkCCRpcd+hnrK0GlXc0BjXkydI1k3IS3jmCrNh1QGC0G5BMnlPzbHorlhNJuslOpziSYP6laHcTaJbEiI1OoWAtcGtPW4PbQ/MKgLnxjRuzF1DOQzlIIdJDoPfpNtE5pYuA1zyWnLJ5ddZyga+a5urWqNytn3dC3T0K6DCcHrVGHM9gEkkufG0yNyIKlxTRxhadF9OKrfGuSD4bjAdJAmLWPyWfEeyrqgD20KzabRAf4U5p00Gx6wrXCg6i0gHM3kLwwxP1S82g7AkTAWp3CyRmArVGkA5alWLG+ZpaTAjaFvV8rNObwnCJNSmRVJgZgKRzMIMkAzHu9ukQsHHH0iWCiCMrcpmJMfWMDXX4BdLh+BtNZ802nKGksL6hF88nODM2C8cfxBfQDGg5RltkgNqZne6Q2LggRYm6TEt1XG06pabeS04ioyo4G7eW9tx07apthOC4h7KtQsDmMbLnghuUOcOa1zBkbxN4SzEU7ANLZEyZmQYAGmtvmnEYHmHW0my7X2IoZ2vcYiesEH06g/guQqscJkAwdh8Z3TXhPEsRRY4U8jWGHFzhuYHKZieyznjWpY6THs+j/AGeJh+Rrt2t99k9RkBHmIXH1IzcrhBsQTMa72XQ1MYHGi7OS6o0F19HMm3b3iLrnuIUgzUguMEx8brOHS5dvFWnfUC3LvqQIH3qoU3XE3F9eqKDcxhrSdyJH4rw94J3Gx09F10wb4FpNNzYF8sm1uXbvO/dZBhGlzwbQbegEIwWLDGwJJJ30votOF4e+vVewMJjXmyjpqSNYWdN7I3PgHqpw5kx1V+PweU2uJIGxsAdNQLrI0EXidvX0UZe3G68NfC9NaTAAuVXF76JoWAFC8ByEH2uthrvg5QRbKzNF76hZquDa4NzzUy/2TRMnUwBJGyX4OvVMio74WttK916pO5I8yvPl+VZ0cZrbfXpMJaSHyzmBDWgT3+15FYOI4prxlqgty+7BaJ07jaL38lW5zyOWfO6VYsEnK8kgi1vsxI87rP8Aoyy6NRRiQyXBpkdzP3mysqYgODeWYIiLWt8lifgAaWeSXGbWix67Jc2q5z4aCA0H4bz5SpLv4DjE5Yhg5rzv81kbVfGYkEaz3Bj8lmaTNyNbxe1/5K1jnODspDhpBIkyOn4q0MeHYg54NhqZHXb4Sm/9IlrKgm0kdiRF4SKjaRMHU269+qqqVjcSIFyb/W/nKm74HT4LiADBnJi5y7797aq/+mWVOUNJB2IFx5EpBgWZzfSbW2tv8VrFLL7og9T009dAVOVnk2GU4LvBZSa4PdBcLt6RAS7iXD8VVmTSdYg5QASDBkkjWwTHxHHlc0wdYEX6yFmpcNc50NqHL3PfTutT1L5ZuyipwPE1TDozNA1cLNMxp6rTgPZTEMcHB7aZF5DjPwhdnSwkASQY7q0YW2v681i/k3w3xrn3+zoc7NWc+qbRLrfAIxVTFDlpDI0CBt6zt6LpYIEALwW3lxjtCxPWy3teLizxLFMdy1CXwZLBoDsXRzKKeIxrpADoi5LQABveLLrnYhrScrAT5Ko8Yy2OW+gt/wCF0nr5eIxqfblm4StSdnkPeQDAvbaQVGMwzn0y+qKbC0zaZ25bGJ7fNdQ3i7Hkksh0RLbn9XV9Phjq7RFHkmTn5RP5q+7n5a4fVcLiccHgta0A65ml+szPMTuFne+m8k1GZ3QBy8pJvLjFie/ZfQ2extMiKr2sH2WH/EUD2cwdEGZcYJu6Jjbr6rt78J6d8vm9Skz6jXN86gP4LVhHBoyEugkaO5TrciZny7rtK2HwgAcyjltMyXRN73vZKqtQEh4bl57couJiAfTSLJPyEskL6/DcN4jHNNUNJ+k5gSwmYNMmJ2N46d17dgMK8Oz1H+IPcdy5XN+qHBp5D3l2uq31nUmEFxAnYxJGht2WalhaDnCxcCdQYHWbp/o+2YS4rhlNrsgqF7Q2QWi2Y6tuSbBaqeBwxnNVqGLgFkE20LoMGRrddDUoUmEBrGwRBO/ZKncDJJyuaRNhoZ2ElJ+RPLTPSqYehVq5Wmowy1hIM5SIzggagyvZpUPCcX1nuqFwaGkOIyQeeWtiwMC5vsNQqx1DK/LnBj7Okr1Sw7gCQCY1PnounudbRrw9GiKdR1R2d7H8rC332uABNm6jc5tjCzYnB0KjyWA0hAMEktEm8WkCD3NkDBVTfK69rAq3D8KqvMBp+ED46J7kJ8tXDvZ3CVBUD8SKZaGlhveRLxlLQTB3t6rRV4LgKT6ALxXY61QtqvaGyReRSmwOhHqpp+zzwRncI3jVZOI8OcHHw2ugRGpnqfiuc9afEMr2o4x7P4cV6goV2CkHHIHElwHcxfzULw3htcicrghdvex+o56v2ZUuOOblZGY7k6nqQI/V1vw+O8dgy3cLkSRfy8pXL4ZrLNDpcHe8LXi1zYfBNcNiTTOaDIu6HXG0mdRp8V48sJ4ddum4hiPDpgvMzYNzRf0SDE8XGSzA4aEGCY3KT+0PGXVobAgX9YHT9XSunXlwHzO/8vyUx9LzS3Zw92YTTMT9Ukzc7H8Fhb7zi6QSYyxNxEjZX4KuDLWtbpY9LXlxH6lZalfmm5OgBN/1+S3B4xFJzXT67T5fcrMBiw0gHc9d9lszCowNsQQBbrr8fzS6vg3Cq7LOYQRcdBcJvfVU8NoduBt0VNWs4xA11G2UWvG0pc1pIyyQZv5Rte2y0ybkuygWH2j5fl3U1pDVweAMrgRNx/2qypWcGfZv5m5WLD4tsQQYJgazIsbbdV7rguHLM336RsufKb7PLTw3xXwSNyATEZfMab2K20HulogtdE3jaxudYkXWDhuN5Q0iQNJ1tM+mi24fFOL7CRe5tG0SdP5KZW7+Es1T3hznuGUUzUIvYgW9fRaG4KqBAogX+tVGnxSnCcRbTdLgTG14N9B62TzBe0wz5XMbfsD6rnL/AB0xs8s/7LXA9ykPOoT9ytbQrRzGiPIE/gtuL9pqTXfu2kWmImT5i2/wS/i3tEHPyUWiIiSBqdNBZanfhreM8r/2Z5P7wD+5S/NwVH+T9N13h9XsSGN+DZKd8LxVJ1LM4NaRZ0xMjeI3W6lTa8SwZhrYj9bFOWvhvUpJQw/hiKdFjPSfvKsNeru74Ba+P4oUKLnmTAsIJ3jTpJC+e4nj9UBpJPMS7lNhra+hEj4LU3Ut06bjXGTh2gmL2nNcC9wuQPtA1/PmcQ2ASbHyiJI7fklntTxNxYAI5iSbCx7dEg4hjM8BthF/PfzC6YYdOWV27RnEWi9wPIx38rRr+Cx1aodUzioMpsAbR1vtud5iyScJxLouczdXZhIHc95t5FbeI0g8NeXZmN+oBDtLe7ttf8VeOqxpRjWva9rPEt9VzjPcydt7d02dxMsY2MjnTBExvZ3r07rnS/kENDiH2mcwbeA7QR+SP21rmgNpw6YkGRl3AB2nad1rXS6dZWqOeLOLRpcSRcR3C8NqupC8VCJd0OXqCbfoLDSwInxG1SxsXEgOaZm3b5rZWotqAFrm78pFi4gG+/pOi56jLouE0sPUAdVDWPBscs3NgJnSF049n5byVKZGmnTyXyjhLH53tcTLdMxBiIvG/ZO+DcVr09XObBiDMG/fvZc8sa6Y5ydV29X2cqHdp7Ax5bKp/Ca7R+6zeTuX7lVgPaprhDjzef67/Bbzxes+PDplrftEzPkAVmS3p1/XwU1cFW+vQcPIg/NUmkYvTePQkfmnbPaV7bZTUP8ACY06k2C30McXiSxk9MxKutJxlcpboR5t/khdo3EMj3WIU6XhHxXCYBzQA2rSy7zJN4m8dVZjKWT67YJuQdjbTe5WWo65Ige7tYaC0rBxGuSY2Xs1tzuMbqvBpH0L2PDrw45T8bj7lixPD6jAfo3HqQC4ehCppPMC8Lo/ZypLDP2trbFF4uYw1blIGp3/AJ7LDnLXSeuyd8Rx7TVeW0mNOYySM07GxsJ1t1W/hNenWzZqFOQReBuQ3pZE4klEFhDjIbPp6KKmIdmdJuTr+IXYMw1LxfALCWtbIOcjVuaI9dVXU9laBbLS9pgxzZhaToQs/wDVuLmKFQl0C/ysOp2W11PKyfrE2ETN76ecpFhqxBzDUq7EY9+gMbW7JZtixofigTJkQQLG48k1wWLbm1JB3i9unWbWXL03SU1pVsrIG9tes3WcsJSx0NPIRtM2IEWkk39P5rS2oC0CmIIO1gHSdd4I7rlMNiSOXUSPy27Lo/Z3hprse41MvhjSJmbAaiAI0hS4W/CaaqmIc5omCbTpAN9P1svZaCSc5FriRtAkLLhaxLQbDNtFtJ/kr2YMkxnt70RpB0Bm2y54/TJfj+I3a1pHMYkxGsek/Ba/Bgg1CAAdBvuDI8vmlVbFSxstablskCQOx+HwUY7iji3KQC3LMd/PXddOK6PGYtoDgDldpcOiT7s9rb9FfguJVqPMbAC5aSBMXAE+a5jAY1xHMSQ1mn6CdcKJnKDtrHSbgdVLD4MP6Uq1GNpueTTmfeAMzmi5gzolOM4e4uaAA8BpLSD8id9bTdaMY8sJEyJAMjUkTM+iWV8c8McJIDSMoFgJg/iUnXwbJuP1jIa4AQBbfTcpS1xC146tneSQBJWRxldo3G/BYsMpltzJktN227b2MfBMOH4geJDsrQQAAZMi0AunWFzzXx6LXgsY5rp1nUHtfXX1TRYa18N4ZdLSSHZg2L5CYg7idRBSaqOcxYDqb/Hqt/D8ZmcQWtvJmLjUn8ktzfekQyw2Ne1k1AajJIGa994PUWO47L2zFZy0glugdczl2vEHySqo7TyUM0lNLo9x+IDSxzKuYXktkEdRE6SU1p42XtcS05oEESAbG4GhuuQJPvd4TLDvc2iHtcR1GxIcB9x+SzcembHZUcS0OBnK6ROnx8l21LhRqMa5rwWkT016r5YaJfhKby4yXx5GcpI87/Fd37IYt5IpkyAy3QRaw9AuGcuM3GvS1vRx/Q9RohsAdALLyeHVRMSPIlOGT1IRnd9orlzeniSfslXv8EJ2azuqFe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20" name="Picture 8" descr="https://encrypted-tbn1.gstatic.com/images?q=tbn:ANd9GcRRJmSjCH0LKaRc5gwTmJ1b0m40m65KjImnY2Kl2XTTYU-04GVg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789040"/>
            <a:ext cx="4239315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71600" y="476672"/>
            <a:ext cx="7524328" cy="3672408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/>
              <a:t>   </a:t>
            </a:r>
            <a:r>
              <a:rPr lang="ru-RU" sz="2800" b="1" i="1" dirty="0" err="1" smtClean="0"/>
              <a:t>Завдання</a:t>
            </a:r>
            <a:r>
              <a:rPr lang="ru-RU" sz="2800" b="1" i="1" dirty="0" smtClean="0"/>
              <a:t> </a:t>
            </a:r>
            <a:r>
              <a:rPr lang="ru-RU" sz="2800" b="1" i="1" dirty="0" smtClean="0"/>
              <a:t>ФАО</a:t>
            </a:r>
            <a:r>
              <a:rPr lang="uk-UA" sz="2800" b="1" i="1" dirty="0" smtClean="0"/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гостроти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бідності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голоду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сприяння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поліпшенню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продовольчої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доступності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активного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здорового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/>
          </a:p>
        </p:txBody>
      </p:sp>
      <p:pic>
        <p:nvPicPr>
          <p:cNvPr id="16386" name="Picture 2" descr="https://encrypted-tbn3.gstatic.com/images?q=tbn:ANd9GcQxqYURZWXb3BDgJJXP9jGH_ok6D0f9Dc1_G4OKtV8-G07zAb597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56992"/>
            <a:ext cx="5040560" cy="2584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332656"/>
            <a:ext cx="7560840" cy="34563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Методи виконання: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збирання і вивчення даних з питань харчування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створення благодійного фонду разом зі Всесвітньою продовольчою радою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створення представництв у 78 країнах світу і допомога на місцях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розробка спільними силами ефективних систем використовування природних ресурсів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озробка міжнародних стандартів якості сільськогосподарських товарів</a:t>
            </a:r>
          </a:p>
        </p:txBody>
      </p:sp>
      <p:sp>
        <p:nvSpPr>
          <p:cNvPr id="17410" name="AutoShape 2" descr="data:image/jpeg;base64,/9j/4AAQSkZJRgABAQAAAQABAAD/2wCEAAkGBxQQEBQUEBAUFRQQEBQVEBQQFBQUEBQUFRQWFhUUFBQYHCggGBolGxQVITEhJSkrLi4uFx8zODMsNygtLisBCgoKDg0OGhAQGywcHx8sLCwsLCwsLDQsLCwsLCwsLCwsLCwsLCwsLCwsLCwsLCwsLCw3LCwsKyw3LCwsNyssLP/AABEIALQA8AMBIgACEQEDEQH/xAAcAAABBQEBAQAAAAAAAAAAAAAFAQIDBAYABwj/xABHEAABAwEFAggKBgkEAwAAAAABAAIRAwQFEiExBkETIlFhcYGRsQcjMlJyc6GywdEUJDM0U5IVQkNEVGKCwvAWJZOiFzWj/8QAGgEAAgMBAQAAAAAAAAAAAAAAAAECAwQFBv/EACcRAAICAQMEAgMAAwAAAAAAAAABAhEDEiExBBNBUWFxIjKBFCMz/9oADAMBAAIRAxEAPwDD0vKHSrTwqlHyh0hEKgXOidKRXhSNSQnAKwgPAVmwjxjPTb3qu1W7ubNVgAmXtjtCa5Iy4Z7DdrpcJADDTlpHKBoVTvUh1NpwwcRwzqRGf9qs3TdNUeUYBzw5Hv0R5lhEzDZ5XDEfhC3akmclRlKPo8/tWJuANYS6o8NbMwtCdmzpjEiN3KpdrGNYaVSo8zTJLIhoB5VWsF/8ITnm1sjnz0UHmkm34L44ItJeQdfliFlANV7TOjR5RHLCo2awU67cTGscDzCQecIbtVbjaKwL3RDSObI8im2KpEPqOk4YA6SZ39SqfVNviy99Eoxu6LFXZ1hnxXTCpVtmKfmuH+c62UkhwBw6xG7nQSw3w1jWtrOLnFwaDrMnIu6Eu/FunEisE6tSM+dlWTk8j+n5EK5T2Ie8TQtTXnzSXMf2ElFqV8B7+C4OH4iHTGo1jmV6lZC8w2AdxOQ7dylqxt0kDWWKtuzG2jZm0sME58kj4qnUue0N1pk/0g9y9Id9IYIqM4RvPxuwjNVnPpu0xUzyO4ze3Udis7K9lP8AkyXg83fZ6jfKo+xzVHI30z1O+a9Ie1wz1HK0yFWc5rtWtPSAUn0/ySXVe0efyORw6gUoLeU9bSty6yUXa0m9QjuULrooH9SOglReCRYupiY9rx5w7k8O5x2had+z9I6OcOwqrV2cZuqjrZ8ZUHhl6LFng/IDUFppCCcInLOM9eVXLdd4pmJBymW5IW4QSJMc5JHYqJvSXw/LdC4l2MpAEpYqNRdR2MruEUbskwuTsKBlHyh0jvROqEOsrMThzEEopWCnEiyslC4pQpkRzUQuP7zR9dT94IeEQuP7zR9dT98Jrki+D3+mMlICmU9E9azEeeeFiqQaABOYfI3blmNlbQTWILo4hjnWo8LFExQdulzT1wR3LC3XUNKs0nKDvyGizZWasVUmab9F03l7qziIiNwznNOu+8hRpBsThJ0yQt1qxkkyQ4Zg/BM4fFkWwedZLZfN39MOfpypGg6pWcvuqTU0je2NFepNAdvIaMUgQDyBD7ya53GI3yY0AUoSeoqimluXLrtQFpdVIMEOI6Sc/itps9eLH1w0HMg5Eci8+sNUtb1mObQ/BafZB02mmeY9ytUnrK8jPRjRbyR0Zdyjq2VrtRPpAHvU8pCtxmpAurclM5gQeVshUq+z06VO0Se1aAppTUmiPbi/Bl3bNP3VG+1M/wBOVfPb7VqkilrkLtRMw3Zp51qjqlTs2aaPKeT0D5o+U0pObGscUeabaWRtKu1rNODBz6SshXHGK2/hCH1hvqh3lY2ozNc/M92dHCtkdZGAuAJgE5lehVNmbGLPjNoE4ZkRrGkLz1rVM6u6IlY5cmn+0VbW0AmFUcFbqNlQvpqcXQmCKFctyG85oxXCz7XZrRVwr0VMqFKFzguapERUSuDO1UPX0/eCHIns2JtdD1zPeCa5E+D32mMlIE2mnwthhMV4R3cSm2MnGZ1IjeFjBgdAgGNMWZ6+den7Q3CLXgmoW4JyAkGVmf8Ax2WuJp1mmYjG3TsKy5ccnK0WRlsZi3UmNawNiS7jZ8ijtcPqZxoMhPUBzrS2zYOs8iKjYA5wVXrbFWhuQIc3XWCCqO3L0SUzO2d+OWtMdZTK1EuB1BbuEw7mhaWlsrXZGKmMtIiQq1a47QXkmk4AO4sjKOWEtMl4LJTTAdKzhkYm4jvA5FodkM7W2DlByOo1yCoWq6a5yNJ45YblAKvbJWWqLW1z2FoAOrYGinBNyRW90ekrlyRdAoESFOTSgYiRKkKBiFIuKUIA888Ig+sM9UPeKylGC6Jz1zWt8Io8fT9V/cVnbtsHCHEXEAGCBqcuXdryLn9Q6uzdh4RWbhO9SMoB2mcaxmjFK62DRk+lmrBs5XPllRsUGAvoKY+7kcwJ3BKHeJaDxUWl3KtvWWIFNbiqMl1pUYdyo5IE96YkMcEX2WbNtoeub3oSEa2QH16h60dxTXJGXB7uxSBMYnhbDCBtq7VUpUAaTiHGrTbxYkhzoIE5Tmglv2jqWepRY9xy41o4VrceFzg1o4uQIzK2VSmHCHAESDBEiRoVHUsbDiljTwgh+XlAaA8uqTTGmjOUb7rSKjsHBOtRoCmAeEHGLQ7FOZkTEKzeF9VKVpbTwN4NxYA9xdmXGCA4CGkZZHVXxctAVBUFJuJuh5wImOWN6S13LSq1Mb2nFLSYcQ12Ey3EBkYS3HsUrTtNSaxrmhzsRZlBBwufgnTMgjRXHXvRFNtQvhj3YQSDOLzY1nIqqdmKMmC8aRDzxcL8Yw8gxKencrGsY0F0U6vCAkyS4yST0yU9xbDhfFAgu4ZkNIDjOhOncexc28qRnjtAGHjFzcJxCRBlA6+zQpybO6agc1zGuLQWtBdpkZ8o6pLLsoRTbNRoeGtEFofTEMcwyJE5O9iVv0OkaThmzGISNRImOWEz6Q3FhxDFhxf0zEzyLPu2UIBw1RizGJzJJBpBkHPPNsqS7NnnU8Qe9pDqNSmcM5Y3E5TySU7YUgpSvWi5pc2swhpAcZyBOilo2llScD2ujXCQY6YWerXBVqFnCcGBRbTYMBcMbWvBLjllkNOdQ0rmr0mwyYhktZUwudHCaOOmbmlLUx6UaspEHuhloFWpwxJYc26Ea5QejmCLppiao5KEiUJgYDwjjx1P1R94qpsSzFUAOnCf2q74SB42l6s+8o/B0yax5nA+w/JYOoVuvk24nUb+Ai2gm1LIY0WgfZoJ6VHVo5LgS2ZsWVMzVGyEuRCndvKrVlo8ZEW0ktQ55KPmcU4A5xIWuqaDoCDXY1hYMfJl2I1U06l31K2ZpIqPTE96YpEBzUd2LH16h6z4FAmrQbEj6/Q9M+6U1yRlwe4sT1E1PC2mEfK5NBXSgBVxSSorTUIY4tEuDXFo5SBkEASpqxlmv00qIqfSDXqOpsL6TgMNNz3QSSBxYk8VWqW1L3ERRbEU8ZxmZqOc0YcsxLZUdSJaWLel21fpNSrSxw5tEEsIxloLsbWTofJ9qsXGy0l5Noc4AU2YWnDhJMyTH6wgdqoWLamoaYL6LSRSa9xFTDm9xa0AYTnkrd27QcKaj3DCxlBryNSDLw7Pf5KSasdOg8SmkrL2DasGkHVWy41C08HGFsgOEk8xjqKu0doGYwx4MvqPa0gZZPLRImdylqQtLDJKQriUkoFRxKRIuTAVcuSSgZhfCT9pR9B/vBL4MRNWrzYPbj+SXwk+VQ9Gp3tTfBc7x1Ufys/vWLKrn/Uao/8AP+M3tWlmVWtNPJWbRXAJQy3W4QvP5f3f2SxRk6IqMAptovEDRUHWjFomCzEqs3dtXcjw2y2xtNgk6/ILSOMtB5QFi6zWlrcRdv8AJjm1krZDyG+iO4L0WmtzI5W6K71GpHqMpgOatDsMPr1H0j7pWdC0ewn36l0u90px5Iy4Z7U0qSVCHJ8rYYgRaNoRTqFr6L4a7CXNzEyIyjSCDrvXHaNopCoaT8y4BozMtbPVMoxK4OQAFr7Stpuc2pTeMIaSRxhLhMZJLVtKynVNMsdxcOcgCHRnB6UclIRzJbj2M3U2iogGaP2jSXeQSeZwnXmKsVr1s9MM4SngxtaQCwSACcMxzgo0WDkHYmvpg6gHpAKKDYAC9LFhcC1gBnGCzLLPPLlK6nbbHhc0BrQ4YXDCQCJJA6NT2oxVsVNxBdTaS2YkDfke5NNkp/hs/KN+qKCyvabpo1TL6YJIAJ0kDQGNyYblo4g4MgtdiEEjOcXeT2oimkp0hWzA7U217LWWteQMLYgobWvKtGVV2XOpNuHRbD6LVQouxdYWHI2pHQxJONEjNobQP2zutTt2qtI/adoCH2ujAkKo0TvQpsTxpM0A2utHnNPUpKe2No3hp6lmgpqbJ60dyXsO3H0FNpb1Npp0XOABaagMafqK14OK2G0u/ma3vPzQi8COBYB+rUeD2MRHwd52yP5filJt7icUk0a+31yajh/Me9UqzCcyiVrp+Nf6R71BVZkuDl/d/ZtxtaUR3XQnNGWUAFRupuSKwoGfNN6j5WqUy4CCMgdepbNvkN9Edyx5aFsB5DfRHcvRtlbjTsrvUaleoikAoWj2D+/Uv6vdKzYWl2C+/U+h3cpR5Iy4PZGlPBULSnhy2GIklCrbYazqpfTtGAEABuEkCM511mepEpSygALTuy0iB9LyDY8nOZkGZ6lep0KhohlSpxxHjGyJgg5jdOiuhKEh2BHXbaAxuC0y5hfqDx8ThqZ3DRSNsFfjYrRiJployLWhxIh2R5kYSIoLAjbtrhv3nPPMgkRxfke1GCUpTCmhCEppKUppTA8124+9n0WoRZnewovtufrR9FqCUW9jsuvcsOTlm/FwgrUEty1+IQVwRFlaIcd/FqcoI0P+ciqWloxH29KqjsWy3GUwrk4Wk7zkFWotk56DMnm5E6u+YO7cEMOELbPsW+sd7oRXwcn68PQPeEJtB8QOaqfdRPwdH6+30XKS8FU+Gb+2jxrulVquis3gfGv6VVqnJcTOv9kvs0Y/1X0SXc7XpT7ffDKNSnTc17nVTxcDcQAEAk82axlTakUrRUY10hrD5QiKjdwJ1B3z1LrsdaH1+EFeoabS1wD4wPLjGDJxDRunOEu21uyvIk3seOyteDxG+iO5Y5bCeI30R3LvsiyB6YnOTEiJy0uwH31nou7lmlpNgTFsBJ0Y7XoUo8kZcHr7CpAqDbWwa1GDpcPmn/pGl+LT/O35rVaMdMvApwQ/9KUfx6X52/NKb4ofxFL87fmi0FMIBOQs35Zx+8UvzhMO0NmH7zT/ADI1IKYXlNLkHO0tl/iafafkmHaeyfxDPb8kakGlhmUhKCHamy/jjsPyTDtXZfxv+rvkjUh6WGyUxxQQ7WWX8X/q5N/1VZfxf+rvkjUg0P0ZbbRk2o+iEBJOGOxaS+61ntFXGLSBIAgtduQv6JQ32ofkcsk03JmyDSSB/CEAjzvK6lHjO/WUV4Czgz9K/wDm4qM2azfxLv8Aico6WS1FEVDhjcU5nGyV00LP/EH/AI3LmUKA0tJ/43JOLGpIp1/sTzVR7Wn5Ip4Ov/YM9B/cqFv4IUsNOqXkvBPFLYADhv6Qrvg7P+40+dr/AHVKK3RCb/FnoN4/bO6VlttLS5tJrG0nvFV0OLCQWxEDIHWfYtTen2zupVn6LjZ9s0n8mjGrgvo8pvO4qtBnCVuMcQAa2MgZ8t3IJWqo2Wo1tPBbQzg2OLxTZmWwC2WA8aSDrvJRO3NzBiYOYiZGhEdaxu1YwAvpYcNQtBqMeQ5wbEBw5i09YKsjJ5NmKUFFWjzmVryeKPRHcvN/pDvOK9GJ4o6B3LtThpM0cilwROTUrk0KomKlBXJEASNKkaVAFK1AUSgpU0FOQIcEqaE4JgOBTgUwJwQA+UoKaE4JgOC4rkiQHJEqRAHJyanJDEKRcUiQxHI54Pz/ALjS6H+6UCcn3ffTrDVbXawPNOeK4kAyI1HSiLpikrTSPZb3uOnUc6o59UEieK8gZDcFUp7L0ift68R+KdV5/aPC66qIfYmiQRxazhr/AEKWh4T6ej7NVHoVWu94BKcYObdWQjDJpqzb1tk6B/eas89UfELxXbllSz2ypRFZz2Q0jEZycAYJGRzC2zvCDZX6i0N6W0yPYV5rtregr1nVWuJbk2niEPA5413pxUXL8YpE0pRVydmOW5v204KJg5uhojXPX2LDBaXaStiqtZuptk9LtPYPatso3JIywdRYIx1BpVf+Z3zT22usNKru1IU0K7tor1MsC8bQP2k9MIxcNqqVWuNQyAQG5Rnv+Cz9WpkVqros/B0WDfEnpOaz54xjHYuxNtlwJwKZChtNqbSEunMxlmsqNBeaU5BmX2zmHTiJ9gVh19UcoDzy5j2ZKWlj0sJgpwVWzWptSS2REeVE59CsgqIqHhOBTQuCYiQJU0FOlAChckldKAFXJCUkpAOSkphckLkDHEpsppcm4khjyUMvr7J3Qr5ch16503ACSRkBqhLcDMMBnKc9IlWHU3t1Dh0zPYrYsNWmwBlCpjeJc7A/IbmjLJR07kru/d6nSWkd6m5IdFKrXLRMlDrRaTUid3Ijdp2btboig+B5zm/EqOhspXLgKjcA3mQT1DlVkZQStsoya5OkAKXlCfOE9qI2mvwj3O89xI6NAqlSjAzhTZjMablqhTdmdprYVxTZSYkmJXECWz0uEqMZyuz6BqtoFldnnjhzPm4W9K1SwdQ/yNWFbHFDLzpOfSLzDQ0+LD8nOyzjl1RR78Axbt0iQdyFVKmJtMEhvCYiSDBOkSd+qqhyWyBH0ZgEmrnGkTHWpbJZcZaJjEXA6ZYQD8UVNxjI8MBPRPWAMlM262NGddowucWw4b4ykDmCsbJKSSEuWmW450loHPE5osCqdO2Mc4tY7FDQTqc5g5ndorLVVLkityUFPCiE8iXNIZKEsquakfrDtUb7Swa1G9qALhKQvQ515UhrVb1FQOvmh+LPQEUxWgqaqbwyC1NobONHOPUoX7Q09zHHKU9EvQtUQ/wqaa6zjtpG7qR6yq79onbmDtUljkGtBS/rY5rWupviHQQN86dyENvmpvM9qq2q8nVRDgAJGirSrYwpbkHK2GG3zPlNPUfmidwXxSZaGPe7CGumSMllCVyHjTBTZ7PaNrWVnDg2Fw0kVKWfQC6Vax5SvDSFPZrZUp/Z1Ht5muIHYs0+kUuGWxz1yeyvqKjVbK85obUWlv7TF6YBV+jttU/XpsPQSD8VS+kmuNyxZ4mVqDLMk9KgXLl1Uc58jy8jelbVK5cpJkSexHvWluuu4vLSZGGROo61y5Z8ppxFK11DjdmdXZbv8yTOGJqUgYhkgda5coeCXkLVBJjm3KiXYgZ8+MulcuVECyXBR+kOouJpmCQQZz3qKrftf8SOgLly2JJ8mduhbVeNWW+Mdm0E5qI2h51e7tK5clSokmRucTqUwpFykhsjcUw5LlymiiY1SjyR0HvSrk2RQwCd5U9KiOUrlyiySJalENblyhRJFyii04pQuXIYhSuSLkkM4pj1y5SR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CEAAkGBxQQEBQUEBAUFRQQEBQVEBQQFBQUEBQUFRQWFhUUFBQYHCggGBolGxQVITEhJSkrLi4uFx8zODMsNygtLisBCgoKDg0OGhAQGywcHx8sLCwsLCwsLDQsLCwsLCwsLCwsLCwsLCwsLCwsLCwsLCwsLCw3LCwsKyw3LCwsNyssLP/AABEIALQA8AMBIgACEQEDEQH/xAAcAAABBQEBAQAAAAAAAAAAAAAFAQIDBAYABwj/xABHEAABAwEFAggKBgkEAwAAAAABAAIRAwQFEiExBkETIlFhcYGRsQcjMlJyc6GywdEUJDM0U5IVQkNEVGKCwvAWJZOiFzWj/8QAGgEAAgMBAQAAAAAAAAAAAAAAAAECAwQFBv/EACcRAAICAQMEAgMAAwAAAAAAAAABAhEDEiExBBNBUWFxIjKBFCMz/9oADAMBAAIRAxEAPwDD0vKHSrTwqlHyh0hEKgXOidKRXhSNSQnAKwgPAVmwjxjPTb3qu1W7ubNVgAmXtjtCa5Iy4Z7DdrpcJADDTlpHKBoVTvUh1NpwwcRwzqRGf9qs3TdNUeUYBzw5Hv0R5lhEzDZ5XDEfhC3akmclRlKPo8/tWJuANYS6o8NbMwtCdmzpjEiN3KpdrGNYaVSo8zTJLIhoB5VWsF/8ITnm1sjnz0UHmkm34L44ItJeQdfliFlANV7TOjR5RHLCo2awU67cTGscDzCQecIbtVbjaKwL3RDSObI8im2KpEPqOk4YA6SZ39SqfVNviy99Eoxu6LFXZ1hnxXTCpVtmKfmuH+c62UkhwBw6xG7nQSw3w1jWtrOLnFwaDrMnIu6Eu/FunEisE6tSM+dlWTk8j+n5EK5T2Ie8TQtTXnzSXMf2ElFqV8B7+C4OH4iHTGo1jmV6lZC8w2AdxOQ7dylqxt0kDWWKtuzG2jZm0sME58kj4qnUue0N1pk/0g9y9Id9IYIqM4RvPxuwjNVnPpu0xUzyO4ze3Udis7K9lP8AkyXg83fZ6jfKo+xzVHI30z1O+a9Ie1wz1HK0yFWc5rtWtPSAUn0/ySXVe0efyORw6gUoLeU9bSty6yUXa0m9QjuULrooH9SOglReCRYupiY9rx5w7k8O5x2had+z9I6OcOwqrV2cZuqjrZ8ZUHhl6LFng/IDUFppCCcInLOM9eVXLdd4pmJBymW5IW4QSJMc5JHYqJvSXw/LdC4l2MpAEpYqNRdR2MruEUbskwuTsKBlHyh0jvROqEOsrMThzEEopWCnEiyslC4pQpkRzUQuP7zR9dT94IeEQuP7zR9dT98Jrki+D3+mMlICmU9E9azEeeeFiqQaABOYfI3blmNlbQTWILo4hjnWo8LFExQdulzT1wR3LC3XUNKs0nKDvyGizZWasVUmab9F03l7qziIiNwznNOu+8hRpBsThJ0yQt1qxkkyQ4Zg/BM4fFkWwedZLZfN39MOfpypGg6pWcvuqTU0je2NFepNAdvIaMUgQDyBD7ya53GI3yY0AUoSeoqimluXLrtQFpdVIMEOI6Sc/itps9eLH1w0HMg5Eci8+sNUtb1mObQ/BafZB02mmeY9ytUnrK8jPRjRbyR0Zdyjq2VrtRPpAHvU8pCtxmpAurclM5gQeVshUq+z06VO0Se1aAppTUmiPbi/Bl3bNP3VG+1M/wBOVfPb7VqkilrkLtRMw3Zp51qjqlTs2aaPKeT0D5o+U0pObGscUeabaWRtKu1rNODBz6SshXHGK2/hCH1hvqh3lY2ozNc/M92dHCtkdZGAuAJgE5lehVNmbGLPjNoE4ZkRrGkLz1rVM6u6IlY5cmn+0VbW0AmFUcFbqNlQvpqcXQmCKFctyG85oxXCz7XZrRVwr0VMqFKFzguapERUSuDO1UPX0/eCHIns2JtdD1zPeCa5E+D32mMlIE2mnwthhMV4R3cSm2MnGZ1IjeFjBgdAgGNMWZ6+den7Q3CLXgmoW4JyAkGVmf8Ax2WuJp1mmYjG3TsKy5ccnK0WRlsZi3UmNawNiS7jZ8ijtcPqZxoMhPUBzrS2zYOs8iKjYA5wVXrbFWhuQIc3XWCCqO3L0SUzO2d+OWtMdZTK1EuB1BbuEw7mhaWlsrXZGKmMtIiQq1a47QXkmk4AO4sjKOWEtMl4LJTTAdKzhkYm4jvA5FodkM7W2DlByOo1yCoWq6a5yNJ45YblAKvbJWWqLW1z2FoAOrYGinBNyRW90ekrlyRdAoESFOTSgYiRKkKBiFIuKUIA888Ig+sM9UPeKylGC6Jz1zWt8Io8fT9V/cVnbtsHCHEXEAGCBqcuXdryLn9Q6uzdh4RWbhO9SMoB2mcaxmjFK62DRk+lmrBs5XPllRsUGAvoKY+7kcwJ3BKHeJaDxUWl3KtvWWIFNbiqMl1pUYdyo5IE96YkMcEX2WbNtoeub3oSEa2QH16h60dxTXJGXB7uxSBMYnhbDCBtq7VUpUAaTiHGrTbxYkhzoIE5Tmglv2jqWepRY9xy41o4VrceFzg1o4uQIzK2VSmHCHAESDBEiRoVHUsbDiljTwgh+XlAaA8uqTTGmjOUb7rSKjsHBOtRoCmAeEHGLQ7FOZkTEKzeF9VKVpbTwN4NxYA9xdmXGCA4CGkZZHVXxctAVBUFJuJuh5wImOWN6S13LSq1Mb2nFLSYcQ12Ey3EBkYS3HsUrTtNSaxrmhzsRZlBBwufgnTMgjRXHXvRFNtQvhj3YQSDOLzY1nIqqdmKMmC8aRDzxcL8Yw8gxKencrGsY0F0U6vCAkyS4yST0yU9xbDhfFAgu4ZkNIDjOhOncexc28qRnjtAGHjFzcJxCRBlA6+zQpybO6agc1zGuLQWtBdpkZ8o6pLLsoRTbNRoeGtEFofTEMcwyJE5O9iVv0OkaThmzGISNRImOWEz6Q3FhxDFhxf0zEzyLPu2UIBw1RizGJzJJBpBkHPPNsqS7NnnU8Qe9pDqNSmcM5Y3E5TySU7YUgpSvWi5pc2swhpAcZyBOilo2llScD2ujXCQY6YWerXBVqFnCcGBRbTYMBcMbWvBLjllkNOdQ0rmr0mwyYhktZUwudHCaOOmbmlLUx6UaspEHuhloFWpwxJYc26Ea5QejmCLppiao5KEiUJgYDwjjx1P1R94qpsSzFUAOnCf2q74SB42l6s+8o/B0yax5nA+w/JYOoVuvk24nUb+Ai2gm1LIY0WgfZoJ6VHVo5LgS2ZsWVMzVGyEuRCndvKrVlo8ZEW0ktQ55KPmcU4A5xIWuqaDoCDXY1hYMfJl2I1U06l31K2ZpIqPTE96YpEBzUd2LH16h6z4FAmrQbEj6/Q9M+6U1yRlwe4sT1E1PC2mEfK5NBXSgBVxSSorTUIY4tEuDXFo5SBkEASpqxlmv00qIqfSDXqOpsL6TgMNNz3QSSBxYk8VWqW1L3ERRbEU8ZxmZqOc0YcsxLZUdSJaWLel21fpNSrSxw5tEEsIxloLsbWTofJ9qsXGy0l5Noc4AU2YWnDhJMyTH6wgdqoWLamoaYL6LSRSa9xFTDm9xa0AYTnkrd27QcKaj3DCxlBryNSDLw7Pf5KSasdOg8SmkrL2DasGkHVWy41C08HGFsgOEk8xjqKu0doGYwx4MvqPa0gZZPLRImdylqQtLDJKQriUkoFRxKRIuTAVcuSSgZhfCT9pR9B/vBL4MRNWrzYPbj+SXwk+VQ9Gp3tTfBc7x1Ufys/vWLKrn/Uao/8AP+M3tWlmVWtNPJWbRXAJQy3W4QvP5f3f2SxRk6IqMAptovEDRUHWjFomCzEqs3dtXcjw2y2xtNgk6/ILSOMtB5QFi6zWlrcRdv8AJjm1krZDyG+iO4L0WmtzI5W6K71GpHqMpgOatDsMPr1H0j7pWdC0ewn36l0u90px5Iy4Z7U0qSVCHJ8rYYgRaNoRTqFr6L4a7CXNzEyIyjSCDrvXHaNopCoaT8y4BozMtbPVMoxK4OQAFr7Stpuc2pTeMIaSRxhLhMZJLVtKynVNMsdxcOcgCHRnB6UclIRzJbj2M3U2iogGaP2jSXeQSeZwnXmKsVr1s9MM4SngxtaQCwSACcMxzgo0WDkHYmvpg6gHpAKKDYAC9LFhcC1gBnGCzLLPPLlK6nbbHhc0BrQ4YXDCQCJJA6NT2oxVsVNxBdTaS2YkDfke5NNkp/hs/KN+qKCyvabpo1TL6YJIAJ0kDQGNyYblo4g4MgtdiEEjOcXeT2oimkp0hWzA7U217LWWteQMLYgobWvKtGVV2XOpNuHRbD6LVQouxdYWHI2pHQxJONEjNobQP2zutTt2qtI/adoCH2ujAkKo0TvQpsTxpM0A2utHnNPUpKe2No3hp6lmgpqbJ60dyXsO3H0FNpb1Npp0XOABaagMafqK14OK2G0u/ma3vPzQi8COBYB+rUeD2MRHwd52yP5filJt7icUk0a+31yajh/Me9UqzCcyiVrp+Nf6R71BVZkuDl/d/ZtxtaUR3XQnNGWUAFRupuSKwoGfNN6j5WqUy4CCMgdepbNvkN9Edyx5aFsB5DfRHcvRtlbjTsrvUaleoikAoWj2D+/Uv6vdKzYWl2C+/U+h3cpR5Iy4PZGlPBULSnhy2GIklCrbYazqpfTtGAEABuEkCM511mepEpSygALTuy0iB9LyDY8nOZkGZ6lep0KhohlSpxxHjGyJgg5jdOiuhKEh2BHXbaAxuC0y5hfqDx8ThqZ3DRSNsFfjYrRiJployLWhxIh2R5kYSIoLAjbtrhv3nPPMgkRxfke1GCUpTCmhCEppKUppTA8124+9n0WoRZnewovtufrR9FqCUW9jsuvcsOTlm/FwgrUEty1+IQVwRFlaIcd/FqcoI0P+ciqWloxH29KqjsWy3GUwrk4Wk7zkFWotk56DMnm5E6u+YO7cEMOELbPsW+sd7oRXwcn68PQPeEJtB8QOaqfdRPwdH6+30XKS8FU+Gb+2jxrulVquis3gfGv6VVqnJcTOv9kvs0Y/1X0SXc7XpT7ffDKNSnTc17nVTxcDcQAEAk82axlTakUrRUY10hrD5QiKjdwJ1B3z1LrsdaH1+EFeoabS1wD4wPLjGDJxDRunOEu21uyvIk3seOyteDxG+iO5Y5bCeI30R3LvsiyB6YnOTEiJy0uwH31nou7lmlpNgTFsBJ0Y7XoUo8kZcHr7CpAqDbWwa1GDpcPmn/pGl+LT/O35rVaMdMvApwQ/9KUfx6X52/NKb4ofxFL87fmi0FMIBOQs35Zx+8UvzhMO0NmH7zT/ADI1IKYXlNLkHO0tl/iafafkmHaeyfxDPb8kakGlhmUhKCHamy/jjsPyTDtXZfxv+rvkjUh6WGyUxxQQ7WWX8X/q5N/1VZfxf+rvkjUg0P0ZbbRk2o+iEBJOGOxaS+61ntFXGLSBIAgtduQv6JQ32ofkcsk03JmyDSSB/CEAjzvK6lHjO/WUV4Czgz9K/wDm4qM2azfxLv8Aico6WS1FEVDhjcU5nGyV00LP/EH/AI3LmUKA0tJ/43JOLGpIp1/sTzVR7Wn5Ip4Ov/YM9B/cqFv4IUsNOqXkvBPFLYADhv6Qrvg7P+40+dr/AHVKK3RCb/FnoN4/bO6VlttLS5tJrG0nvFV0OLCQWxEDIHWfYtTen2zupVn6LjZ9s0n8mjGrgvo8pvO4qtBnCVuMcQAa2MgZ8t3IJWqo2Wo1tPBbQzg2OLxTZmWwC2WA8aSDrvJRO3NzBiYOYiZGhEdaxu1YwAvpYcNQtBqMeQ5wbEBw5i09YKsjJ5NmKUFFWjzmVryeKPRHcvN/pDvOK9GJ4o6B3LtThpM0cilwROTUrk0KomKlBXJEASNKkaVAFK1AUSgpU0FOQIcEqaE4JgOBTgUwJwQA+UoKaE4JgOC4rkiQHJEqRAHJyanJDEKRcUiQxHI54Pz/ALjS6H+6UCcn3ffTrDVbXawPNOeK4kAyI1HSiLpikrTSPZb3uOnUc6o59UEieK8gZDcFUp7L0ift68R+KdV5/aPC66qIfYmiQRxazhr/AEKWh4T6ej7NVHoVWu94BKcYObdWQjDJpqzb1tk6B/eas89UfELxXbllSz2ypRFZz2Q0jEZycAYJGRzC2zvCDZX6i0N6W0yPYV5rtregr1nVWuJbk2niEPA5413pxUXL8YpE0pRVydmOW5v204KJg5uhojXPX2LDBaXaStiqtZuptk9LtPYPatso3JIywdRYIx1BpVf+Z3zT22usNKru1IU0K7tor1MsC8bQP2k9MIxcNqqVWuNQyAQG5Rnv+Cz9WpkVqros/B0WDfEnpOaz54xjHYuxNtlwJwKZChtNqbSEunMxlmsqNBeaU5BmX2zmHTiJ9gVh19UcoDzy5j2ZKWlj0sJgpwVWzWptSS2REeVE59CsgqIqHhOBTQuCYiQJU0FOlAChckldKAFXJCUkpAOSkphckLkDHEpsppcm4khjyUMvr7J3Qr5ch16503ACSRkBqhLcDMMBnKc9IlWHU3t1Dh0zPYrYsNWmwBlCpjeJc7A/IbmjLJR07kru/d6nSWkd6m5IdFKrXLRMlDrRaTUid3Ijdp2btboig+B5zm/EqOhspXLgKjcA3mQT1DlVkZQStsoya5OkAKXlCfOE9qI2mvwj3O89xI6NAqlSjAzhTZjMablqhTdmdprYVxTZSYkmJXECWz0uEqMZyuz6BqtoFldnnjhzPm4W9K1SwdQ/yNWFbHFDLzpOfSLzDQ0+LD8nOyzjl1RR78Axbt0iQdyFVKmJtMEhvCYiSDBOkSd+qqhyWyBH0ZgEmrnGkTHWpbJZcZaJjEXA6ZYQD8UVNxjI8MBPRPWAMlM262NGddowucWw4b4ykDmCsbJKSSEuWmW450loHPE5osCqdO2Mc4tY7FDQTqc5g5ndorLVVLkityUFPCiE8iXNIZKEsquakfrDtUb7Swa1G9qALhKQvQ515UhrVb1FQOvmh+LPQEUxWgqaqbwyC1NobONHOPUoX7Q09zHHKU9EvQtUQ/wqaa6zjtpG7qR6yq79onbmDtUljkGtBS/rY5rWupviHQQN86dyENvmpvM9qq2q8nVRDgAJGirSrYwpbkHK2GG3zPlNPUfmidwXxSZaGPe7CGumSMllCVyHjTBTZ7PaNrWVnDg2Fw0kVKWfQC6Vax5SvDSFPZrZUp/Z1Ht5muIHYs0+kUuGWxz1yeyvqKjVbK85obUWlv7TF6YBV+jttU/XpsPQSD8VS+kmuNyxZ4mVqDLMk9KgXLl1Uc58jy8jelbVK5cpJkSexHvWluuu4vLSZGGROo61y5Z8ppxFK11DjdmdXZbv8yTOGJqUgYhkgda5coeCXkLVBJjm3KiXYgZ8+MulcuVECyXBR+kOouJpmCQQZz3qKrftf8SOgLly2JJ8mduhbVeNWW+Mdm0E5qI2h51e7tK5clSokmRucTqUwpFykhsjcUw5LlymiiY1SjyR0HvSrk2RQwCd5U9KiOUrlyiySJalENblyhRJFyii04pQuXIYhSuSLkkM4pj1y5SR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xQQEBQUEBAUFRQQEBQVEBQQFBQUEBQUFRQWFhUUFBQYHCggGBolGxQVITEhJSkrLi4uFx8zODMsNygtLisBCgoKDg0OGhAQGywcHx8sLCwsLCwsLDQsLCwsLCwsLCwsLCwsLCwsLCwsLCwsLCwsLCw3LCwsKyw3LCwsNyssLP/AABEIALQA8AMBIgACEQEDEQH/xAAcAAABBQEBAQAAAAAAAAAAAAAFAQIDBAYABwj/xABHEAABAwEFAggKBgkEAwAAAAABAAIRAwQFEiExBkETIlFhcYGRsQcjMlJyc6GywdEUJDM0U5IVQkNEVGKCwvAWJZOiFzWj/8QAGgEAAgMBAQAAAAAAAAAAAAAAAAECAwQFBv/EACcRAAICAQMEAgMAAwAAAAAAAAABAhEDEiExBBNBUWFxIjKBFCMz/9oADAMBAAIRAxEAPwDD0vKHSrTwqlHyh0hEKgXOidKRXhSNSQnAKwgPAVmwjxjPTb3qu1W7ubNVgAmXtjtCa5Iy4Z7DdrpcJADDTlpHKBoVTvUh1NpwwcRwzqRGf9qs3TdNUeUYBzw5Hv0R5lhEzDZ5XDEfhC3akmclRlKPo8/tWJuANYS6o8NbMwtCdmzpjEiN3KpdrGNYaVSo8zTJLIhoB5VWsF/8ITnm1sjnz0UHmkm34L44ItJeQdfliFlANV7TOjR5RHLCo2awU67cTGscDzCQecIbtVbjaKwL3RDSObI8im2KpEPqOk4YA6SZ39SqfVNviy99Eoxu6LFXZ1hnxXTCpVtmKfmuH+c62UkhwBw6xG7nQSw3w1jWtrOLnFwaDrMnIu6Eu/FunEisE6tSM+dlWTk8j+n5EK5T2Ie8TQtTXnzSXMf2ElFqV8B7+C4OH4iHTGo1jmV6lZC8w2AdxOQ7dylqxt0kDWWKtuzG2jZm0sME58kj4qnUue0N1pk/0g9y9Id9IYIqM4RvPxuwjNVnPpu0xUzyO4ze3Udis7K9lP8AkyXg83fZ6jfKo+xzVHI30z1O+a9Ie1wz1HK0yFWc5rtWtPSAUn0/ySXVe0efyORw6gUoLeU9bSty6yUXa0m9QjuULrooH9SOglReCRYupiY9rx5w7k8O5x2had+z9I6OcOwqrV2cZuqjrZ8ZUHhl6LFng/IDUFppCCcInLOM9eVXLdd4pmJBymW5IW4QSJMc5JHYqJvSXw/LdC4l2MpAEpYqNRdR2MruEUbskwuTsKBlHyh0jvROqEOsrMThzEEopWCnEiyslC4pQpkRzUQuP7zR9dT94IeEQuP7zR9dT98Jrki+D3+mMlICmU9E9azEeeeFiqQaABOYfI3blmNlbQTWILo4hjnWo8LFExQdulzT1wR3LC3XUNKs0nKDvyGizZWasVUmab9F03l7qziIiNwznNOu+8hRpBsThJ0yQt1qxkkyQ4Zg/BM4fFkWwedZLZfN39MOfpypGg6pWcvuqTU0je2NFepNAdvIaMUgQDyBD7ya53GI3yY0AUoSeoqimluXLrtQFpdVIMEOI6Sc/itps9eLH1w0HMg5Eci8+sNUtb1mObQ/BafZB02mmeY9ytUnrK8jPRjRbyR0Zdyjq2VrtRPpAHvU8pCtxmpAurclM5gQeVshUq+z06VO0Se1aAppTUmiPbi/Bl3bNP3VG+1M/wBOVfPb7VqkilrkLtRMw3Zp51qjqlTs2aaPKeT0D5o+U0pObGscUeabaWRtKu1rNODBz6SshXHGK2/hCH1hvqh3lY2ozNc/M92dHCtkdZGAuAJgE5lehVNmbGLPjNoE4ZkRrGkLz1rVM6u6IlY5cmn+0VbW0AmFUcFbqNlQvpqcXQmCKFctyG85oxXCz7XZrRVwr0VMqFKFzguapERUSuDO1UPX0/eCHIns2JtdD1zPeCa5E+D32mMlIE2mnwthhMV4R3cSm2MnGZ1IjeFjBgdAgGNMWZ6+den7Q3CLXgmoW4JyAkGVmf8Ax2WuJp1mmYjG3TsKy5ccnK0WRlsZi3UmNawNiS7jZ8ijtcPqZxoMhPUBzrS2zYOs8iKjYA5wVXrbFWhuQIc3XWCCqO3L0SUzO2d+OWtMdZTK1EuB1BbuEw7mhaWlsrXZGKmMtIiQq1a47QXkmk4AO4sjKOWEtMl4LJTTAdKzhkYm4jvA5FodkM7W2DlByOo1yCoWq6a5yNJ45YblAKvbJWWqLW1z2FoAOrYGinBNyRW90ekrlyRdAoESFOTSgYiRKkKBiFIuKUIA888Ig+sM9UPeKylGC6Jz1zWt8Io8fT9V/cVnbtsHCHEXEAGCBqcuXdryLn9Q6uzdh4RWbhO9SMoB2mcaxmjFK62DRk+lmrBs5XPllRsUGAvoKY+7kcwJ3BKHeJaDxUWl3KtvWWIFNbiqMl1pUYdyo5IE96YkMcEX2WbNtoeub3oSEa2QH16h60dxTXJGXB7uxSBMYnhbDCBtq7VUpUAaTiHGrTbxYkhzoIE5Tmglv2jqWepRY9xy41o4VrceFzg1o4uQIzK2VSmHCHAESDBEiRoVHUsbDiljTwgh+XlAaA8uqTTGmjOUb7rSKjsHBOtRoCmAeEHGLQ7FOZkTEKzeF9VKVpbTwN4NxYA9xdmXGCA4CGkZZHVXxctAVBUFJuJuh5wImOWN6S13LSq1Mb2nFLSYcQ12Ey3EBkYS3HsUrTtNSaxrmhzsRZlBBwufgnTMgjRXHXvRFNtQvhj3YQSDOLzY1nIqqdmKMmC8aRDzxcL8Yw8gxKencrGsY0F0U6vCAkyS4yST0yU9xbDhfFAgu4ZkNIDjOhOncexc28qRnjtAGHjFzcJxCRBlA6+zQpybO6agc1zGuLQWtBdpkZ8o6pLLsoRTbNRoeGtEFofTEMcwyJE5O9iVv0OkaThmzGISNRImOWEz6Q3FhxDFhxf0zEzyLPu2UIBw1RizGJzJJBpBkHPPNsqS7NnnU8Qe9pDqNSmcM5Y3E5TySU7YUgpSvWi5pc2swhpAcZyBOilo2llScD2ujXCQY6YWerXBVqFnCcGBRbTYMBcMbWvBLjllkNOdQ0rmr0mwyYhktZUwudHCaOOmbmlLUx6UaspEHuhloFWpwxJYc26Ea5QejmCLppiao5KEiUJgYDwjjx1P1R94qpsSzFUAOnCf2q74SB42l6s+8o/B0yax5nA+w/JYOoVuvk24nUb+Ai2gm1LIY0WgfZoJ6VHVo5LgS2ZsWVMzVGyEuRCndvKrVlo8ZEW0ktQ55KPmcU4A5xIWuqaDoCDXY1hYMfJl2I1U06l31K2ZpIqPTE96YpEBzUd2LH16h6z4FAmrQbEj6/Q9M+6U1yRlwe4sT1E1PC2mEfK5NBXSgBVxSSorTUIY4tEuDXFo5SBkEASpqxlmv00qIqfSDXqOpsL6TgMNNz3QSSBxYk8VWqW1L3ERRbEU8ZxmZqOc0YcsxLZUdSJaWLel21fpNSrSxw5tEEsIxloLsbWTofJ9qsXGy0l5Noc4AU2YWnDhJMyTH6wgdqoWLamoaYL6LSRSa9xFTDm9xa0AYTnkrd27QcKaj3DCxlBryNSDLw7Pf5KSasdOg8SmkrL2DasGkHVWy41C08HGFsgOEk8xjqKu0doGYwx4MvqPa0gZZPLRImdylqQtLDJKQriUkoFRxKRIuTAVcuSSgZhfCT9pR9B/vBL4MRNWrzYPbj+SXwk+VQ9Gp3tTfBc7x1Ufys/vWLKrn/Uao/8AP+M3tWlmVWtNPJWbRXAJQy3W4QvP5f3f2SxRk6IqMAptovEDRUHWjFomCzEqs3dtXcjw2y2xtNgk6/ILSOMtB5QFi6zWlrcRdv8AJjm1krZDyG+iO4L0WmtzI5W6K71GpHqMpgOatDsMPr1H0j7pWdC0ewn36l0u90px5Iy4Z7U0qSVCHJ8rYYgRaNoRTqFr6L4a7CXNzEyIyjSCDrvXHaNopCoaT8y4BozMtbPVMoxK4OQAFr7Stpuc2pTeMIaSRxhLhMZJLVtKynVNMsdxcOcgCHRnB6UclIRzJbj2M3U2iogGaP2jSXeQSeZwnXmKsVr1s9MM4SngxtaQCwSACcMxzgo0WDkHYmvpg6gHpAKKDYAC9LFhcC1gBnGCzLLPPLlK6nbbHhc0BrQ4YXDCQCJJA6NT2oxVsVNxBdTaS2YkDfke5NNkp/hs/KN+qKCyvabpo1TL6YJIAJ0kDQGNyYblo4g4MgtdiEEjOcXeT2oimkp0hWzA7U217LWWteQMLYgobWvKtGVV2XOpNuHRbD6LVQouxdYWHI2pHQxJONEjNobQP2zutTt2qtI/adoCH2ujAkKo0TvQpsTxpM0A2utHnNPUpKe2No3hp6lmgpqbJ60dyXsO3H0FNpb1Npp0XOABaagMafqK14OK2G0u/ma3vPzQi8COBYB+rUeD2MRHwd52yP5filJt7icUk0a+31yajh/Me9UqzCcyiVrp+Nf6R71BVZkuDl/d/ZtxtaUR3XQnNGWUAFRupuSKwoGfNN6j5WqUy4CCMgdepbNvkN9Edyx5aFsB5DfRHcvRtlbjTsrvUaleoikAoWj2D+/Uv6vdKzYWl2C+/U+h3cpR5Iy4PZGlPBULSnhy2GIklCrbYazqpfTtGAEABuEkCM511mepEpSygALTuy0iB9LyDY8nOZkGZ6lep0KhohlSpxxHjGyJgg5jdOiuhKEh2BHXbaAxuC0y5hfqDx8ThqZ3DRSNsFfjYrRiJployLWhxIh2R5kYSIoLAjbtrhv3nPPMgkRxfke1GCUpTCmhCEppKUppTA8124+9n0WoRZnewovtufrR9FqCUW9jsuvcsOTlm/FwgrUEty1+IQVwRFlaIcd/FqcoI0P+ciqWloxH29KqjsWy3GUwrk4Wk7zkFWotk56DMnm5E6u+YO7cEMOELbPsW+sd7oRXwcn68PQPeEJtB8QOaqfdRPwdH6+30XKS8FU+Gb+2jxrulVquis3gfGv6VVqnJcTOv9kvs0Y/1X0SXc7XpT7ffDKNSnTc17nVTxcDcQAEAk82axlTakUrRUY10hrD5QiKjdwJ1B3z1LrsdaH1+EFeoabS1wD4wPLjGDJxDRunOEu21uyvIk3seOyteDxG+iO5Y5bCeI30R3LvsiyB6YnOTEiJy0uwH31nou7lmlpNgTFsBJ0Y7XoUo8kZcHr7CpAqDbWwa1GDpcPmn/pGl+LT/O35rVaMdMvApwQ/9KUfx6X52/NKb4ofxFL87fmi0FMIBOQs35Zx+8UvzhMO0NmH7zT/ADI1IKYXlNLkHO0tl/iafafkmHaeyfxDPb8kakGlhmUhKCHamy/jjsPyTDtXZfxv+rvkjUh6WGyUxxQQ7WWX8X/q5N/1VZfxf+rvkjUg0P0ZbbRk2o+iEBJOGOxaS+61ntFXGLSBIAgtduQv6JQ32ofkcsk03JmyDSSB/CEAjzvK6lHjO/WUV4Czgz9K/wDm4qM2azfxLv8Aico6WS1FEVDhjcU5nGyV00LP/EH/AI3LmUKA0tJ/43JOLGpIp1/sTzVR7Wn5Ip4Ov/YM9B/cqFv4IUsNOqXkvBPFLYADhv6Qrvg7P+40+dr/AHVKK3RCb/FnoN4/bO6VlttLS5tJrG0nvFV0OLCQWxEDIHWfYtTen2zupVn6LjZ9s0n8mjGrgvo8pvO4qtBnCVuMcQAa2MgZ8t3IJWqo2Wo1tPBbQzg2OLxTZmWwC2WA8aSDrvJRO3NzBiYOYiZGhEdaxu1YwAvpYcNQtBqMeQ5wbEBw5i09YKsjJ5NmKUFFWjzmVryeKPRHcvN/pDvOK9GJ4o6B3LtThpM0cilwROTUrk0KomKlBXJEASNKkaVAFK1AUSgpU0FOQIcEqaE4JgOBTgUwJwQA+UoKaE4JgOC4rkiQHJEqRAHJyanJDEKRcUiQxHI54Pz/ALjS6H+6UCcn3ffTrDVbXawPNOeK4kAyI1HSiLpikrTSPZb3uOnUc6o59UEieK8gZDcFUp7L0ift68R+KdV5/aPC66qIfYmiQRxazhr/AEKWh4T6ej7NVHoVWu94BKcYObdWQjDJpqzb1tk6B/eas89UfELxXbllSz2ypRFZz2Q0jEZycAYJGRzC2zvCDZX6i0N6W0yPYV5rtregr1nVWuJbk2niEPA5413pxUXL8YpE0pRVydmOW5v204KJg5uhojXPX2LDBaXaStiqtZuptk9LtPYPatso3JIywdRYIx1BpVf+Z3zT22usNKru1IU0K7tor1MsC8bQP2k9MIxcNqqVWuNQyAQG5Rnv+Cz9WpkVqros/B0WDfEnpOaz54xjHYuxNtlwJwKZChtNqbSEunMxlmsqNBeaU5BmX2zmHTiJ9gVh19UcoDzy5j2ZKWlj0sJgpwVWzWptSS2REeVE59CsgqIqHhOBTQuCYiQJU0FOlAChckldKAFXJCUkpAOSkphckLkDHEpsppcm4khjyUMvr7J3Qr5ch16503ACSRkBqhLcDMMBnKc9IlWHU3t1Dh0zPYrYsNWmwBlCpjeJc7A/IbmjLJR07kru/d6nSWkd6m5IdFKrXLRMlDrRaTUid3Ijdp2btboig+B5zm/EqOhspXLgKjcA3mQT1DlVkZQStsoya5OkAKXlCfOE9qI2mvwj3O89xI6NAqlSjAzhTZjMablqhTdmdprYVxTZSYkmJXECWz0uEqMZyuz6BqtoFldnnjhzPm4W9K1SwdQ/yNWFbHFDLzpOfSLzDQ0+LD8nOyzjl1RR78Axbt0iQdyFVKmJtMEhvCYiSDBOkSd+qqhyWyBH0ZgEmrnGkTHWpbJZcZaJjEXA6ZYQD8UVNxjI8MBPRPWAMlM262NGddowucWw4b4ykDmCsbJKSSEuWmW450loHPE5osCqdO2Mc4tY7FDQTqc5g5ndorLVVLkityUFPCiE8iXNIZKEsquakfrDtUb7Swa1G9qALhKQvQ515UhrVb1FQOvmh+LPQEUxWgqaqbwyC1NobONHOPUoX7Q09zHHKU9EvQtUQ/wqaa6zjtpG7qR6yq79onbmDtUljkGtBS/rY5rWupviHQQN86dyENvmpvM9qq2q8nVRDgAJGirSrYwpbkHK2GG3zPlNPUfmidwXxSZaGPe7CGumSMllCVyHjTBTZ7PaNrWVnDg2Fw0kVKWfQC6Vax5SvDSFPZrZUp/Z1Ht5muIHYs0+kUuGWxz1yeyvqKjVbK85obUWlv7TF6YBV+jttU/XpsPQSD8VS+kmuNyxZ4mVqDLMk9KgXLl1Uc58jy8jelbVK5cpJkSexHvWluuu4vLSZGGROo61y5Z8ppxFK11DjdmdXZbv8yTOGJqUgYhkgda5coeCXkLVBJjm3KiXYgZ8+MulcuVECyXBR+kOouJpmCQQZz3qKrftf8SOgLly2JJ8mduhbVeNWW+Mdm0E5qI2h51e7tK5clSokmRucTqUwpFykhsjcUw5LlymiiY1SjyR0HvSrk2RQwCd5U9KiOUrlyiySJalENblyhRJFyii04pQuXIYhSuSLkkM4pj1y5SR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6" name="Picture 8" descr="https://encrypted-tbn3.gstatic.com/images?q=tbn:ANd9GcThLlpZHXEOcA_HPyG2t6AjyH_wI3yhA55kY_UiZ4rIvr_1xjzm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861048"/>
            <a:ext cx="3552395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8" name="AutoShape 10" descr="data:image/jpeg;base64,/9j/4AAQSkZJRgABAQAAAQABAAD/2wCEAAkGBxQSEhUUEBQVFBQWFBgWFhcXFhcVGBUYFRQXFxcWFxgYHCggGBolHhcVITEhJSkrLi4wGB8zODMsNygtLisBCgoKDg0OGxAQGiwkICQsLCwvLC8sLCwsLCwsLCwsLCwsLCwsLCwsLCwsLCwsLCwsLCwsLCwsLCwsLCwsLCwsLP/AABEIAOIA3wMBEQACEQEDEQH/xAAbAAABBQEBAAAAAAAAAAAAAAAAAQMFBgcEAv/EAEwQAAIABAMDCAQJCQcDBQAAAAECAAMEEQUSIQYxQQcTIlFhcYGRMlKhsRQjM0JicpLB0RUWU1RzgpOisjRVg8LS4fAkQ/EXRJSj4v/EABoBAQADAQEBAAAAAAAAAAAAAAADBAUCAQb/xAA0EQACAgECBQEHAwUAAgMAAAAAAQIDBBExBRITIUFRFCIyUmFxgSNCkRUzU6GxJDRDYvD/2gAMAwEAAhEDEQA/ANxgAgAgAgAgAgBIApPKrSk06TVuMkyxt6rgj3hfOL2BJKzRmVxSL6akvDJHk8redopdzcoWQ/unT2ERFlw5bWT8Ps56UT9ZPEuW7tuVSx7lF4rxWrSLc5csWzEMIxN0qpU9ybGdc6m2rdIeAaN62pdNxXofL03SVym/U3URgH1SKNyrV5SRLlKbF5mY/VQfiR5Rf4fDmm5ehlcVs5a1H1JHZaiMrDQDfM0t5hvvu4JHstEN8lK7VFjFrcMbT6amb7LYJMrWZEm5CihiWzG9za2hjUvujSk2jDxceWRJpS00LL/6bz/1lfJ/xiqs+Hyl3+lWfOWLY3ZmZRNMMyaJmcKBYEWsT198VcjIVumi0L2HiSo15pala5Vp7CdKAZgplkkBiAelxA0i3gJcrZR4rJ9SKTHJHJoWUN8I1IB9DrF9+aEuIaPTQ9jwrVa8xH1suuwp1bnC8omw1LIbfNKnVTbqjuPRyVtoyGavw3rrqjScBxVaqQk5NMw1HqsDZh5xmW1uuTizbx7ldBTRJRGThABABABABABABABABABABABABAEVtRRc9Szpe8lCR3rqPaIlply2JlfKhz1SiU3kjrPlpX1Zg8RlPuWLvEI7SM3hE+0ok/yi1vNUTgHWYRLHjqfYDFfDhzWr6FviNnJS/qUDF8JyYbSzbas7k90zVfYojQrs5r5IyLaeXGjI1TZys56lkzOLS1v3gWPtBjJujyzaN/Gnz1RZne3bGqxFKdfm5JfcXszHwBHlGli/p0OZjZ76uQoI0utQLJcDQCWwA6gFNoy13kjcmkoafQzjkj+Wnfsh/VGnxH4ImLwj45GpRkm8Eegy3la+Xlfsj/XGrgfBIweK/wB2JplH8mn1F9wjMn8TNuv4V9it8pLqKF81rlky9+bh4Xizha9ZaFLiTXQepz8lakUZJ3Ga1vIA+2Os/wDunHC1+j+S5xSNMIAIAIAIAIAIAIAIAIAIAIAIAIARoAyfZr/pMWMrcrO8vwYFk9yiNa79THUvQ+exv0cxx9SQ5UJ5mTqenXUk3t9J2CL9/nEeCuWMpk3FJc841lh2ywsHDnlqPkkVl/w7fdfzitj2aXKTLmZTrjOK8HDyX1+akZCfknP2WGYf5vKJc+Gluq8kXDLdadH4ILYdPhWJTZ7ahc8y/a7ZUHlfyifKfToUCrhLq5UpvwaTiPyUz6jf0mMuPxI27Phf2MX2ToqqaziifIwUFjmyXF9OGusbuRKqMV1EfMYld05PpPQs35Bxf9P/APcf9MVOtjehe9nzfmLdshSVMqUy1j55hmEg5s3RyqAL26w0U8iVcpa1rsaOJXbCD6r1ZSuVr+0Sv2R/ri/w/wCCRl8W/uRH5XKBUBVQUtyAAPT4Dqyxw8KtvVyO48StUUlWcr4bX4nMUz15qUDpcZFUHflU6s3aY7VlOOvc7sjdWRlyTn2RpWFYelPKSVLFlQWHbxJPaTcxmTm5ycmbdVargoxOyOCUIAIAIAIAIAIAIAIAIAIAIAIAIAQwBlvKDLMjEJM8aBgjfvS2s3syxq4j56ZQMHPXTyIz9R+h/wCrxpn3pK1H+GAo/mJMcz/TxtPLPa/18zm8I0efJDqyncykHuItGbF6NM25R1Whj2A1xpVr5ZNm5pkH11cy7juzE+EbFsOpySPm6LOkrYfct/JXQZKZpltZjm31U0HtzRTz562KPoaXCq9K+b1LdiPyUz9m39JipHdGjZ8LM15I/lp37If1Rp8R+GJicI+ORqcZRvBAGWcrX9olfsj/AFRq8P8AgkYPFf7kTTKIfFp9RfcIzJ/EzbrS5UP2jk7CACACACACACACACACACACAEgAgAgBYAIApvKXhLz5CNKQu6PuUXNmFj90XMK1Qm+byZvEqXZBcq7o5uTLBpkkTpk9GR2IUBhY2GpPiT7I6zrYyaUdiPhlEoaymu7L0YomsZJtns7PNZNaTKd0ezXVSRcjUeYvGxjZFarSk9j53MxbHc3CPZmmYDQ8xTypQ+YgB77XY+d4yrZc03I3aK+nWonRXqTLcDUlGA+yY5judTWsWUDkwwudJmzTOlPLBlgAsLXObdGhnWxnFcrMjhdM4TlzLQ0eM42ggDN+U3C506fKMmU7gSyCVUmxzbo0sK2EIy5mYvEqZzsi4rU0KkFpaA78o9wjOk/eZsQ+FDpaPDoLwAXgAgBYAIAIAIAIAIAIAIASAAwDImZtDIFQlOGzTWJ0XULZSxzHcNBu3xL0Z8vO12K7ya+ooa6sl4iLAQAkAEAEAEALAAYA8wB6gAgBI8AR6CAx3FxLaxIASZTkk6WEyYwN+yyxNXW5bFW69Q3JGkxaTNTnJcxSlyua9gSNDa++I5Vyi9GiWF0JLVPsditcXG6OO/kk+xF4btDInTHlK1piMysjaG6kgkesNOETTplFJvYgryq5txT7oloiLAsAEAEAEAEAIYAZq6hZaM7kKqgkk8AI9jFyei3OJzUE3LZEfs3jHwuUZoXKpdlUccqmwJ7TEl1Trlysixr1dDnWxT9u9smDNT0rWtpMmA639RTw7T4RdxMVNc8zMz8/R9Ov8jXJbgxLtVODYAol+JPpMO7d4mPc+5aciPOGUScnbI0uMw3BYAIASACACAFgBCYAIAWAEgBYAYqyQjEbwpt32No9Xd6HMuybMW2qxv4VOLJmClZYK9bKDw42LNG5jU9OOrPmMvI61nYuWxGAFFRpslVf0rzGztvv0JW6XpbpEk9kUMq5Sk+VmpgY/LFNruXy0UTVMl5RMJanqefS4WacwYaZJg36jcTv842MOxThyS8HzvEaZVW88dmWTYTa81FpFQfjQOi27nAOH1h7Yq5eLye9HYu4Gd1fcnv/ANJzaHHlpDJMwdCY5Rm9TS4btHXFeql2p6eC5kZCq5ebZk1LYEXGoO6ISwnqtUeoHoQAkAEAUDlWxQqkunU2znO/1V3Dz18I0OH1czcn4MfitzUVBeRMJrzS4Nzg0Y5gn1ncgHw3+ELIKzJ0FVnRwuYrmA7KmYOfrW5mnHSJY2Z79V9wPXv6otW5Kj7lXdlKnDcvft7I1TA50t5CNIUpKt0ARbojQG3AHfGRYpKXvbn0FLi4Lk2O+OCUWAEgAvAHDXYzIkm06aiHqLC/lHca5y2RDPIrh8TGqTaCmmm0ufLY9QYXPdHsqZx3R5DJqltJEleIyc8zrZTfdY3gtzyT0TIjZHEjPpZbsbsLoT1lDa/iADEt8OSehBi29SvUmoiLByYdU85nYejnKr3J0SftBo6ktOxHCXN3OuOSQ5cTq0lSneYbKB3kk6AAcSSbAdsdQi3LREdklGLbM0wTk/nPMDVPxcv0uiwzniBpu741LM6KjpHcxKeGTlPWfZGkYdhkqQtpS26ybszfWY6nxjLlOUu7NuuqFa0ijtjkkIbal5Ak5asEynYIWA9AncxI1GvERLTz82sNytkuvk0s2MwxnZ6dRss+Q3OSgQ8uauuXiM9t3fujWrvhanGfZmFbjTokpw7r1LJygVIqKCnnjczK3cWQgjzvFXDjyXSiXeIS6mPGZLcmmKGdS5GN2knJ25d6+W7wiLNrUbNV5LHDbupVo/BbopmiEABgCMbF1+FCmGrc2ZjdliAo8bk+Ed9N8nOQdddXpL0Mr5RarPXTOpFVB4LmPtYxsYUeWlM+f4lPmva9C5VGKyKCjkS5yiZNWWrLK3nNa9z6oBJ18ooxrnda3HsvU05X149MYy7vTYp9M8/FqpVmk5QcxC+jLQb7DrO651i7JQxq+25nQduZak9jYEUIoAFlUWAHAARittvU+jUVFaLweaasSZrLdW67EG3f1R64tbo8U4y2Y/Hh2EAQm2OKGmpZkxNH0VT1FjYHw3xNj189iiyrmXOqpyRiExyxLMSSTck6knrJj6BRUeyPlJSberHqEqHVnQzJasC67rrfcTwjmfw6J6HdfZ6ta6Gm7CY3n+LXMZSqgvMYFkmNcmWOLJYadVvLHyqeXu9zewcnm91bfX1PO222aS1eRIOaaRlZh6Mu+/Xi1r93sjrFxJSalLY8zs6ME4Q3GdjphkyaFDoZ02c9voBG19qwyVzSk/TQ5w24QhF+dSz7TYg0qVllfLTWEqUPpN87uUXPhFamCk9Xsty/kTcY6Ld9kd2H0yyZSS13KoUdthv7zqY4k+ZtktcVCKR1Xjk7IGk/6qdzp1kSmIlDg8waNN7QNVHieqJn7keXyytH9Wer2R3YtjEmmXNPcL1DezHqVRqTHEK5TfZHdt0K17zOKkxKpn6ypAlS+DziczdolrrbvIjuVcIbvV/Q4hbZZ3UdF9SZkhgOmQT1gZR5XPviJlhIZxSiWfKeU/oupU9l9xHaN8ewm4SUkc21qcXF+TIqHFajDJ7yT0kDWaW3osD85eq44xsyrhkQUlufNwusxJuL7r0LXjlbIrMMmGlsObs5l2sUs1206rFjcaRTqhOq9c/8mhfZXfjPk8eCG5KKnLUzE4PKv4owt7GaLHEI6xUkVuFT0sa+hoWH4usydPk7nksPFWUG/nceUZkqnGKl6m1C9SslD0JOIyYRjYawR49jLNk8RM7FnmH/ALnOAdi/NHkBGrfXy46X2MHEt58xyf1IDaebauntoSJxIvqNDpfr3Rax4/or7FLKlpfJ/U4pUubUzgBmmTZjcdST2ngBEjcK467IiSndNLds2PZHZ5aOVl0MxrGY3WeodgjDyL3bLXwfTYmMqI6efJOxAWyq7U7Lc9edSsZVQNbqSomW4Nbj2xax8hR92feJQysRzXNW9JFUwrbyop25urUzMps1+jMW3sbx84uWYVc1rWZ9XEba5cti1NEwbGpNUmaS4brG5l7CN4jNsqnW9JI2KciFy1iyA5Uf7F/ip98WMD+6VOKa9D8mV0FSJbq7IswC/QbVW0trGxOLlHRPQ+frkoy1a1JHGKwLMmLTsglzJctXEtbKbBSRY6g3EQ1V6xTl4bJ7rNJNQ2aEFS6SqechlqZbMoC6OxU5s7jiNSAYcqlKUXq/+BzlGEZR7aCbPYV8ImEzWyyZYzzphO5eq/Fm/wB49vt6a0jv4PMerqyblst2WvZ3EfheJo0tcsmTKZZS+qoGUG3C9x7Ip3V9KnR7tmjjW9bJ93aK7E1+UUM2dWTdZUgmRTqNS76Byo4sW6I7j2xW5GoquO77st9RObtlsuyJrCKSYfjqnWa25B6MlT8xes9bbz3CIbGvhjsWaYyfvy3/AODG01W1kp5JtNnnLcb0lj5R/AaDtIjqqK+N7I4yJvVVx3f/AA48fx1KJEp6ZM84gLLlj5o3AsB7uMSVUu180tiLIyVRFVwWsg2f2ZKt8IrW56pOvS1WV2IN3jC69fDBaIY+Lp79veX/AAtEVS/oLABAFV252XFWmeWAJ6Do8M49Qn3Rbxcjpy0exn52H1o6rdGTSZ0yQ5tdHF1YHTTcVYcR2RsuMbF9D51SlW2tif5OGtXp2q4/lirnL9EucNel6O+jxMy8adr9F5rSm7mFh5MFMRyr1xUTQt5M1v1ZqojJPoDixydkp5zerKc+SmO61rNIivlpXJ/Qx/YJ7V0jtJH8jfhG1mL9FnzWA9MiJI4hsrPqayeVXJL51iZj6KB1j1oiryoQqS8+hPbh2W3Sey9Sb2MeSlTzFEM4VS0+oYavbQKnUt/d4xXyeeUOaz8It4XTjZyVd9N2aCsZ5sCwAhEAU7bzZQVKmbJHxyjd+kUcO/qi5i5Lrej2M3Pw1bHmjujLaCumSJgeUxRwf/II4jsMa84RsWkjArslVLVPuXTHdpkrcOYNZZyPLzL19K2Zez3RQqx5VX/Q078tX431KHGmY49RVLSpizEtmRgwuLi46xHM4KS0ex3Cbi014HK6vedkz5eguUWULpcnW2/eY5jUo7HVlsrGtTqn12WllyE+exmzj1m+WWncAoPe0cKGtrm/wSSs0pVa892WXYFOZpqyrPzZZVO9VLHzJQeEVcx81kay9gLkqnZ9Du2Ckmp5pmHxNKvRB+fPmXZ5h7rm3fEOV+nqlu/+E+Auto38Mf8ApoAmrrYjTfru7+qM/RmtzL1KE2PrLNTXvrmY09KvWE1Zu4nU90X1Tzcta+7Mp5Cjz3P7I7Nh8GYXrKrWfNN1v81W0B7CfYLRzk2r+3DZEmDQ9etZuyWn49LuFZ1W89k1IHRlHpeZW3jECplvoWXkx2186E7LcEAg3B1BHGIWWU0+6PUD0WAEIgDNNoJUmpqnp6m0moDWlTgOjMU6oswdfC//AIjSoc4QU4915Rh5MYW2uufaXhjWyOzs+mxBOeTohXs41Q9Hr4dxjvIyI2UtI5w8SyrI95dirYjPtWTH6qhj9mZ/tFuK1pS+hQnL9fX6m8Ibgd0YDPrIvVEZtGc1HPy63kzBp9UiO6u1i+5Dkd6pfYyHYs/9dT/tP8rRt5X9pnzWF2viWLlC2rMxmppDdAaTGB9Mjeg7Bx64q4eNp780XuIZvM+nBlg5NMI5mm51xZ5xDdyD0R7z4xWzbeeei8FzhlHJXzNd2XARTNJCwAQAkAZhyk7N823wqUOixtNAG5jufuO49vfGrhZGvuSMHiWJyvqQ28lDjSMgfaSvNB+cGcuVMu2oUAEPfqJ0jjmfNy6fk75VyJ69/QYjsjCHcBAGizk5rAhw5wAn9+Zf3WjJT58rubrXTwfuc2yVZMmSZdJSkyz0plTOG9AXICr9IjLr+BjvIgozdk/wiLEslKtVV/dssm09VLpMPYU9hmHNoQb3L6M2bibXN+uKtEXZb3L+XONND5Sk7N0Xw2olSv8AsU6C44GxuxPa7X8O6L98ujByW7MrGrd9kY/tiWrlB2iam5uVKtmID/VCsMunePZFTEx1a22X+IZTpShEzeiw+dUMciPMJN2KqWtmOpJ8zGpKyFa79jFhXZbLsmzX8AppiIit8IsqhRn5oDQW3LrGHa029j6WiLiku5YBEJaFgAgDPOVTB7qlSo9HoP3E9FvA3HjGhgW6NwfkxuKUNpWR8Hvk92q5wCmqG6YHxbE+mB80n1h7YZmNyvnjse8PzOZdOe/hme14vPmdZnP7XMaUe1f4MeX978m+K4VVuQNANe6PnvJ9cmtEVjYms+E0DBtWBmS2/e6Q9jiLWTDp29ihhW9Wjv8AUyannNJfMhs63APUbFSR26mNlxU46fY+dTdc3puiX2RwP4VO6ekmX0prHQWGuW/WfdeIMm7px0W5aw8Z3T1ey3NqpyCqldFsLaW0tppGGz6iOw5Hh6EAEABgBmrplmIyOLqwIYdYMexk4vVHE4KcXFmF7Q4S1LPeU24G6n1lPony9oj6CixWw1PlMml02OJHRNqQeTrnYZNVpa5btMVWQL0iQwuN3G3CI1bFrfYkdM00tNzkItoYkI2tOzEgeGl7S6YLT/s6f+lTGTR/7T/Ju5P/AKUfwQuxh53JSy7jnHaZUMNCZcvRZd+onf8AWibLTj77+yK2C+ZKpee7+x18qtZ05MhdFRM5A3XY5V8gp8454fDs5sk4rP3o1rZEnsYZdDQifN9Oe11UC7vwRFHEnf4xDlN3W8sdkT4XLRRzy3Y5VbHvWzfhFW/N3AHNJqVUblLnjqb2HGPIZSqjyQWv1Op4Lvl1LHp9CyUOztNKAEuUFt33PaTfUxVlfOe7LsMauvtFEoq2FhEZYX0PUAJACwBx4qktpTrO+TYZWvus2nhv3x1BuMk47kdkVKDUtmYnjmGTKKoKEkFWzS3Gl1vdWB6+vujeqsjdA+WvplRZp/A3hamdVS773nKT3l7n749tajU9PCOaU53R18s0blLxUyZclUNmZy37qrY+1xGZg1dSTb8G1xO51QSjuyubD4wKOqmSJuiPMKX9V1YqpPYd3lFnKq6tanHwU8G9U2uuXlniq2NnTq6ciLllc4W5w+iFfpWX1jraw6o9jlwjUm99DyWBOd7S29SYxfm5LSMMptA7oZ54sCb5WPWQLnssIrwUpqV0/wAFq3krlHHr87mhgRnmwloggBYAIAQwAQBTeUvBeekc8g6cm5Pah9IeG/zi7hW8k9HszM4lRz18y3Rk0bR84TWDYiqKBNmMFlTVmy5aCxct0X6Y9Gy9Z4xVtqbfurct02xUffe2xDzmBZiL2JJF9TqeJizFaLQrSabbPMenJpGPNmwOQRwSSPs2U+6MmntlNP6m7kd8Jfgj+SZAaiceIlADxcX9wiXiLfKiHhEf1JfYhduarnK6ceCsE8FAH4xPiR5aVoVc6fNe9fBftjsLaZlq6kdLIFkS/myZYFhYesQBrGbk2JPkh+fubGHTKSVln4Xoi32ioaIQAsAEAEAEAc9bTiZLdG1DKykdjC0exekkziyOsWigYIiYlTtS1BtPp7hJnzrA5Qe3qI7o0LHKianDZmRVGOVB1T+KJw7LbMzqevU1C5UlK8zP8xrDKCD43t2RLkZMbKdI7shxcSdV+s9l31OLHK/8o1yrL9ABkTtCqzFvEj3RJRBUVczIsi32m/SOyGeUGg5qtf1ZgEweNwfaDHWFPnq0/BzxGvkv1XnuXrYvaITaNmmt06dSJlzqVVSQx7wPMGM7Jx+WzRbM1sPK56Xq+63KPspUtPxOXMfVnmM57OgxA8BYeEX8iKhRojKxZuzK5mbLGKfTBACwAQAQAQB4mIGBBFwRYjrB3iPV2Z41qu5iGK7OzUq5lPJls5BuoUX6DaqSdwHC56o3asiLrUpPQ+WuxJxtcIrUk6fk/qSLzGlSvrPr7IiedHZJsmjw2z9zSHBsKvzq6nB6tD/nEee2P5Gdf06P+RA2wycK6nPiB/nMPbJfIx/T4/5EWaRhso4f8Dm1UgEHR1dSAM+YaEiKnPNW9RRZfVUHR0ZTQ1spgkmimtM+GypgZMuXop84EG/OHqPDjHuRbO2KXI0cYmPXRNvqJ6//AL1ISdsmHqDNmVVKUecXZecF8rPmK679NInWTJV8qiytLCjKzmdi01NQkFcoyEFbaW1Fuy0Zb117m7HTTsOx4dBABABABABACQBitJiJpcSZ9yie6vw6DOQ34+Ebkq+pj6fQ+Yhb0spy+pceU7HOblCnlnpzdWsdRLB/zHTuvFHBp5p8zWxo8TyOWHIt3/wguSzD89Q80joy0t2Zn09wMWeITagolThVXNY5NbE/t/QCqpefli7yWbvyhsrjwtfwirh2dOzlezLvEKurVzx3RmtDXvKEwKdJssy2HWDx/wCdca061Np+ncwa7ZQTS89i1cltAXqWmn0ZSEfvPp7s3nFPPnpBR9TR4VXrY5vwajS1CzEDocysLgjiIyWtHob8ZKS1Q9Hh0EAEAEALAEZjmNSqWXnnNYfNA1Zj1KIkqqlZLREF98KY80jMMa26qJrHmbSFOnRALkDddz90a1WFCK0n3MG/iNk37vb/AKVmoqHmG8xmc/SYt74tRhFdkijKyct2xq0dnAWgAtABaAC0eHqND5JaqYWnS7kygqsBwViSNO8X8ozOIQitGtza4TOb1TfY0qMw2wgAgAgAgAgBipqVSxcgZmCC/FmNgI9UW9jmUlHcxzlAw8yq2YfmzLTF/eHS/mB8428KanUj5niFThc/r3IjE696iYZkzViFUdgUAAD/AJxieuCrjoVrbJWy1ZrGytEKKllK4tMmtmYccxUtbwVbeEYuRY7bH6I+ixqlRStd2cOH4stNXVFLPNpc1+clk7gZii6nsPvv1xJOtzqU4+NyKu5VXyqns9ilbY7PmlqLICZcwkyvE+h3gnytF/GvU4d90ZeZiuqz3dnsXVKP8nYVMvpNZLsfpzCFA8LgeEUHLr5H0NRQ9mxH6jvJdV56Mof+3MK+BAYe8x5nQUbNUdcLnzU6Pwy4iKZpBACwAhgBufNCqWO4AnTXdHqWr0PJPRNmVYxhNXWTGn1JSnl7k55wuVOAC779d7RrVW1VR5Y6tnz99Nt8+afZEY2GUKfKVjTDxEmUSPBm0MTdW+W0P5IOjjx+Kev2POfDl+ZVv3tLX3CPf/IfojnXFXhs9Ctw/wDVZx/xz90ecl/zI96mL8jD4dh/6pO/jmHJf8yHUxfkYfDsP/VJ38cw5L/mQ6mL8jD4dh/6pO/jmHJf8yHUxfkYvw/D/wBUnfxzDkv+ZDnxfkZomw1dSzJJWkTm8p6aHVrncSfnXsdeyMvJhYpaz7m1g2UyhpWtC0RWL4QAQAQAQAQBn3KtXlBTop1zmZ9iwX2n2Ro4FalzNmPxW1x5UvudO2eG/DaKXUSxd0QTBbeysoLD3HwiPGs6Vjj4O8yrr0Ka30KzyeYDz03n5vyMo313M4Gg7hvPhFvNv5Y8kd2UeHY3PLqS2RaKHFhW4iBL1kU8t7HgzvZS3dvA8YqSr6VXfdmhC1X5Gkfhijg5VsJuJdSo9H4t+4m6HzJHiIkwLP2Mh4rT2VqPGxO0aT+bp6wBnRgZDtrdhuBJ+cOHXHWXjyhrOv8AJzhZUbGq7d1sTHKg9qK3XNQe8/dEGAv1S1xN/ofkiOSKZ/aF7ZZ9jD8Im4iu6ZW4Q+0kaMIzTaCACAEYwBnm0+35zGVRakaGbv1+gOPeY0aMJfFZ/BjZXEXry1L8lHnyqme2Z0nzT1lXb7o0IuqvZoypxvs7yTYgwWp/V538J/wj3rV/McrHt+Vnk4PUD/287+E/4R71YeqPOhb8r/g8HDZ36Gb/AA3/AAj3qw9UedGz5X/Afk6d+hm/w3/CHVh6odGz5X/Afk6d+hm/w3/CHVh6odGz5X/Afk6d+hm/w3/CHVh6odGz5X/Afk6d+hm/w3/CHVh6o96Nnyv+DQ+THA5sozJ01SgdQqqwsTrcsQd3C3jGXnXRlpGJs8MonDWckaBGebAQAQAQAQAQBk/KvMvVSx1SR7Xb/aNjhy9xs+e4s9bEvoXnYh70FPf1LeAYj7ozshaWs1sN/wDjxb9Ci7ZbSJY0lFZJIJzlNA5vcqtvm3840MXH/wDks3MrNy0v0quy8ll5McJ5qmM1h0pxBH1Fvl87k+MVc63nnovBd4ZRyVcz3Za8Qo1nS3lzBdXUqfH74pxk4tNGhZWrIuL2ZhuO4U9JOaW99DdG9Zb9Fh/zQx9DTarop/yfKX0zps0f4J+u2k+F4e0qafj5TIwP6RQ2Un6wB184qxx+nfqtmXJ5XWxnCW6JDkj9Oo+qnvaI+I7RJeEbyNFpahXBKG9mZT2MpsR5iMxpo24yUu6Ho8OgjwFf2qxylkoUqXPSFubT0mHVpuB7bRYppsm9YlTJyaq1pJ/gpT7blBaipJcteBKknyW3vi+sRPvOeplSzmlpXDQi6nbitbQzcnYqKvvF4ljiUkEuIX+un4OJ9pqs76iZ9q3uiVY9K/aQ+2XP9w3+X6r9Ym/bMe9Cr0OfarfmZ7XaSrG6om/ag8av5T1ZV3zHr856v9Ym+ceezVfKe+13fMH5z1f6xN+1D2ar5Tz2u75g/Oar/WJv2oezVfKPa7vmD856v9Ym/ah7NV8p77Xd8xfeTnaObU55U852QBlfiQTYhreGvbGdm46q0lHybHDsqdusJl5igaoQAQAQAhgBmdUqrIrGxckKOshSx9gMepNps5ckmk/JlPKj/bR+yX3tGxw/+3+T57iuvW/B6xPaUyqKTSSDZuaHPMPm5hmKDt11jivG57XOXqdW5fJTGqHp3IrZHADVzwtvil1mN2cFHafxixk3KqD9XsVsLHd81rsjbZUsKAqiwAAA6gNAIwW2+7PqUkloK0AVrE8Pk4nT+rMQlQd7SnGjI3ZcbvGLFdkqJFO6mvJhp5Rk2LYZNpphlzlKsNx4MOtTxEbVdsbFrE+ctplVLlkXjkjT+0N+zH9ZihxF90jV4Qn7zF2KxorXVEhz0Zs2Yy9jhjp4j3R5k1fpRmvQ6w79L5VvyzRozTZEIgCP/Iki7ES1Dtve3TN/pnWO1ZJeSF0Qb10Imu2RLayaqplNw+NZ18QT98TQyNN4plezC17xk0U7HfyhR/Lss+UdAzosxT2G4up74u1dG7bszMvWTQ+/dfYi5eLUr6VFIF+lIcofsHT2xO67Y/DL+SBX0y+OH8EhKwLDpwvKrTJPqzgo9+W/mYid+RDeOpLHGxZrWM9PuNnZGTwxGl+0v+uPVmS+RnnsNf8AkQfmjJ/vGl+0v+qHtkvkY9hr/wAiD80ZP940v2l/1Q9sl8jHsNf+RB+aMn+8aX7Q/wBUPbJfIzz2Gv8AyIPzRk/3jS/aX/VD2yXyM99hr/yovmxuzsqkllkmCa0y2aYLWIG4LYnTXrjOyL5WS7rQ1sLGhTHWL118lliuXggAgAgBDAGczsaM7GZSqfi5TNLXqJyNnPnp4RpKpRxm/LMV3uzMSWyI3lVS1Wh65I9jtEvD3+m19SDiy/VT+hAbP4FNrJmSULAem5HRQdvWeyLV98al3KePjTulpE1mikSaBJUiWLtMcADTM53s7dgAJ8AIxLJTuk5s+jrjDHioR3ZPCIS0BgDNtpqibhtaZ8nWVUdJ0Posw9Idja3v2mNKiMcivke6MTJnPFu547SJ+nr6PFZfNsBmtfI3RmIetSN/ePGK7hbjy1RbjZRmQ5XudOyOzvwITVz5w8wMptYhQoADdt7xzfe7WmSYuL0E0n5MpxGe0itmOvpS6hmHg5P+0a8IqdKX0Pn7JOGQ5ejNxpagTEV13MoYdxF4wZR0eh9TCSlFMejw7CACAGqmnWYpSYoZWFiCLgiPU2nqjmUVJcr2M32k5PWUl6PpLv5snpD6pPpeOsalGcvhn/Jh5PC2veq/gok+UyMVdSrDerCxHgY0YyUl2ZkyhKL0kjxHpyJABABABBhGhcks6ZmnJcmUFU24ByTu7x7hGXxGMezW5tcInJ6rwaXGYbgQAQAhgCO2hxDmKabN4qhy/WOi+20SVQ55pEGRZ06pSMl2DUtXyb6m7MT19BiTGzmaKl6Hz2AnLITZom02ygrJ0p3fKiKwYD0muQQAeA3+cZdGS6otJdzaycNXzUm+yGMT2ipMOl8zJALroJacD1u3Dx1jqFFt8uaRxblUY0eWO/oRuwYm1dRMrag3y3ly+pb78o6gDb94xLlctcVVEhwee6x3z+yNBjPNcIAi9osHWrkNKfS+qt6rDcf+cCYlqsdcuZEGTRG6txZiVfRTaaaUmApMQ3BBt3MpHDtjehONsdVsfLThOmemzRetk9vt0qtPYs37pg/zefXGdkYWnvQ/g1cTiX7bP5Kzt3TZK2aR6My0xTwIdRcjxvFvDetS+hR4hHS9tee5ZqGqeZgweUxWbTNcEbxzbe3oNFOcEsnR+TQrnKWHzLeJPbGbVrWJleyz1HSG4MPWX7xwiDJxnU9fBawsxXLle6LQIql8IAWAEgDkr8NlThadLVx9IA27jwjqM5R2ZHOqE/iRQts8AkUirNl0qvLJs/xkxchO42BtY7v/ADGhjXTtfK5aGRmY1dK5lDX8lVXE6XjQj/5E0fdFx1W/P/pGd1qf8f8Atjq4nRcaE+FRMjnpXfP/AKOurj/4/wDZYZ+E0goFrEpCb6lDOmCy5yua47gd24xVjbZ1em5f6Lzop6HWUPxqRODzaOfNlyzRFc7quYT5hC5jxGkT2q6EXLn/ANFal485qPJ/tmr4ZhsqnTJJQIvUOJ6yeJjIlZKb1bPoa6oVrSKOyOSQIAS8AUnbnbH4PeTTm84+k28Swfe3ui7i4rs96Wxl52cq1yR3IzbWY0nDqaSxJeYQzkm5JAzuSfrMIlxIqVzktkQZ0nDGjBvuyK5NJQFS85yFSVKYlibAFiALnuzRPnN8iivJW4YkrHN7JHXtZt4028ukJSXuMzUO/wBX1R7e6OMfC5fes/gky+JOXu17epWMAwaZVzhLl97twReLHt98W7rlVDVlHHonfPRfk3DDKFJEpZUsWVRYfeT2nfGBOblLVn1VVca4qMTrjkkCAEMAQ20mzsqsS0wWcejMA6S9naOyJqb5VPtsVcnFhfH3tzJ8e2XqKQnOpZOExQSvj6vjGxVk12rfufPZGHbU+67ETNqGYKGJIQELfXKCb2HZ2ROoxT1RWlNvszQuS0h5NTJbUEgkdjrlPuEZmenGcZGzwv3q5QexR5omUlQwUlZkmYQD9U6d4I9hi+lG2vV+TLlzUWvTdM2PZXH1rJIcaONJi+q34HeIxMil1T0PpcXJV0NfJNRCWhYASACAGaqmWYjJMAZWFiDuIMepuL1RzOMZLRmMbWbMvRzOLSWPQfq+i3U3vjcxshWrR7nzGXiOmXbYicOomnzUlIOk7BR2X3nuA18Inss5IORWqrdk1FeTd5OHIJAkWBlhMlusWtHzrm3LmPrVVHp8j22MwkUBw3EJazRmku4CsRoVzXU/WU2J/wB41XYr6e26MKNbxclKWzNaBjHPoj1HoEMAVnbfaUUkqyWM59FHqji57Bw7Ys4tHVl32KOdlKmGi3ZmOzNCaqslq12u+dyddF6TEnttbxjWvkq6np9jCxYO65a9/LLDysT7z5ScFlk/ab/8iK3Do+62W+Ky9+K9ClioYIUBIQm5HWRoL9dovuMW+ZmYpPl5Sf2e2On1RDEGVK9dhYkfQXj37orX5kK+y7st4+BZb3a0Rq+B4NKpZYSStvWb5zHrY8Yx7bZWy1kfRU0QpjpFEjEZMLABABADc6XmUqdxBGmh16o9R41qikytrWpZrU2Igm3ozQLh0Pos692+3G8XfZepHnrf4Mv23pS6d6/J2zdm8PrRnlhbnXNKbKfFRp5iOFfdV2ZJLFxr+6OnZnZRaJ3aXMZg4AswGlje9xvji7JdqWvgkxsONDbT3Kxyo4GQwqkGh6M3sI9Fu7ge4RcwLu3Tf4KHFMZ69SP5KpszjbUc8TFuVOjr6y/iN4i5fSrY8pnYuS6Z83jybhSVCzEV5ZzKwBBHEGMCSaejPq4yU1qh2PDoWAEgAgBmqplmKUmKGU6EEXBj2LcXqjmUVKOkkZNsjLVcVyoLKsycFHUoLADytGvkSbx1r9D57ESjlaJeWa/GOfRnDi2Fy6mWZc5bqfAqeBU8DHcLJQlzIitqjbHSSH6KSURVZsxVQuY6FraXPbHMnq2zuEeWKidEeHRw4ziSU0l5sw6KN3FjwUdpMd11uclFEV1qqg5Mw3F8SepmtNmHpMfBQNyjsAj6CqtVx5UfJ3XO2bnI0bkywMypTT5gs0zRB1IOPifYBGXnXc0uVbI2+GY7hHqNd2SGPbGS6ufzs2Y4GULlUDhfie+Iqsp1x5YonvwIXT55M8rhWHUAzOEDDjMOdz3A/cI9dl9z0PFVi461ZyUm0b4hPEmlBSQpvNmHRio3Kvq5t3Xa+6Op46phzT38IjhlPInyV/D5ZdlEUjUFgAgAgAgBIAg9qNnJdbLs3RmL6D8Qeo9anqiai91PVbFXKxYXx0e/gyTFcHqKN+mGTXSYpIVu0MI2q7a7kfOW0XUPvqO021dYno1DkfSIb3gx5LFqe8T2ObdH9w9UbZVbqUeYGVgQQUU3B38I8jiVxeqO5Z90o6MgIspFLXVmhcl2Lvc07BmQ3ZGsSEPFSdwB39/fGVnVR+Jbm5wu6enTa7eGaTGabQQAQAQAhgCNwjA5VNnMtek7FmY6sSTe1+rsiSd0p6J+CCrHhXq4rck4jJwgAgBDA8Mm5SsXebP5qzLKlmwuCM7cW13jgPGNfBrjGPN5Pn+J3SlPl0aS/wBlPRrEHTQ311HiOMX33Rlp6PVFhG29ba3OgdyL+EVXh1PwXVxC/TRHHVbT1czRqiZbsOX+m0SRxqlsiKeXdLeQ7gOzdRWMCoIQnpTXvbwJ9I90c25FdS0O6MW2999vU17AcGl0koS5Q7WY72PWYxbbXZLVn0dFEaYcsSSERk4sAEAEAEAEAJAHidKVgQwDA7wQCD4GCbT7M8kk1o0V+s2JophvzIU/QJX2A29kWY5dq7alOWBRL9pyf+n1ENTn8ZhjtZt3gi/puOt/+jL0eE0urcyWHrMZp8rmPebJs9Tzkw6fQ463lFkSxlpZJbqJAlr4Aa+6JI4M5d5shnxOuPatFbrdvayYei6yh1Io97Xi1DBrXjUpWcTvls9CNbaWrO+pm/aI90S+zVfKQPLuf7mepe1VYu6pmeJDf1Ax48al/tPVm3r9xL4ft3XDqnf4evmlognh0+HoWa+I5C+pO0PKWl7VElkPEoc1u8GxEQSwJbxZahxaP74jdZylZjlpqdmPAudT+6t/fHsOHtLWbE+La9oRIGu25ribZhK7BLAP84MWIYdP3KdnEMj7EZM2orG31M3wa3uib2apftK7zb3+4Je09YN1TN8Wv74PFq+U9WZev3ErQcoNXL+UKzR9JQp81t7ohngVy27E9fE7ob9yyUvKBSzhlqpRXruomJ+PsipLCsh8LL0OJUz7TR0y8Iwmp1l81c8Ecofs3Hujh25MOz1JFTh27aDo5PaPqmfbMPbrvU9/pmO9v+nfQ7G0cogrJViOLkv7GNojllWy3ZPDBohtEnUQAWAAHUNIr667lpRS2PVoHoQAsAEAEAEAJACwAkAQ+P4KahehNmSXA0ZGIHcy8ffEtVnI+61K99HUXZtGZ47stXITzmeenrKxceKk3HlGrVkUy+hhX4mTHfuVqZJZdGVlPaCPfFtSi9mUXXNbo9Sqd29BGb6qk+6DnFbsKub2TJeh2SrJvoyGA63sg/mN4hnlVR8liGFfLaJZcO5M2OtROA7JYv8AzN+EU58Q+VfyX6+EP97/AIO3EKXDcNHSTnZvBWOdj2m/RUeEcRlkX+dESzhi4vjVhSUtdXi7n4HTH0UQWdh7/d3QlKql/MxGu/I/+sSxYVsnSyB0JQZvWfpsfPQeEVp5Nk92XK8OmvxqM4rsbTTtQvNPvDyjkIPXYaGPa8qyHbdHluDVPuuz9UQFbMraH+0KtbS+swu6jtvu8bjtEWIqq74Xyspz62P8a5o/7HqTBcNxBS0gGW/zghyMp7UNwe+PHbfS9JHUcfFyVrHsyLxHk0mi5p5qv2OMp8xcRNXxBfuRXt4TJfA9StVuy9XK9OQ9utbOPNSYtRyq5bMozwro7xIuZJZfSVl7wR74m5ovyQdOa8MWVSu+iIzdylvcIOcUu7PVXNvsmWzANkq5yOk9OnWXIPggPvtFK7Joj41ZoY+FkyfdtI0vBsMEhMvOTJjcWmMWJ7huA7BGVOfO9dNDcpq6a01bJGOCYIAIAIAIAIAIAIAIAIASACAPJlg7wIas85V6ChANwAhqwopeBYHpTNuNqnpyKenU884BzZScoOgyD5zH2RcxcdTXPPYzM7LlX+nWveY3sjsZkPP1nxk49IBulkPWb+k/bwj3IytfchseYeFy/qW92XcCKRqCwAQB4Zb79YfU8a13M/2p2RaS3wrD7oy9JpaeZKAe1eMaGPkxl+nZ/JkZWE4Pq07+hN7E7TGsQh1yzZYGewOVr7iOo6bogycfpPVPsWsLKd0e67otEVi8eDLB3geUe6s55V6ChANwENT3lSPUeHoQAQAQAQAQAQAQAkALACQAQAQAsAIYAIAIIERiElTU05KgkCZYkAkdEbjwiWtvpyKlqXWiSoiIuHuB4EAEAIYBCNHp5LYicCkqpnZVC3ntewAvou+0SWNtR+xWx0k3p6smIiLQQAQAQAQAQAQAQAQAQ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0" name="AutoShape 12" descr="data:image/jpeg;base64,/9j/4AAQSkZJRgABAQAAAQABAAD/2wCEAAkGBhAQERQTEBAWFRETFhQRGBcUGBgWFRoYFBUXFBUXGRgXJyYeFxsjGRgWHy8gJScpLCwsGh4xNTAqNSYrLSkBCQoKDgwOGg8PGjUlHyQqLDQyNTItLSkyNTUtMCwsNS8uLTAtKSwqLC0tKjEsLCwsKSwsLDYyKSwsLCwpLCksLP/AABEIAKwBAAMBIgACEQEDEQH/xAAbAAEAAwADAQAAAAAAAAAAAAAABAUGAgMHAf/EAD8QAAEDAgMFBQQIBQQDAQAAAAEAAgMEEQUSIQYTMUFRImFxgZEUMlKhByNCYoKTsdFTVGNykjPB0uEWQ8IV/8QAGgEBAAMBAQEAAAAAAAAAAAAAAAIEBQMBBv/EAC8RAAIBAgQDBwQCAwAAAAAAAAABAgMRBBIxQSFRcRNhgZGh0fAiscHhMvEUI+L/2gAMAwEAAhEDEQA/APb0RF4eBERAEREAREQBERAEREAREQBERAEREAREQBERAEREAREQBERAEREAREQBERAEREAREQBERAEREAREQEavxBkDM8hIYNCQCbX624BdEePQOhMzSTECQXBp5cdONgpVZStljdG7g9pafNYPZrETTtqaaUXdYhjTpd5+rLRf4iWkeatUqUZwb3VvIq1q0qc0tmn5m1w3GIqhpdCS5rTYm1tbA2152IXB2OwiMykuEbXFhOU6Fpym48dPIrFbP4i6gfUwP1cB2BxvI3RthzzAjTuC0WO0e5w10d7lrBcniXXBcfM3U50Ixmls2rHKniZTpuW6Tv1Jo2opizeAvMevaEb8unHW1lyqtpaaIML3kCQZmHKbOGnD1Hqs5sliUjYqeERHdvllDpDYtI7ZyDmDfr0K5bf07Y4aZjB2WuLQO4NFlLsIdqoPv36+xH/Jn2ParktunuaWDHoHybrOWy/C9pYfRysFkq3CZ6usilMTooosuriMxyuLtA0m3Ra1VqsIxtl9y3SnKV8y34bXCIi4nYIiIAiIgCIiAIiIAiIgCIiAIiIAiIgCIiAIiIAoDcZjdPuI+29ou+3Bg5XPU9FS/wD780kEstOxznySbmEAXs1o97p8Rue5T9mMGjpWOaHZpTYyO49ojRt+7p335qy6ShFuWvL5yKyrOckoabv26+iLpUMmzQNeKnTKG3I/qDsg+ivkXGE3C9tztOnGds2zuUNbs3vK6Ko0yNbd3UvbozTpr8gpm0NDJPA+KMC79LuNgNQVYh4va4v05rjNJla53wgu9BdS7STce7Qh2UEpLnqVOzWEPp4GxShpLHOeCDcXcSfLiou1uBz1e7EWUBhc67jxJAAsB5q4wzEmVEbZIzo4A25i4vYrugnD724Alt+pHG3nop9pONRz3I9lTlSVNaWPjqkNbmk7PXW468V04fijJ75QdLWJGjgQCHN6jW1+oPRVW2NRIxsIja5wdIQ4Ri77BhII8DYqdgOH7qMdgNLgDYNDSO4hug8PmUcIqnnerPVUk6mRaLU4Nx9rag08wyOOsbvsvB4eDuVla5he19eNvHh+hVLtPhkVS1kb35JCS6N33gNW+mtu6/JVtXiE9M2klnBDmudTy6izmutZ/f7twe89VJUlUSceD5e3U5urKm2pcVz9+l/FGtREVUthERAEREAREQBERAEREAREQBERAEREAWfxrF3ZatrTYQxNFx72eTN6WAHqtAvPqBj6qXEWsF3yANbfhpI5ouTw0/3VrDwTvJ7W+6KmJqONox3v9n+T5h+NvbTQ0tELzvvmIGjLnXXke/l4rTQPiw2FjZS83JLpMpcM54lx5eai7J0kUT5GQDMGANlmP2pPgaeADdbjvC0kkYcC1wBaRYg8CFOvUjmy24avm/mxzw9OWTNfjay5K3zidFDicM7c0MjXjuOo8RxCYhJZhsbE3F7gHgeBK8/x/BpMOlbLTvcGOJsfhIN8juo6X42K0GG7UMq42tdlbML5mkgA9h3abmvp+iSw9rThxiewxV26dRWl80JUsTdDlILXFwNiDoTe505OB0veyr9rNpXshETAN9Jma62uUDQ2Av719PPorGmnD3BzdMu7cdBfLK21s3ugacBrosztIN1IyUuGYRljLOuS5pyh2gAGUG/iutKKlNZtjnXm4024u1yZs7VOijnYw9sCCBvTeuDwdO64v4LX0IYxu7Ze0QDbnhe3XmeZ8V59s7K4biNt88kkkt7XAcAI2uPxADOfGy2OKPDYWQxO1kducwPugAukeSOYaDr1IXmJheduf9fgYWf+u/L88beqOba+INNVIexbJGbXOUni0cSXm3iA1d8DJpQHSExNOojbbN+N3XuHqVWUD2VEgndYU0N2QNOgcRoZbfIefVX0M7X3ym9jlNuo4hVqn06L9d3uWqbzcb8Pv39ORFxfCWVMLon89QeJDhwOqwOOYhUNgdSVbSXtLXRydQNDc89OfqvTFmNrcmZjKgfUS3aJOcUg4G/Rw5dxXTC1LSytX3/o44yleLknZ6d3j77Hbh2NEz07CSWzUzXa/G0nXz19AtEsHiUZpqyhaTfIxjLjndxafmVvFDERSs1v7nTDzbzRls/wgiIqxaCIiAIiIAiIgCIiAIiIAiIgCIiAr6nEclTDEeErJT5sLLfIlefUmISU8lWxgO+ldumgcbmR9yO+xHqtLt+HsbBPGbPiebH+4A/q0DzUTEmMie7EG2Iexm6H9V4IcSO4BaeHSUE7a/dMycS5Sm+Nsr9GvwaXZ3CRS07I/te84j4jx/byVkqrZYO9khLyS5zcxLuPaJKtVQq3zu/M0qVskbKysiNiNAyeN0cgu1wt4HkR3g6rylploqjpJE63KxH7EH5r19Yj6RMJ9yoaP6b/AP5d+o8wreDqWlkejKWPpXiqkdY/PQ76F2/Y1zCW7yNwDi1r3gwvzNDQwAAi+pN76LLbSVxlmPaJa3gL5gC4AvsfH9F3bP7RezBzXNzMJzWHHUZXAHkDofJUbRYLQp08sm34GZWrqdOKXj4fLl1h0jxJG1hy3hILubWOu6Rw77XsrXGK3ezR09O3KTGyEAcGtl7UnnlDPmqWmed5CBwlbHATx7L35H271PwcmevfkvdzpLPFuy0G2Yd+TQeK8muOZ7IlCV1kW7Xl3fPsXGItlMgp4I3ugYxsbSGksuAQ+7tBwI1vxHitRhlIYmWc4ucTck8bnj81IggbG0MYLNaLADkAuayKlbMsq0NunRyvMwq7H8OjqIXRyODb2yuPJ3Bvz081Yqo2tgL6OYDiG5v8TdQpfzXG3EnV/hK6vwZh4DPNV08MotJA4Rk8dGOz3Plz8FtMGxMzVNWL3jjMbG24XGYO18Qs7QVIMJr8310THQOHxP0DHnvykKz+julLadzz/wCx549GjL+t1oYizg3bTh43uzMw11NJO97vwtZGqREWWa4REQBERAEREAREQBERAEREAREQFbtBQtqIXQk9p4JZ/cztBeeGV88FNSj/AFBLILHi29g0nwu/0XoG0jnsh3sYu6FzZbDm0aPHm0lV1Bg8clYyrhIMT2F+nKTQepBPoVoYeooQu++3X9mbiaXaVLLuT6X/AA16l9Qujy5IzpF9V4FoGikLL7B1hkZPe99859z98A2WoVStDJNxLtGaqQUkFFxSjbNC+N/BzSL9NND5KUsbttixvuc+7j4vI1c+/BrW8bDmdBw15L2hBzmkiNepGnBuRkRFBH77jK/pGbRj8Z97yFl89qg/lR+bJ+64ulgHCN7u9zw0+jQV89oh/gH80/8AFb1uvzxPm+GnDyv+GSW4tGDGRTNBiILe282IdnHPXXqpODbSNppMzKdozWa45nuOW9zlvz/6Vbv4f4B/MP8AxXdRVsDJGOdTkhrmm28PI34WF/BRlFNNNev7JxqNSTUl5fo9eREXzp9QFDxOtZGGCT3ZXiHX74KmLKfSHUZIYeu9Dr8uw0ldqEM81E416nZ03LkZWanki3tC0EvfMzL0IbfLfnzaT4FejYREyJm5j4Q5WE9XEZj56g+aq8aENNKa19id2GMbzc831/xt4aqfs3C8QB0pvLKTM7xfqB5Cw8lZr1M9NP5f9FTDUuzqOPxLbzb9C0REVA0QiIgCIiAIiIAiIgCIiAIiIAiIgPjmgggi4OhB6FYjDpXYZV7iQn2aY9gk3DdbA+pAPkVuFmsXMNRI6kquy/R8Ummua+g+8OBHNWcO9YvR6+/gVcTHSUXaSfD28SJ9H5ayGRznWzzBg6Xyi3rdbBYmfCJKfDJGP7MjH7y7deDhYg+FlqMExH2iCOTm5ov/AHDR3zUsSszdRc7EcK8sVSa42udWP4p7PFcPY1zjlBfc26kNGrz3Bea1c8JcXSOmkc7i59mX8BqvUK3CWSG+ZzHfEwjNy0uQSBpwFlk8X2UrGXdDM6Vut2utm6+6ey4d36rvhKlOKtfj8+alfG06kuKV0vH0v+DLe0U/KBx7zKQfQBPaoP5Y/mu/ZPao7/WQC4JvlLoz5g3A9AvvtFP/AAHfmH9lo27n5/syb968v0fPaoP5Y/mu/Zd1HX07JGOdS3DXAm8hPyIsfBdXtFP/AAHfmH9l2U1TSB7c8D8uYX+svpfXS2q8a7n5/s9Td9V5f8nrqIi+dPqQsht3K2aluw3Ec2R3jYtPzK0ON4j7PBJJza3T+46N+azmCYPv8N3ZOUveXlx7n3LvQK3h0o2qPminiW53pLeLfsRYWDFKrgfZYAALjjw0Pe62vcAt2snQVUbpWUdELQxnPLJ1yn3Qed3cT6LWLzEvilotl85nuFSs3q2+L9u5aBERVS2EREAREQBERAEREAREQBERAEREAVBtds4aqMOjtvo75eVwdS2/lor9FOE3CWZEKlONSLjLRmEwLHDNFJR1TrPLSxjn6a20Y6/MaWUfZ/GZqeklyi7qeUFzD8D+y4HoQ4E3V1jlJR1Mpjm+pqB7rzpmHIg8HDuOoUXAtlZ4ZJWzWfDPGWF7TfW9wSDqDx6+K0s9PK21a9nb28DKyVVNJO9rq/2v0ZqsOxBk8bZIz2XC/eOoPeFJWE2SqZKOpdSTcH+70zDg5vc4LdqjXp9nKy02NHD1e1hd679SqxTZimqTmkjs/wCJvZd524+aw2P4ZDSS5HQvLSMzXbw6jny4gr05QMawaOqjLHjXi11tWnqP2XShiHB2k+ByxGGVSLcUs3Q8+wKipqmZsW6e0EEkh97WHgrLCdn6d07Y5IntOVz7FxIvG6xadOFrHvumwdCGVczX+/E0tH+WVxHoPVbWal7Qe0doHXvadCL+h/CFZr13GbintzKmGw6nTU5JXvyRJUbEa9kEbpJD2Wi/eegHeVJWJ2zmkqp46SDW3ad0ueBd3NGvmqNGn2k7PTc0MRVdOF1rt1K3GcUllpDI/jUzWa2+jWRA2A/EfO65YtibiyOhpLuDQGvLPtu5gH4b3v1VvjeyjXCFhmbFBAwi7vecXEFx6fZHqueDT0rH7mgj3khtnmI7LW34lx1POwGi0FUhlTir2v0XK/gZjpTzuMna9l3vd2XX5Ystl9nRRxm+sr7F55aXs0dwuVdIizJzc5Zma8IRpxUY6IIiKBMIiIAiIgCIiAIiIAiIgCIiAIiIAiIgK/GsDiq2ZZBqL5XD3m3427tBp3LFS4BiVG4mF7nN6xuJB8Y3f9r0VRcQjnLfqHta/wC+0uafQghWaNeUPp27yrXw0Kn1cU+7UxFYK6tDc1IWzRkFsrewRrfny09Vt6KaTdNNQGskt2rEZb9QVnKo40btAi/ujtfyzfsqZ+yGIzuJlf5ySEjXoBe3grMoxqKzkkly4lSE5U23GMm3z4G5fjdMDYzxgj7wXbT4hFJ/pyNd4OBWPpvo+jjBfVT9louQ0ZQOt3HU+gXfQbKQTlkjIzFALFtyd7JbgT8DT04nuXF0qNrqT62O8a1dvjBdL8TQMp6WmdJJdjHyHM5ziAT3a8u5cGbUUZNhUMv4qpr9i4g8ysZvBzicTwvru3cj3HThqFG/8NpKpuemkdGeBae1lPAtc06gjpdeqFKSvKT+eYc60XlhFdL6/ZGpZXskadxIx7rG3a0vyva5t5LH0+D4pA6VzGxulm96UOBP4c1rcenToo0n0eVTDeOWM94LmH9P91ZUGDYuyw9qaGj4yZP1Fz6rrGMKaeSSd+ZxlKpUazwkmuTXz1K2HYmtnfeokyi+rnOL3eQGnzC2uEYNFSsyRDibkn3nHqSvmF0M0dzNUOlceWVrWDwA19Sp6rVq8p/Tfh3FnD4eFP6kuPfxYREVYthERAEREAREQBERAEREAREQBERAEREAREQBERAEREBTYjgslROwyuaaWMX3evbf1eOBAVyiKcpuSSexCMFFtrcKrmwhzahs8Dgwu7MzSNHt5HT7Q696tEXkZOOh7KKlqERFEkEREAREQBERAEREAREQBERAEREAREQBERAEREAREQBERAEREAREQBERAEREAREQBERAEREAREQBERAERE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2" name="AutoShape 14" descr="data:image/jpeg;base64,/9j/4AAQSkZJRgABAQAAAQABAAD/2wCEAAkGBhAQERQTEBAWFRETFhQRGBcUGBgWFRoYFBUXFBUXGRgXJyYeFxsjGRgWHy8gJScpLCwsGh4xNTAqNSYrLSkBCQoKDgwOGg8PGjUlHyQqLDQyNTItLSkyNTUtMCwsNS8uLTAtKSwqLC0tKjEsLCwsKSwsLDYyKSwsLCwpLCksLP/AABEIAKwBAAMBIgACEQEDEQH/xAAbAAEAAwADAQAAAAAAAAAAAAAABAUGAgMHAf/EAD8QAAEDAgMFBQQIBQQDAQAAAAEAAgMEEQUSIQYTMUFRImFxgZEUMlKhByNCYoKTsdFTVGNykjPB0uEWQ8IV/8QAGgEBAAMBAQEAAAAAAAAAAAAAAAIEBQMBBv/EAC8RAAIBAgQDBwQCAwAAAAAAAAABAgMRBBIxQSFRcRNhgZGh0fAiscHhMvEUI+L/2gAMAwEAAhEDEQA/APb0RF4eBERAEREAREQBERAEREAREQBERAEREAREQBERAEREAREQBERAEREAREQBERAEREAREQBERAEREAREQEavxBkDM8hIYNCQCbX624BdEePQOhMzSTECQXBp5cdONgpVZStljdG7g9pafNYPZrETTtqaaUXdYhjTpd5+rLRf4iWkeatUqUZwb3VvIq1q0qc0tmn5m1w3GIqhpdCS5rTYm1tbA2152IXB2OwiMykuEbXFhOU6Fpym48dPIrFbP4i6gfUwP1cB2BxvI3RthzzAjTuC0WO0e5w10d7lrBcniXXBcfM3U50Ixmls2rHKniZTpuW6Tv1Jo2opizeAvMevaEb8unHW1lyqtpaaIML3kCQZmHKbOGnD1Hqs5sliUjYqeERHdvllDpDYtI7ZyDmDfr0K5bf07Y4aZjB2WuLQO4NFlLsIdqoPv36+xH/Jn2ParktunuaWDHoHybrOWy/C9pYfRysFkq3CZ6usilMTooosuriMxyuLtA0m3Ra1VqsIxtl9y3SnKV8y34bXCIi4nYIiIAiIgCIiAIiIAiIgCIiAIiIAiIgCIiAIiIAoDcZjdPuI+29ou+3Bg5XPU9FS/wD780kEstOxznySbmEAXs1o97p8Rue5T9mMGjpWOaHZpTYyO49ojRt+7p335qy6ShFuWvL5yKyrOckoabv26+iLpUMmzQNeKnTKG3I/qDsg+ivkXGE3C9tztOnGds2zuUNbs3vK6Ko0yNbd3UvbozTpr8gpm0NDJPA+KMC79LuNgNQVYh4va4v05rjNJla53wgu9BdS7STce7Qh2UEpLnqVOzWEPp4GxShpLHOeCDcXcSfLiou1uBz1e7EWUBhc67jxJAAsB5q4wzEmVEbZIzo4A25i4vYrugnD724Alt+pHG3nop9pONRz3I9lTlSVNaWPjqkNbmk7PXW468V04fijJ75QdLWJGjgQCHN6jW1+oPRVW2NRIxsIja5wdIQ4Ri77BhII8DYqdgOH7qMdgNLgDYNDSO4hug8PmUcIqnnerPVUk6mRaLU4Nx9rag08wyOOsbvsvB4eDuVla5he19eNvHh+hVLtPhkVS1kb35JCS6N33gNW+mtu6/JVtXiE9M2klnBDmudTy6izmutZ/f7twe89VJUlUSceD5e3U5urKm2pcVz9+l/FGtREVUthERAEREAREQBERAEREAREQBERAEREAWfxrF3ZatrTYQxNFx72eTN6WAHqtAvPqBj6qXEWsF3yANbfhpI5ouTw0/3VrDwTvJ7W+6KmJqONox3v9n+T5h+NvbTQ0tELzvvmIGjLnXXke/l4rTQPiw2FjZS83JLpMpcM54lx5eai7J0kUT5GQDMGANlmP2pPgaeADdbjvC0kkYcC1wBaRYg8CFOvUjmy24avm/mxzw9OWTNfjay5K3zidFDicM7c0MjXjuOo8RxCYhJZhsbE3F7gHgeBK8/x/BpMOlbLTvcGOJsfhIN8juo6X42K0GG7UMq42tdlbML5mkgA9h3abmvp+iSw9rThxiewxV26dRWl80JUsTdDlILXFwNiDoTe505OB0veyr9rNpXshETAN9Jma62uUDQ2Av719PPorGmnD3BzdMu7cdBfLK21s3ugacBrosztIN1IyUuGYRljLOuS5pyh2gAGUG/iutKKlNZtjnXm4024u1yZs7VOijnYw9sCCBvTeuDwdO64v4LX0IYxu7Ze0QDbnhe3XmeZ8V59s7K4biNt88kkkt7XAcAI2uPxADOfGy2OKPDYWQxO1kducwPugAukeSOYaDr1IXmJheduf9fgYWf+u/L88beqOba+INNVIexbJGbXOUni0cSXm3iA1d8DJpQHSExNOojbbN+N3XuHqVWUD2VEgndYU0N2QNOgcRoZbfIefVX0M7X3ym9jlNuo4hVqn06L9d3uWqbzcb8Pv39ORFxfCWVMLon89QeJDhwOqwOOYhUNgdSVbSXtLXRydQNDc89OfqvTFmNrcmZjKgfUS3aJOcUg4G/Rw5dxXTC1LSytX3/o44yleLknZ6d3j77Hbh2NEz07CSWzUzXa/G0nXz19AtEsHiUZpqyhaTfIxjLjndxafmVvFDERSs1v7nTDzbzRls/wgiIqxaCIiAIiIAiIgCIiAIiIAiIgCIiAr6nEclTDEeErJT5sLLfIlefUmISU8lWxgO+ldumgcbmR9yO+xHqtLt+HsbBPGbPiebH+4A/q0DzUTEmMie7EG2Iexm6H9V4IcSO4BaeHSUE7a/dMycS5Sm+Nsr9GvwaXZ3CRS07I/te84j4jx/byVkqrZYO9khLyS5zcxLuPaJKtVQq3zu/M0qVskbKysiNiNAyeN0cgu1wt4HkR3g6rylploqjpJE63KxH7EH5r19Yj6RMJ9yoaP6b/AP5d+o8wreDqWlkejKWPpXiqkdY/PQ76F2/Y1zCW7yNwDi1r3gwvzNDQwAAi+pN76LLbSVxlmPaJa3gL5gC4AvsfH9F3bP7RezBzXNzMJzWHHUZXAHkDofJUbRYLQp08sm34GZWrqdOKXj4fLl1h0jxJG1hy3hILubWOu6Rw77XsrXGK3ezR09O3KTGyEAcGtl7UnnlDPmqWmed5CBwlbHATx7L35H271PwcmevfkvdzpLPFuy0G2Yd+TQeK8muOZ7IlCV1kW7Xl3fPsXGItlMgp4I3ugYxsbSGksuAQ+7tBwI1vxHitRhlIYmWc4ucTck8bnj81IggbG0MYLNaLADkAuayKlbMsq0NunRyvMwq7H8OjqIXRyODb2yuPJ3Bvz081Yqo2tgL6OYDiG5v8TdQpfzXG3EnV/hK6vwZh4DPNV08MotJA4Rk8dGOz3Plz8FtMGxMzVNWL3jjMbG24XGYO18Qs7QVIMJr8310THQOHxP0DHnvykKz+julLadzz/wCx549GjL+t1oYizg3bTh43uzMw11NJO97vwtZGqREWWa4REQBERAEREAREQBERAEREAREQFbtBQtqIXQk9p4JZ/cztBeeGV88FNSj/AFBLILHi29g0nwu/0XoG0jnsh3sYu6FzZbDm0aPHm0lV1Bg8clYyrhIMT2F+nKTQepBPoVoYeooQu++3X9mbiaXaVLLuT6X/AA16l9Qujy5IzpF9V4FoGikLL7B1hkZPe99859z98A2WoVStDJNxLtGaqQUkFFxSjbNC+N/BzSL9NND5KUsbttixvuc+7j4vI1c+/BrW8bDmdBw15L2hBzmkiNepGnBuRkRFBH77jK/pGbRj8Z97yFl89qg/lR+bJ+64ulgHCN7u9zw0+jQV89oh/gH80/8AFb1uvzxPm+GnDyv+GSW4tGDGRTNBiILe282IdnHPXXqpODbSNppMzKdozWa45nuOW9zlvz/6Vbv4f4B/MP8AxXdRVsDJGOdTkhrmm28PI34WF/BRlFNNNev7JxqNSTUl5fo9eREXzp9QFDxOtZGGCT3ZXiHX74KmLKfSHUZIYeu9Dr8uw0ldqEM81E416nZ03LkZWanki3tC0EvfMzL0IbfLfnzaT4FejYREyJm5j4Q5WE9XEZj56g+aq8aENNKa19id2GMbzc831/xt4aqfs3C8QB0pvLKTM7xfqB5Cw8lZr1M9NP5f9FTDUuzqOPxLbzb9C0REVA0QiIgCIiAIiIAiIgCIiAIiIAiIgPjmgggi4OhB6FYjDpXYZV7iQn2aY9gk3DdbA+pAPkVuFmsXMNRI6kquy/R8Ummua+g+8OBHNWcO9YvR6+/gVcTHSUXaSfD28SJ9H5ayGRznWzzBg6Xyi3rdbBYmfCJKfDJGP7MjH7y7deDhYg+FlqMExH2iCOTm5ov/AHDR3zUsSszdRc7EcK8sVSa42udWP4p7PFcPY1zjlBfc26kNGrz3Bea1c8JcXSOmkc7i59mX8BqvUK3CWSG+ZzHfEwjNy0uQSBpwFlk8X2UrGXdDM6Vut2utm6+6ey4d36rvhKlOKtfj8+alfG06kuKV0vH0v+DLe0U/KBx7zKQfQBPaoP5Y/mu/ZPao7/WQC4JvlLoz5g3A9AvvtFP/AAHfmH9lo27n5/syb968v0fPaoP5Y/mu/Zd1HX07JGOdS3DXAm8hPyIsfBdXtFP/AAHfmH9l2U1TSB7c8D8uYX+svpfXS2q8a7n5/s9Td9V5f8nrqIi+dPqQsht3K2aluw3Ec2R3jYtPzK0ON4j7PBJJza3T+46N+azmCYPv8N3ZOUveXlx7n3LvQK3h0o2qPminiW53pLeLfsRYWDFKrgfZYAALjjw0Pe62vcAt2snQVUbpWUdELQxnPLJ1yn3Qed3cT6LWLzEvilotl85nuFSs3q2+L9u5aBERVS2EREAREQBERAEREAREQBERAEREAVBtds4aqMOjtvo75eVwdS2/lor9FOE3CWZEKlONSLjLRmEwLHDNFJR1TrPLSxjn6a20Y6/MaWUfZ/GZqeklyi7qeUFzD8D+y4HoQ4E3V1jlJR1Mpjm+pqB7rzpmHIg8HDuOoUXAtlZ4ZJWzWfDPGWF7TfW9wSDqDx6+K0s9PK21a9nb28DKyVVNJO9rq/2v0ZqsOxBk8bZIz2XC/eOoPeFJWE2SqZKOpdSTcH+70zDg5vc4LdqjXp9nKy02NHD1e1hd679SqxTZimqTmkjs/wCJvZd524+aw2P4ZDSS5HQvLSMzXbw6jny4gr05QMawaOqjLHjXi11tWnqP2XShiHB2k+ByxGGVSLcUs3Q8+wKipqmZsW6e0EEkh97WHgrLCdn6d07Y5IntOVz7FxIvG6xadOFrHvumwdCGVczX+/E0tH+WVxHoPVbWal7Qe0doHXvadCL+h/CFZr13GbintzKmGw6nTU5JXvyRJUbEa9kEbpJD2Wi/eegHeVJWJ2zmkqp46SDW3ad0ueBd3NGvmqNGn2k7PTc0MRVdOF1rt1K3GcUllpDI/jUzWa2+jWRA2A/EfO65YtibiyOhpLuDQGvLPtu5gH4b3v1VvjeyjXCFhmbFBAwi7vecXEFx6fZHqueDT0rH7mgj3khtnmI7LW34lx1POwGi0FUhlTir2v0XK/gZjpTzuMna9l3vd2XX5Ystl9nRRxm+sr7F55aXs0dwuVdIizJzc5Zma8IRpxUY6IIiKBMIiIAiIgCIiAIiIAiIgCIiAIiIAiIgK/GsDiq2ZZBqL5XD3m3427tBp3LFS4BiVG4mF7nN6xuJB8Y3f9r0VRcQjnLfqHta/wC+0uafQghWaNeUPp27yrXw0Kn1cU+7UxFYK6tDc1IWzRkFsrewRrfny09Vt6KaTdNNQGskt2rEZb9QVnKo40btAi/ujtfyzfsqZ+yGIzuJlf5ySEjXoBe3grMoxqKzkkly4lSE5U23GMm3z4G5fjdMDYzxgj7wXbT4hFJ/pyNd4OBWPpvo+jjBfVT9louQ0ZQOt3HU+gXfQbKQTlkjIzFALFtyd7JbgT8DT04nuXF0qNrqT62O8a1dvjBdL8TQMp6WmdJJdjHyHM5ziAT3a8u5cGbUUZNhUMv4qpr9i4g8ysZvBzicTwvru3cj3HThqFG/8NpKpuemkdGeBae1lPAtc06gjpdeqFKSvKT+eYc60XlhFdL6/ZGpZXskadxIx7rG3a0vyva5t5LH0+D4pA6VzGxulm96UOBP4c1rcenToo0n0eVTDeOWM94LmH9P91ZUGDYuyw9qaGj4yZP1Fz6rrGMKaeSSd+ZxlKpUazwkmuTXz1K2HYmtnfeokyi+rnOL3eQGnzC2uEYNFSsyRDibkn3nHqSvmF0M0dzNUOlceWVrWDwA19Sp6rVq8p/Tfh3FnD4eFP6kuPfxYREVYthERAEREAREQBERAEREAREQBERAEREAREQBERAEREBTYjgslROwyuaaWMX3evbf1eOBAVyiKcpuSSexCMFFtrcKrmwhzahs8Dgwu7MzSNHt5HT7Q696tEXkZOOh7KKlqERFEkEREAREQBERAEREAREQBERAEREAREQBERAEREAREQBERAEREAREQBERAEREAREQBERAEREAREQBERAERE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4" name="AutoShape 16" descr="data:image/jpeg;base64,/9j/4AAQSkZJRgABAQAAAQABAAD/2wCEAAkGBhAQERQTEBAWFRETFhQRGBcUGBgWFRoYFBUXFBUXGRgXJyYeFxsjGRgWHy8gJScpLCwsGh4xNTAqNSYrLSkBCQoKDgwOGg8PGjUlHyQqLDQyNTItLSkyNTUtMCwsNS8uLTAtKSwqLC0tKjEsLCwsKSwsLDYyKSwsLCwpLCksLP/AABEIAKwBAAMBIgACEQEDEQH/xAAbAAEAAwADAQAAAAAAAAAAAAAABAUGAgMHAf/EAD8QAAEDAgMFBQQIBQQDAQAAAAEAAgMEEQUSIQYTMUFRImFxgZEUMlKhByNCYoKTsdFTVGNykjPB0uEWQ8IV/8QAGgEBAAMBAQEAAAAAAAAAAAAAAAIEBQMBBv/EAC8RAAIBAgQDBwQCAwAAAAAAAAABAgMRBBIxQSFRcRNhgZGh0fAiscHhMvEUI+L/2gAMAwEAAhEDEQA/APb0RF4eBERAEREAREQBERAEREAREQBERAEREAREQBERAEREAREQBERAEREAREQBERAEREAREQBERAEREAREQEavxBkDM8hIYNCQCbX624BdEePQOhMzSTECQXBp5cdONgpVZStljdG7g9pafNYPZrETTtqaaUXdYhjTpd5+rLRf4iWkeatUqUZwb3VvIq1q0qc0tmn5m1w3GIqhpdCS5rTYm1tbA2152IXB2OwiMykuEbXFhOU6Fpym48dPIrFbP4i6gfUwP1cB2BxvI3RthzzAjTuC0WO0e5w10d7lrBcniXXBcfM3U50Ixmls2rHKniZTpuW6Tv1Jo2opizeAvMevaEb8unHW1lyqtpaaIML3kCQZmHKbOGnD1Hqs5sliUjYqeERHdvllDpDYtI7ZyDmDfr0K5bf07Y4aZjB2WuLQO4NFlLsIdqoPv36+xH/Jn2ParktunuaWDHoHybrOWy/C9pYfRysFkq3CZ6usilMTooosuriMxyuLtA0m3Ra1VqsIxtl9y3SnKV8y34bXCIi4nYIiIAiIgCIiAIiIAiIgCIiAIiIAiIgCIiAIiIAoDcZjdPuI+29ou+3Bg5XPU9FS/wD780kEstOxznySbmEAXs1o97p8Rue5T9mMGjpWOaHZpTYyO49ojRt+7p335qy6ShFuWvL5yKyrOckoabv26+iLpUMmzQNeKnTKG3I/qDsg+ivkXGE3C9tztOnGds2zuUNbs3vK6Ko0yNbd3UvbozTpr8gpm0NDJPA+KMC79LuNgNQVYh4va4v05rjNJla53wgu9BdS7STce7Qh2UEpLnqVOzWEPp4GxShpLHOeCDcXcSfLiou1uBz1e7EWUBhc67jxJAAsB5q4wzEmVEbZIzo4A25i4vYrugnD724Alt+pHG3nop9pONRz3I9lTlSVNaWPjqkNbmk7PXW468V04fijJ75QdLWJGjgQCHN6jW1+oPRVW2NRIxsIja5wdIQ4Ri77BhII8DYqdgOH7qMdgNLgDYNDSO4hug8PmUcIqnnerPVUk6mRaLU4Nx9rag08wyOOsbvsvB4eDuVla5he19eNvHh+hVLtPhkVS1kb35JCS6N33gNW+mtu6/JVtXiE9M2klnBDmudTy6izmutZ/f7twe89VJUlUSceD5e3U5urKm2pcVz9+l/FGtREVUthERAEREAREQBERAEREAREQBERAEREAWfxrF3ZatrTYQxNFx72eTN6WAHqtAvPqBj6qXEWsF3yANbfhpI5ouTw0/3VrDwTvJ7W+6KmJqONox3v9n+T5h+NvbTQ0tELzvvmIGjLnXXke/l4rTQPiw2FjZS83JLpMpcM54lx5eai7J0kUT5GQDMGANlmP2pPgaeADdbjvC0kkYcC1wBaRYg8CFOvUjmy24avm/mxzw9OWTNfjay5K3zidFDicM7c0MjXjuOo8RxCYhJZhsbE3F7gHgeBK8/x/BpMOlbLTvcGOJsfhIN8juo6X42K0GG7UMq42tdlbML5mkgA9h3abmvp+iSw9rThxiewxV26dRWl80JUsTdDlILXFwNiDoTe505OB0veyr9rNpXshETAN9Jma62uUDQ2Av719PPorGmnD3BzdMu7cdBfLK21s3ugacBrosztIN1IyUuGYRljLOuS5pyh2gAGUG/iutKKlNZtjnXm4024u1yZs7VOijnYw9sCCBvTeuDwdO64v4LX0IYxu7Ze0QDbnhe3XmeZ8V59s7K4biNt88kkkt7XAcAI2uPxADOfGy2OKPDYWQxO1kducwPugAukeSOYaDr1IXmJheduf9fgYWf+u/L88beqOba+INNVIexbJGbXOUni0cSXm3iA1d8DJpQHSExNOojbbN+N3XuHqVWUD2VEgndYU0N2QNOgcRoZbfIefVX0M7X3ym9jlNuo4hVqn06L9d3uWqbzcb8Pv39ORFxfCWVMLon89QeJDhwOqwOOYhUNgdSVbSXtLXRydQNDc89OfqvTFmNrcmZjKgfUS3aJOcUg4G/Rw5dxXTC1LSytX3/o44yleLknZ6d3j77Hbh2NEz07CSWzUzXa/G0nXz19AtEsHiUZpqyhaTfIxjLjndxafmVvFDERSs1v7nTDzbzRls/wgiIqxaCIiAIiIAiIgCIiAIiIAiIgCIiAr6nEclTDEeErJT5sLLfIlefUmISU8lWxgO+ldumgcbmR9yO+xHqtLt+HsbBPGbPiebH+4A/q0DzUTEmMie7EG2Iexm6H9V4IcSO4BaeHSUE7a/dMycS5Sm+Nsr9GvwaXZ3CRS07I/te84j4jx/byVkqrZYO9khLyS5zcxLuPaJKtVQq3zu/M0qVskbKysiNiNAyeN0cgu1wt4HkR3g6rylploqjpJE63KxH7EH5r19Yj6RMJ9yoaP6b/AP5d+o8wreDqWlkejKWPpXiqkdY/PQ76F2/Y1zCW7yNwDi1r3gwvzNDQwAAi+pN76LLbSVxlmPaJa3gL5gC4AvsfH9F3bP7RezBzXNzMJzWHHUZXAHkDofJUbRYLQp08sm34GZWrqdOKXj4fLl1h0jxJG1hy3hILubWOu6Rw77XsrXGK3ezR09O3KTGyEAcGtl7UnnlDPmqWmed5CBwlbHATx7L35H271PwcmevfkvdzpLPFuy0G2Yd+TQeK8muOZ7IlCV1kW7Xl3fPsXGItlMgp4I3ugYxsbSGksuAQ+7tBwI1vxHitRhlIYmWc4ucTck8bnj81IggbG0MYLNaLADkAuayKlbMsq0NunRyvMwq7H8OjqIXRyODb2yuPJ3Bvz081Yqo2tgL6OYDiG5v8TdQpfzXG3EnV/hK6vwZh4DPNV08MotJA4Rk8dGOz3Plz8FtMGxMzVNWL3jjMbG24XGYO18Qs7QVIMJr8310THQOHxP0DHnvykKz+julLadzz/wCx549GjL+t1oYizg3bTh43uzMw11NJO97vwtZGqREWWa4REQBERAEREAREQBERAEREAREQFbtBQtqIXQk9p4JZ/cztBeeGV88FNSj/AFBLILHi29g0nwu/0XoG0jnsh3sYu6FzZbDm0aPHm0lV1Bg8clYyrhIMT2F+nKTQepBPoVoYeooQu++3X9mbiaXaVLLuT6X/AA16l9Qujy5IzpF9V4FoGikLL7B1hkZPe99859z98A2WoVStDJNxLtGaqQUkFFxSjbNC+N/BzSL9NND5KUsbttixvuc+7j4vI1c+/BrW8bDmdBw15L2hBzmkiNepGnBuRkRFBH77jK/pGbRj8Z97yFl89qg/lR+bJ+64ulgHCN7u9zw0+jQV89oh/gH80/8AFb1uvzxPm+GnDyv+GSW4tGDGRTNBiILe282IdnHPXXqpODbSNppMzKdozWa45nuOW9zlvz/6Vbv4f4B/MP8AxXdRVsDJGOdTkhrmm28PI34WF/BRlFNNNev7JxqNSTUl5fo9eREXzp9QFDxOtZGGCT3ZXiHX74KmLKfSHUZIYeu9Dr8uw0ldqEM81E416nZ03LkZWanki3tC0EvfMzL0IbfLfnzaT4FejYREyJm5j4Q5WE9XEZj56g+aq8aENNKa19id2GMbzc831/xt4aqfs3C8QB0pvLKTM7xfqB5Cw8lZr1M9NP5f9FTDUuzqOPxLbzb9C0REVA0QiIgCIiAIiIAiIgCIiAIiIAiIgPjmgggi4OhB6FYjDpXYZV7iQn2aY9gk3DdbA+pAPkVuFmsXMNRI6kquy/R8Ummua+g+8OBHNWcO9YvR6+/gVcTHSUXaSfD28SJ9H5ayGRznWzzBg6Xyi3rdbBYmfCJKfDJGP7MjH7y7deDhYg+FlqMExH2iCOTm5ov/AHDR3zUsSszdRc7EcK8sVSa42udWP4p7PFcPY1zjlBfc26kNGrz3Bea1c8JcXSOmkc7i59mX8BqvUK3CWSG+ZzHfEwjNy0uQSBpwFlk8X2UrGXdDM6Vut2utm6+6ey4d36rvhKlOKtfj8+alfG06kuKV0vH0v+DLe0U/KBx7zKQfQBPaoP5Y/mu/ZPao7/WQC4JvlLoz5g3A9AvvtFP/AAHfmH9lo27n5/syb968v0fPaoP5Y/mu/Zd1HX07JGOdS3DXAm8hPyIsfBdXtFP/AAHfmH9l2U1TSB7c8D8uYX+svpfXS2q8a7n5/s9Td9V5f8nrqIi+dPqQsht3K2aluw3Ec2R3jYtPzK0ON4j7PBJJza3T+46N+azmCYPv8N3ZOUveXlx7n3LvQK3h0o2qPminiW53pLeLfsRYWDFKrgfZYAALjjw0Pe62vcAt2snQVUbpWUdELQxnPLJ1yn3Qed3cT6LWLzEvilotl85nuFSs3q2+L9u5aBERVS2EREAREQBERAEREAREQBERAEREAVBtds4aqMOjtvo75eVwdS2/lor9FOE3CWZEKlONSLjLRmEwLHDNFJR1TrPLSxjn6a20Y6/MaWUfZ/GZqeklyi7qeUFzD8D+y4HoQ4E3V1jlJR1Mpjm+pqB7rzpmHIg8HDuOoUXAtlZ4ZJWzWfDPGWF7TfW9wSDqDx6+K0s9PK21a9nb28DKyVVNJO9rq/2v0ZqsOxBk8bZIz2XC/eOoPeFJWE2SqZKOpdSTcH+70zDg5vc4LdqjXp9nKy02NHD1e1hd679SqxTZimqTmkjs/wCJvZd524+aw2P4ZDSS5HQvLSMzXbw6jny4gr05QMawaOqjLHjXi11tWnqP2XShiHB2k+ByxGGVSLcUs3Q8+wKipqmZsW6e0EEkh97WHgrLCdn6d07Y5IntOVz7FxIvG6xadOFrHvumwdCGVczX+/E0tH+WVxHoPVbWal7Qe0doHXvadCL+h/CFZr13GbintzKmGw6nTU5JXvyRJUbEa9kEbpJD2Wi/eegHeVJWJ2zmkqp46SDW3ad0ueBd3NGvmqNGn2k7PTc0MRVdOF1rt1K3GcUllpDI/jUzWa2+jWRA2A/EfO65YtibiyOhpLuDQGvLPtu5gH4b3v1VvjeyjXCFhmbFBAwi7vecXEFx6fZHqueDT0rH7mgj3khtnmI7LW34lx1POwGi0FUhlTir2v0XK/gZjpTzuMna9l3vd2XX5Ystl9nRRxm+sr7F55aXs0dwuVdIizJzc5Zma8IRpxUY6IIiKBMIiIAiIgCIiAIiIAiIgCIiAIiIAiIgK/GsDiq2ZZBqL5XD3m3427tBp3LFS4BiVG4mF7nN6xuJB8Y3f9r0VRcQjnLfqHta/wC+0uafQghWaNeUPp27yrXw0Kn1cU+7UxFYK6tDc1IWzRkFsrewRrfny09Vt6KaTdNNQGskt2rEZb9QVnKo40btAi/ujtfyzfsqZ+yGIzuJlf5ySEjXoBe3grMoxqKzkkly4lSE5U23GMm3z4G5fjdMDYzxgj7wXbT4hFJ/pyNd4OBWPpvo+jjBfVT9louQ0ZQOt3HU+gXfQbKQTlkjIzFALFtyd7JbgT8DT04nuXF0qNrqT62O8a1dvjBdL8TQMp6WmdJJdjHyHM5ziAT3a8u5cGbUUZNhUMv4qpr9i4g8ysZvBzicTwvru3cj3HThqFG/8NpKpuemkdGeBae1lPAtc06gjpdeqFKSvKT+eYc60XlhFdL6/ZGpZXskadxIx7rG3a0vyva5t5LH0+D4pA6VzGxulm96UOBP4c1rcenToo0n0eVTDeOWM94LmH9P91ZUGDYuyw9qaGj4yZP1Fz6rrGMKaeSSd+ZxlKpUazwkmuTXz1K2HYmtnfeokyi+rnOL3eQGnzC2uEYNFSsyRDibkn3nHqSvmF0M0dzNUOlceWVrWDwA19Sp6rVq8p/Tfh3FnD4eFP6kuPfxYREVYthERAEREAREQBERAEREAREQBERAEREAREQBERAEREBTYjgslROwyuaaWMX3evbf1eOBAVyiKcpuSSexCMFFtrcKrmwhzahs8Dgwu7MzSNHt5HT7Q696tEXkZOOh7KKlqERFEkEREAREQBERAEREAREQBERAEREAREQBERAEREAREQBERAEREAREQBERAEREAREQBERAEREAREQBERAERE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6" name="AutoShape 18" descr="data:image/jpeg;base64,/9j/4AAQSkZJRgABAQAAAQABAAD/2wCEAAkGBxQSEhUUEBQVFBQWFBgWFhcXFhcVGBUYFRQXFxcWFxgYHCggGBolHhcVITEhJSkrLi4wGB8zODMsNygtLisBCgoKDg0OGxAQGiwkICQsLCwvLC8sLCwsLCwsLCwsLCwsLCwsLCwsLCwsLCwsLCwsLCwsLCwsLCwsLCwsLCwsLP/AABEIAOIA3wMBEQACEQEDEQH/xAAbAAABBQEBAAAAAAAAAAAAAAAAAQMFBgcEAv/EAEwQAAIABAMDCAQJCQcDBQAAAAECAAMEEQUSIQYxQQcTIlFhcYGRMlKhsRQjM0JicpLB0RUWU1RzgpOisjRVg8LS4fAkQ/EXRJSj4v/EABoBAQADAQEBAAAAAAAAAAAAAAADBAUCAQb/xAA0EQACAgECBQEHAwUAAgMAAAAAAQIDBBExBRITIUFRFCIyUmFxgSNCkRUzU6GxJDRDYvD/2gAMAwEAAhEDEQA/ANxgAgAgAgAgAgBIApPKrSk06TVuMkyxt6rgj3hfOL2BJKzRmVxSL6akvDJHk8redopdzcoWQ/unT2ERFlw5bWT8Ps56UT9ZPEuW7tuVSx7lF4rxWrSLc5csWzEMIxN0qpU9ybGdc6m2rdIeAaN62pdNxXofL03SVym/U3URgH1SKNyrV5SRLlKbF5mY/VQfiR5Rf4fDmm5ehlcVs5a1H1JHZaiMrDQDfM0t5hvvu4JHstEN8lK7VFjFrcMbT6amb7LYJMrWZEm5CihiWzG9za2hjUvujSk2jDxceWRJpS00LL/6bz/1lfJ/xiqs+Hyl3+lWfOWLY3ZmZRNMMyaJmcKBYEWsT198VcjIVumi0L2HiSo15pala5Vp7CdKAZgplkkBiAelxA0i3gJcrZR4rJ9SKTHJHJoWUN8I1IB9DrF9+aEuIaPTQ9jwrVa8xH1suuwp1bnC8omw1LIbfNKnVTbqjuPRyVtoyGavw3rrqjScBxVaqQk5NMw1HqsDZh5xmW1uuTizbx7ldBTRJRGThABABABABABABABABABABABABAEVtRRc9Szpe8lCR3rqPaIlply2JlfKhz1SiU3kjrPlpX1Zg8RlPuWLvEI7SM3hE+0ok/yi1vNUTgHWYRLHjqfYDFfDhzWr6FviNnJS/qUDF8JyYbSzbas7k90zVfYojQrs5r5IyLaeXGjI1TZys56lkzOLS1v3gWPtBjJujyzaN/Gnz1RZne3bGqxFKdfm5JfcXszHwBHlGli/p0OZjZ76uQoI0utQLJcDQCWwA6gFNoy13kjcmkoafQzjkj+Wnfsh/VGnxH4ImLwj45GpRkm8Eegy3la+Xlfsj/XGrgfBIweK/wB2JplH8mn1F9wjMn8TNuv4V9it8pLqKF81rlky9+bh4Xizha9ZaFLiTXQepz8lakUZJ3Ga1vIA+2Os/wDunHC1+j+S5xSNMIAIAIAIAIAIAIAIAIAIAIAIAIARoAyfZr/pMWMrcrO8vwYFk9yiNa79THUvQ+exv0cxx9SQ5UJ5mTqenXUk3t9J2CL9/nEeCuWMpk3FJc841lh2ywsHDnlqPkkVl/w7fdfzitj2aXKTLmZTrjOK8HDyX1+akZCfknP2WGYf5vKJc+Gluq8kXDLdadH4ILYdPhWJTZ7ahc8y/a7ZUHlfyifKfToUCrhLq5UpvwaTiPyUz6jf0mMuPxI27Phf2MX2ToqqaziifIwUFjmyXF9OGusbuRKqMV1EfMYld05PpPQs35Bxf9P/APcf9MVOtjehe9nzfmLdshSVMqUy1j55hmEg5s3RyqAL26w0U8iVcpa1rsaOJXbCD6r1ZSuVr+0Sv2R/ri/w/wCCRl8W/uRH5XKBUBVQUtyAAPT4Dqyxw8KtvVyO48StUUlWcr4bX4nMUz15qUDpcZFUHflU6s3aY7VlOOvc7sjdWRlyTn2RpWFYelPKSVLFlQWHbxJPaTcxmTm5ycmbdVargoxOyOCUIAIAIAIAIAIAIAIAIAIAIAIAIAQwBlvKDLMjEJM8aBgjfvS2s3syxq4j56ZQMHPXTyIz9R+h/wCrxpn3pK1H+GAo/mJMcz/TxtPLPa/18zm8I0efJDqyncykHuItGbF6NM25R1Whj2A1xpVr5ZNm5pkH11cy7juzE+EbFsOpySPm6LOkrYfct/JXQZKZpltZjm31U0HtzRTz562KPoaXCq9K+b1LdiPyUz9m39JipHdGjZ8LM15I/lp37If1Rp8R+GJicI+ORqcZRvBAGWcrX9olfsj/AFRq8P8AgkYPFf7kTTKIfFp9RfcIzJ/EzbrS5UP2jk7CACACACACACACACACACACAEgAgAgBYAIApvKXhLz5CNKQu6PuUXNmFj90XMK1Qm+byZvEqXZBcq7o5uTLBpkkTpk9GR2IUBhY2GpPiT7I6zrYyaUdiPhlEoaymu7L0YomsZJtns7PNZNaTKd0ezXVSRcjUeYvGxjZFarSk9j53MxbHc3CPZmmYDQ8xTypQ+YgB77XY+d4yrZc03I3aK+nWonRXqTLcDUlGA+yY5judTWsWUDkwwudJmzTOlPLBlgAsLXObdGhnWxnFcrMjhdM4TlzLQ0eM42ggDN+U3C506fKMmU7gSyCVUmxzbo0sK2EIy5mYvEqZzsi4rU0KkFpaA78o9wjOk/eZsQ+FDpaPDoLwAXgAgBYAIAIAIAIAIAIAIASAAwDImZtDIFQlOGzTWJ0XULZSxzHcNBu3xL0Z8vO12K7ya+ooa6sl4iLAQAkAEAEAEALAAYA8wB6gAgBI8AR6CAx3FxLaxIASZTkk6WEyYwN+yyxNXW5bFW69Q3JGkxaTNTnJcxSlyua9gSNDa++I5Vyi9GiWF0JLVPsditcXG6OO/kk+xF4btDInTHlK1piMysjaG6kgkesNOETTplFJvYgryq5txT7oloiLAsAEAEAEAEAIYAZq6hZaM7kKqgkk8AI9jFyei3OJzUE3LZEfs3jHwuUZoXKpdlUccqmwJ7TEl1Trlysixr1dDnWxT9u9smDNT0rWtpMmA639RTw7T4RdxMVNc8zMz8/R9Ov8jXJbgxLtVODYAol+JPpMO7d4mPc+5aciPOGUScnbI0uMw3BYAIASACACAFgBCYAIAWAEgBYAYqyQjEbwpt32No9Xd6HMuybMW2qxv4VOLJmClZYK9bKDw42LNG5jU9OOrPmMvI61nYuWxGAFFRpslVf0rzGztvv0JW6XpbpEk9kUMq5Sk+VmpgY/LFNruXy0UTVMl5RMJanqefS4WacwYaZJg36jcTv842MOxThyS8HzvEaZVW88dmWTYTa81FpFQfjQOi27nAOH1h7Yq5eLye9HYu4Gd1fcnv/ANJzaHHlpDJMwdCY5Rm9TS4btHXFeql2p6eC5kZCq5ebZk1LYEXGoO6ISwnqtUeoHoQAkAEAUDlWxQqkunU2znO/1V3Dz18I0OH1czcn4MfitzUVBeRMJrzS4Nzg0Y5gn1ncgHw3+ELIKzJ0FVnRwuYrmA7KmYOfrW5mnHSJY2Z79V9wPXv6otW5Kj7lXdlKnDcvft7I1TA50t5CNIUpKt0ARbojQG3AHfGRYpKXvbn0FLi4Lk2O+OCUWAEgAvAHDXYzIkm06aiHqLC/lHca5y2RDPIrh8TGqTaCmmm0ufLY9QYXPdHsqZx3R5DJqltJEleIyc8zrZTfdY3gtzyT0TIjZHEjPpZbsbsLoT1lDa/iADEt8OSehBi29SvUmoiLByYdU85nYejnKr3J0SftBo6ktOxHCXN3OuOSQ5cTq0lSneYbKB3kk6AAcSSbAdsdQi3LREdklGLbM0wTk/nPMDVPxcv0uiwzniBpu741LM6KjpHcxKeGTlPWfZGkYdhkqQtpS26ybszfWY6nxjLlOUu7NuuqFa0ijtjkkIbal5Ak5asEynYIWA9AncxI1GvERLTz82sNytkuvk0s2MwxnZ6dRss+Q3OSgQ8uauuXiM9t3fujWrvhanGfZmFbjTokpw7r1LJygVIqKCnnjczK3cWQgjzvFXDjyXSiXeIS6mPGZLcmmKGdS5GN2knJ25d6+W7wiLNrUbNV5LHDbupVo/BbopmiEABgCMbF1+FCmGrc2ZjdliAo8bk+Ed9N8nOQdddXpL0Mr5RarPXTOpFVB4LmPtYxsYUeWlM+f4lPmva9C5VGKyKCjkS5yiZNWWrLK3nNa9z6oBJ18ooxrnda3HsvU05X149MYy7vTYp9M8/FqpVmk5QcxC+jLQb7DrO651i7JQxq+25nQduZak9jYEUIoAFlUWAHAARittvU+jUVFaLweaasSZrLdW67EG3f1R64tbo8U4y2Y/Hh2EAQm2OKGmpZkxNH0VT1FjYHw3xNj189iiyrmXOqpyRiExyxLMSSTck6knrJj6BRUeyPlJSberHqEqHVnQzJasC67rrfcTwjmfw6J6HdfZ6ta6Gm7CY3n+LXMZSqgvMYFkmNcmWOLJYadVvLHyqeXu9zewcnm91bfX1PO222aS1eRIOaaRlZh6Mu+/Xi1r93sjrFxJSalLY8zs6ME4Q3GdjphkyaFDoZ02c9voBG19qwyVzSk/TQ5w24QhF+dSz7TYg0qVllfLTWEqUPpN87uUXPhFamCk9Xsty/kTcY6Ld9kd2H0yyZSS13KoUdthv7zqY4k+ZtktcVCKR1Xjk7IGk/6qdzp1kSmIlDg8waNN7QNVHieqJn7keXyytH9Wer2R3YtjEmmXNPcL1DezHqVRqTHEK5TfZHdt0K17zOKkxKpn6ypAlS+DziczdolrrbvIjuVcIbvV/Q4hbZZ3UdF9SZkhgOmQT1gZR5XPviJlhIZxSiWfKeU/oupU9l9xHaN8ewm4SUkc21qcXF+TIqHFajDJ7yT0kDWaW3osD85eq44xsyrhkQUlufNwusxJuL7r0LXjlbIrMMmGlsObs5l2sUs1206rFjcaRTqhOq9c/8mhfZXfjPk8eCG5KKnLUzE4PKv4owt7GaLHEI6xUkVuFT0sa+hoWH4usydPk7nksPFWUG/nceUZkqnGKl6m1C9SslD0JOIyYRjYawR49jLNk8RM7FnmH/ALnOAdi/NHkBGrfXy46X2MHEt58xyf1IDaebauntoSJxIvqNDpfr3Rax4/or7FLKlpfJ/U4pUubUzgBmmTZjcdST2ngBEjcK467IiSndNLds2PZHZ5aOVl0MxrGY3WeodgjDyL3bLXwfTYmMqI6efJOxAWyq7U7Lc9edSsZVQNbqSomW4Nbj2xax8hR92feJQysRzXNW9JFUwrbyop25urUzMps1+jMW3sbx84uWYVc1rWZ9XEba5cti1NEwbGpNUmaS4brG5l7CN4jNsqnW9JI2KciFy1iyA5Uf7F/ip98WMD+6VOKa9D8mV0FSJbq7IswC/QbVW0trGxOLlHRPQ+frkoy1a1JHGKwLMmLTsglzJctXEtbKbBSRY6g3EQ1V6xTl4bJ7rNJNQ2aEFS6SqechlqZbMoC6OxU5s7jiNSAYcqlKUXq/+BzlGEZR7aCbPYV8ImEzWyyZYzzphO5eq/Fm/wB49vt6a0jv4PMerqyblst2WvZ3EfheJo0tcsmTKZZS+qoGUG3C9x7Ip3V9KnR7tmjjW9bJ93aK7E1+UUM2dWTdZUgmRTqNS76Byo4sW6I7j2xW5GoquO77st9RObtlsuyJrCKSYfjqnWa25B6MlT8xes9bbz3CIbGvhjsWaYyfvy3/AODG01W1kp5JtNnnLcb0lj5R/AaDtIjqqK+N7I4yJvVVx3f/AA48fx1KJEp6ZM84gLLlj5o3AsB7uMSVUu180tiLIyVRFVwWsg2f2ZKt8IrW56pOvS1WV2IN3jC69fDBaIY+Lp79veX/AAtEVS/oLABAFV252XFWmeWAJ6Do8M49Qn3Rbxcjpy0exn52H1o6rdGTSZ0yQ5tdHF1YHTTcVYcR2RsuMbF9D51SlW2tif5OGtXp2q4/lirnL9EucNel6O+jxMy8adr9F5rSm7mFh5MFMRyr1xUTQt5M1v1ZqojJPoDixydkp5zerKc+SmO61rNIivlpXJ/Qx/YJ7V0jtJH8jfhG1mL9FnzWA9MiJI4hsrPqayeVXJL51iZj6KB1j1oiryoQqS8+hPbh2W3Sey9Sb2MeSlTzFEM4VS0+oYavbQKnUt/d4xXyeeUOaz8It4XTjZyVd9N2aCsZ5sCwAhEAU7bzZQVKmbJHxyjd+kUcO/qi5i5Lrej2M3Pw1bHmjujLaCumSJgeUxRwf/II4jsMa84RsWkjArslVLVPuXTHdpkrcOYNZZyPLzL19K2Zez3RQqx5VX/Q078tX431KHGmY49RVLSpizEtmRgwuLi46xHM4KS0ex3Cbi014HK6vedkz5eguUWULpcnW2/eY5jUo7HVlsrGtTqn12WllyE+exmzj1m+WWncAoPe0cKGtrm/wSSs0pVa892WXYFOZpqyrPzZZVO9VLHzJQeEVcx81kay9gLkqnZ9Du2Ckmp5pmHxNKvRB+fPmXZ5h7rm3fEOV+nqlu/+E+Auto38Mf8ApoAmrrYjTfru7+qM/RmtzL1KE2PrLNTXvrmY09KvWE1Zu4nU90X1Tzcta+7Mp5Cjz3P7I7Nh8GYXrKrWfNN1v81W0B7CfYLRzk2r+3DZEmDQ9etZuyWn49LuFZ1W89k1IHRlHpeZW3jECplvoWXkx2186E7LcEAg3B1BHGIWWU0+6PUD0WAEIgDNNoJUmpqnp6m0moDWlTgOjMU6oswdfC//AIjSoc4QU4915Rh5MYW2uufaXhjWyOzs+mxBOeTohXs41Q9Hr4dxjvIyI2UtI5w8SyrI95dirYjPtWTH6qhj9mZ/tFuK1pS+hQnL9fX6m8Ibgd0YDPrIvVEZtGc1HPy63kzBp9UiO6u1i+5Dkd6pfYyHYs/9dT/tP8rRt5X9pnzWF2viWLlC2rMxmppDdAaTGB9Mjeg7Bx64q4eNp780XuIZvM+nBlg5NMI5mm51xZ5xDdyD0R7z4xWzbeeei8FzhlHJXzNd2XARTNJCwAQAkAZhyk7N823wqUOixtNAG5jufuO49vfGrhZGvuSMHiWJyvqQ28lDjSMgfaSvNB+cGcuVMu2oUAEPfqJ0jjmfNy6fk75VyJ69/QYjsjCHcBAGizk5rAhw5wAn9+Zf3WjJT58rubrXTwfuc2yVZMmSZdJSkyz0plTOG9AXICr9IjLr+BjvIgozdk/wiLEslKtVV/dssm09VLpMPYU9hmHNoQb3L6M2bibXN+uKtEXZb3L+XONND5Sk7N0Xw2olSv8AsU6C44GxuxPa7X8O6L98ujByW7MrGrd9kY/tiWrlB2iam5uVKtmID/VCsMunePZFTEx1a22X+IZTpShEzeiw+dUMciPMJN2KqWtmOpJ8zGpKyFa79jFhXZbLsmzX8AppiIit8IsqhRn5oDQW3LrGHa029j6WiLiku5YBEJaFgAgDPOVTB7qlSo9HoP3E9FvA3HjGhgW6NwfkxuKUNpWR8Hvk92q5wCmqG6YHxbE+mB80n1h7YZmNyvnjse8PzOZdOe/hme14vPmdZnP7XMaUe1f4MeX978m+K4VVuQNANe6PnvJ9cmtEVjYms+E0DBtWBmS2/e6Q9jiLWTDp29ihhW9Wjv8AUyannNJfMhs63APUbFSR26mNlxU46fY+dTdc3puiX2RwP4VO6ekmX0prHQWGuW/WfdeIMm7px0W5aw8Z3T1ey3NqpyCqldFsLaW0tppGGz6iOw5Hh6EAEABgBmrplmIyOLqwIYdYMexk4vVHE4KcXFmF7Q4S1LPeU24G6n1lPony9oj6CixWw1PlMml02OJHRNqQeTrnYZNVpa5btMVWQL0iQwuN3G3CI1bFrfYkdM00tNzkItoYkI2tOzEgeGl7S6YLT/s6f+lTGTR/7T/Ju5P/AKUfwQuxh53JSy7jnHaZUMNCZcvRZd+onf8AWibLTj77+yK2C+ZKpee7+x18qtZ05MhdFRM5A3XY5V8gp8454fDs5sk4rP3o1rZEnsYZdDQifN9Oe11UC7vwRFHEnf4xDlN3W8sdkT4XLRRzy3Y5VbHvWzfhFW/N3AHNJqVUblLnjqb2HGPIZSqjyQWv1Op4Lvl1LHp9CyUOztNKAEuUFt33PaTfUxVlfOe7LsMauvtFEoq2FhEZYX0PUAJACwBx4qktpTrO+TYZWvus2nhv3x1BuMk47kdkVKDUtmYnjmGTKKoKEkFWzS3Gl1vdWB6+vujeqsjdA+WvplRZp/A3hamdVS773nKT3l7n749tajU9PCOaU53R18s0blLxUyZclUNmZy37qrY+1xGZg1dSTb8G1xO51QSjuyubD4wKOqmSJuiPMKX9V1YqpPYd3lFnKq6tanHwU8G9U2uuXlniq2NnTq6ciLllc4W5w+iFfpWX1jraw6o9jlwjUm99DyWBOd7S29SYxfm5LSMMptA7oZ54sCb5WPWQLnssIrwUpqV0/wAFq3krlHHr87mhgRnmwloggBYAIAQwAQBTeUvBeekc8g6cm5Pah9IeG/zi7hW8k9HszM4lRz18y3Rk0bR84TWDYiqKBNmMFlTVmy5aCxct0X6Y9Gy9Z4xVtqbfurct02xUffe2xDzmBZiL2JJF9TqeJizFaLQrSabbPMenJpGPNmwOQRwSSPs2U+6MmntlNP6m7kd8Jfgj+SZAaiceIlADxcX9wiXiLfKiHhEf1JfYhduarnK6ceCsE8FAH4xPiR5aVoVc6fNe9fBftjsLaZlq6kdLIFkS/myZYFhYesQBrGbk2JPkh+fubGHTKSVln4Xoi32ioaIQAsAEAEAEAc9bTiZLdG1DKykdjC0exekkziyOsWigYIiYlTtS1BtPp7hJnzrA5Qe3qI7o0LHKianDZmRVGOVB1T+KJw7LbMzqevU1C5UlK8zP8xrDKCD43t2RLkZMbKdI7shxcSdV+s9l31OLHK/8o1yrL9ABkTtCqzFvEj3RJRBUVczIsi32m/SOyGeUGg5qtf1ZgEweNwfaDHWFPnq0/BzxGvkv1XnuXrYvaITaNmmt06dSJlzqVVSQx7wPMGM7Jx+WzRbM1sPK56Xq+63KPspUtPxOXMfVnmM57OgxA8BYeEX8iKhRojKxZuzK5mbLGKfTBACwAQAQAQB4mIGBBFwRYjrB3iPV2Z41qu5iGK7OzUq5lPJls5BuoUX6DaqSdwHC56o3asiLrUpPQ+WuxJxtcIrUk6fk/qSLzGlSvrPr7IiedHZJsmjw2z9zSHBsKvzq6nB6tD/nEee2P5Gdf06P+RA2wycK6nPiB/nMPbJfIx/T4/5EWaRhso4f8Dm1UgEHR1dSAM+YaEiKnPNW9RRZfVUHR0ZTQ1spgkmimtM+GypgZMuXop84EG/OHqPDjHuRbO2KXI0cYmPXRNvqJ6//AL1ISdsmHqDNmVVKUecXZecF8rPmK679NInWTJV8qiytLCjKzmdi01NQkFcoyEFbaW1Fuy0Zb117m7HTTsOx4dBABABABABACQBitJiJpcSZ9yie6vw6DOQ34+Ebkq+pj6fQ+Yhb0spy+pceU7HOblCnlnpzdWsdRLB/zHTuvFHBp5p8zWxo8TyOWHIt3/wguSzD89Q80joy0t2Zn09wMWeITagolThVXNY5NbE/t/QCqpefli7yWbvyhsrjwtfwirh2dOzlezLvEKurVzx3RmtDXvKEwKdJssy2HWDx/wCdca061Np+ncwa7ZQTS89i1cltAXqWmn0ZSEfvPp7s3nFPPnpBR9TR4VXrY5vwajS1CzEDocysLgjiIyWtHob8ZKS1Q9Hh0EAEAEALAEZjmNSqWXnnNYfNA1Zj1KIkqqlZLREF98KY80jMMa26qJrHmbSFOnRALkDddz90a1WFCK0n3MG/iNk37vb/AKVmoqHmG8xmc/SYt74tRhFdkijKyct2xq0dnAWgAtABaAC0eHqND5JaqYWnS7kygqsBwViSNO8X8ozOIQitGtza4TOb1TfY0qMw2wgAgAgAgAgBipqVSxcgZmCC/FmNgI9UW9jmUlHcxzlAw8yq2YfmzLTF/eHS/mB8428KanUj5niFThc/r3IjE696iYZkzViFUdgUAAD/AJxieuCrjoVrbJWy1ZrGytEKKllK4tMmtmYccxUtbwVbeEYuRY7bH6I+ixqlRStd2cOH4stNXVFLPNpc1+clk7gZii6nsPvv1xJOtzqU4+NyKu5VXyqns9ilbY7PmlqLICZcwkyvE+h3gnytF/GvU4d90ZeZiuqz3dnsXVKP8nYVMvpNZLsfpzCFA8LgeEUHLr5H0NRQ9mxH6jvJdV56Mof+3MK+BAYe8x5nQUbNUdcLnzU6Pwy4iKZpBACwAhgBufNCqWO4AnTXdHqWr0PJPRNmVYxhNXWTGn1JSnl7k55wuVOAC779d7RrVW1VR5Y6tnz99Nt8+afZEY2GUKfKVjTDxEmUSPBm0MTdW+W0P5IOjjx+Kev2POfDl+ZVv3tLX3CPf/IfojnXFXhs9Ctw/wDVZx/xz90ecl/zI96mL8jD4dh/6pO/jmHJf8yHUxfkYfDsP/VJ38cw5L/mQ6mL8jD4dh/6pO/jmHJf8yHUxfkYvw/D/wBUnfxzDkv+ZDnxfkZomw1dSzJJWkTm8p6aHVrncSfnXsdeyMvJhYpaz7m1g2UyhpWtC0RWL4QAQAQAQAQBn3KtXlBTop1zmZ9iwX2n2Ro4FalzNmPxW1x5UvudO2eG/DaKXUSxd0QTBbeysoLD3HwiPGs6Vjj4O8yrr0Ka30KzyeYDz03n5vyMo313M4Gg7hvPhFvNv5Y8kd2UeHY3PLqS2RaKHFhW4iBL1kU8t7HgzvZS3dvA8YqSr6VXfdmhC1X5Gkfhijg5VsJuJdSo9H4t+4m6HzJHiIkwLP2Mh4rT2VqPGxO0aT+bp6wBnRgZDtrdhuBJ+cOHXHWXjyhrOv8AJzhZUbGq7d1sTHKg9qK3XNQe8/dEGAv1S1xN/ofkiOSKZ/aF7ZZ9jD8Im4iu6ZW4Q+0kaMIzTaCACAEYwBnm0+35zGVRakaGbv1+gOPeY0aMJfFZ/BjZXEXry1L8lHnyqme2Z0nzT1lXb7o0IuqvZoypxvs7yTYgwWp/V538J/wj3rV/McrHt+Vnk4PUD/287+E/4R71YeqPOhb8r/g8HDZ36Gb/AA3/AAj3qw9UedGz5X/Afk6d+hm/w3/CHVh6odGz5X/Afk6d+hm/w3/CHVh6odGz5X/Afk6d+hm/w3/CHVh6odGz5X/Afk6d+hm/w3/CHVh6o96Nnyv+DQ+THA5sozJ01SgdQqqwsTrcsQd3C3jGXnXRlpGJs8MonDWckaBGebAQAQAQAQAQBk/KvMvVSx1SR7Xb/aNjhy9xs+e4s9bEvoXnYh70FPf1LeAYj7ozshaWs1sN/wDjxb9Ci7ZbSJY0lFZJIJzlNA5vcqtvm3840MXH/wDks3MrNy0v0quy8ll5McJ5qmM1h0pxBH1Fvl87k+MVc63nnovBd4ZRyVcz3Za8Qo1nS3lzBdXUqfH74pxk4tNGhZWrIuL2ZhuO4U9JOaW99DdG9Zb9Fh/zQx9DTarop/yfKX0zps0f4J+u2k+F4e0qafj5TIwP6RQ2Un6wB184qxx+nfqtmXJ5XWxnCW6JDkj9Oo+qnvaI+I7RJeEbyNFpahXBKG9mZT2MpsR5iMxpo24yUu6Ho8OgjwFf2qxylkoUqXPSFubT0mHVpuB7bRYppsm9YlTJyaq1pJ/gpT7blBaipJcteBKknyW3vi+sRPvOeplSzmlpXDQi6nbitbQzcnYqKvvF4ljiUkEuIX+un4OJ9pqs76iZ9q3uiVY9K/aQ+2XP9w3+X6r9Ym/bMe9Cr0OfarfmZ7XaSrG6om/ag8av5T1ZV3zHr856v9Ym+ceezVfKe+13fMH5z1f6xN+1D2ar5Tz2u75g/Oar/WJv2oezVfKPa7vmD856v9Ym/ah7NV8p77Xd8xfeTnaObU55U852QBlfiQTYhreGvbGdm46q0lHybHDsqdusJl5igaoQAQAQAhgBmdUqrIrGxckKOshSx9gMepNps5ckmk/JlPKj/bR+yX3tGxw/+3+T57iuvW/B6xPaUyqKTSSDZuaHPMPm5hmKDt11jivG57XOXqdW5fJTGqHp3IrZHADVzwtvil1mN2cFHafxixk3KqD9XsVsLHd81rsjbZUsKAqiwAAA6gNAIwW2+7PqUkloK0AVrE8Pk4nT+rMQlQd7SnGjI3ZcbvGLFdkqJFO6mvJhp5Rk2LYZNpphlzlKsNx4MOtTxEbVdsbFrE+ctplVLlkXjkjT+0N+zH9ZihxF90jV4Qn7zF2KxorXVEhz0Zs2Yy9jhjp4j3R5k1fpRmvQ6w79L5VvyzRozTZEIgCP/Iki7ES1Dtve3TN/pnWO1ZJeSF0Qb10Imu2RLayaqplNw+NZ18QT98TQyNN4plezC17xk0U7HfyhR/Lss+UdAzosxT2G4up74u1dG7bszMvWTQ+/dfYi5eLUr6VFIF+lIcofsHT2xO67Y/DL+SBX0y+OH8EhKwLDpwvKrTJPqzgo9+W/mYid+RDeOpLHGxZrWM9PuNnZGTwxGl+0v+uPVmS+RnnsNf8AkQfmjJ/vGl+0v+qHtkvkY9hr/wAiD80ZP940v2l/1Q9sl8jHsNf+RB+aMn+8aX7Q/wBUPbJfIzz2Gv8AyIPzRk/3jS/aX/VD2yXyM99hr/yovmxuzsqkllkmCa0y2aYLWIG4LYnTXrjOyL5WS7rQ1sLGhTHWL118lliuXggAgAgBDAGczsaM7GZSqfi5TNLXqJyNnPnp4RpKpRxm/LMV3uzMSWyI3lVS1Wh65I9jtEvD3+m19SDiy/VT+hAbP4FNrJmSULAem5HRQdvWeyLV98al3KePjTulpE1mikSaBJUiWLtMcADTM53s7dgAJ8AIxLJTuk5s+jrjDHioR3ZPCIS0BgDNtpqibhtaZ8nWVUdJ0Posw9Idja3v2mNKiMcivke6MTJnPFu547SJ+nr6PFZfNsBmtfI3RmIetSN/ePGK7hbjy1RbjZRmQ5XudOyOzvwITVz5w8wMptYhQoADdt7xzfe7WmSYuL0E0n5MpxGe0itmOvpS6hmHg5P+0a8IqdKX0Pn7JOGQ5ejNxpagTEV13MoYdxF4wZR0eh9TCSlFMejw7CACAGqmnWYpSYoZWFiCLgiPU2nqjmUVJcr2M32k5PWUl6PpLv5snpD6pPpeOsalGcvhn/Jh5PC2veq/gok+UyMVdSrDerCxHgY0YyUl2ZkyhKL0kjxHpyJABABABBhGhcks6ZmnJcmUFU24ByTu7x7hGXxGMezW5tcInJ6rwaXGYbgQAQAhgCO2hxDmKabN4qhy/WOi+20SVQ55pEGRZ06pSMl2DUtXyb6m7MT19BiTGzmaKl6Hz2AnLITZom02ygrJ0p3fKiKwYD0muQQAeA3+cZdGS6otJdzaycNXzUm+yGMT2ipMOl8zJALroJacD1u3Dx1jqFFt8uaRxblUY0eWO/oRuwYm1dRMrag3y3ly+pb78o6gDb94xLlctcVVEhwee6x3z+yNBjPNcIAi9osHWrkNKfS+qt6rDcf+cCYlqsdcuZEGTRG6txZiVfRTaaaUmApMQ3BBt3MpHDtjehONsdVsfLThOmemzRetk9vt0qtPYs37pg/zefXGdkYWnvQ/g1cTiX7bP5Kzt3TZK2aR6My0xTwIdRcjxvFvDetS+hR4hHS9tee5ZqGqeZgweUxWbTNcEbxzbe3oNFOcEsnR+TQrnKWHzLeJPbGbVrWJleyz1HSG4MPWX7xwiDJxnU9fBawsxXLle6LQIql8IAWAEgDkr8NlThadLVx9IA27jwjqM5R2ZHOqE/iRQts8AkUirNl0qvLJs/xkxchO42BtY7v/ADGhjXTtfK5aGRmY1dK5lDX8lVXE6XjQj/5E0fdFx1W/P/pGd1qf8f8Atjq4nRcaE+FRMjnpXfP/AKOurj/4/wDZYZ+E0goFrEpCb6lDOmCy5yua47gd24xVjbZ1em5f6Lzop6HWUPxqRODzaOfNlyzRFc7quYT5hC5jxGkT2q6EXLn/ANFal485qPJ/tmr4ZhsqnTJJQIvUOJ6yeJjIlZKb1bPoa6oVrSKOyOSQIAS8AUnbnbH4PeTTm84+k28Swfe3ui7i4rs96Wxl52cq1yR3IzbWY0nDqaSxJeYQzkm5JAzuSfrMIlxIqVzktkQZ0nDGjBvuyK5NJQFS85yFSVKYlibAFiALnuzRPnN8iivJW4YkrHN7JHXtZt4028ukJSXuMzUO/wBX1R7e6OMfC5fes/gky+JOXu17epWMAwaZVzhLl97twReLHt98W7rlVDVlHHonfPRfk3DDKFJEpZUsWVRYfeT2nfGBOblLVn1VVca4qMTrjkkCAEMAQ20mzsqsS0wWcejMA6S9naOyJqb5VPtsVcnFhfH3tzJ8e2XqKQnOpZOExQSvj6vjGxVk12rfufPZGHbU+67ETNqGYKGJIQELfXKCb2HZ2ROoxT1RWlNvszQuS0h5NTJbUEgkdjrlPuEZmenGcZGzwv3q5QexR5omUlQwUlZkmYQD9U6d4I9hi+lG2vV+TLlzUWvTdM2PZXH1rJIcaONJi+q34HeIxMil1T0PpcXJV0NfJNRCWhYASACAGaqmWYjJMAZWFiDuIMepuL1RzOMZLRmMbWbMvRzOLSWPQfq+i3U3vjcxshWrR7nzGXiOmXbYicOomnzUlIOk7BR2X3nuA18Inss5IORWqrdk1FeTd5OHIJAkWBlhMlusWtHzrm3LmPrVVHp8j22MwkUBw3EJazRmku4CsRoVzXU/WU2J/wB41XYr6e26MKNbxclKWzNaBjHPoj1HoEMAVnbfaUUkqyWM59FHqji57Bw7Ys4tHVl32KOdlKmGi3ZmOzNCaqslq12u+dyddF6TEnttbxjWvkq6np9jCxYO65a9/LLDysT7z5ScFlk/ab/8iK3Do+62W+Ky9+K9ClioYIUBIQm5HWRoL9dovuMW+ZmYpPl5Sf2e2On1RDEGVK9dhYkfQXj37orX5kK+y7st4+BZb3a0Rq+B4NKpZYSStvWb5zHrY8Yx7bZWy1kfRU0QpjpFEjEZMLABABADc6XmUqdxBGmh16o9R41qikytrWpZrU2Igm3ozQLh0Pos692+3G8XfZepHnrf4Mv23pS6d6/J2zdm8PrRnlhbnXNKbKfFRp5iOFfdV2ZJLFxr+6OnZnZRaJ3aXMZg4AswGlje9xvji7JdqWvgkxsONDbT3Kxyo4GQwqkGh6M3sI9Fu7ge4RcwLu3Tf4KHFMZ69SP5KpszjbUc8TFuVOjr6y/iN4i5fSrY8pnYuS6Z83jybhSVCzEV5ZzKwBBHEGMCSaejPq4yU1qh2PDoWAEgAgBmqplmKUmKGU6EEXBj2LcXqjmUVKOkkZNsjLVcVyoLKsycFHUoLADytGvkSbx1r9D57ESjlaJeWa/GOfRnDi2Fy6mWZc5bqfAqeBU8DHcLJQlzIitqjbHSSH6KSURVZsxVQuY6FraXPbHMnq2zuEeWKidEeHRw4ziSU0l5sw6KN3FjwUdpMd11uclFEV1qqg5Mw3F8SepmtNmHpMfBQNyjsAj6CqtVx5UfJ3XO2bnI0bkywMypTT5gs0zRB1IOPifYBGXnXc0uVbI2+GY7hHqNd2SGPbGS6ufzs2Y4GULlUDhfie+Iqsp1x5YonvwIXT55M8rhWHUAzOEDDjMOdz3A/cI9dl9z0PFVi461ZyUm0b4hPEmlBSQpvNmHRio3Kvq5t3Xa+6Op46phzT38IjhlPInyV/D5ZdlEUjUFgAgAgAgBIAg9qNnJdbLs3RmL6D8Qeo9anqiai91PVbFXKxYXx0e/gyTFcHqKN+mGTXSYpIVu0MI2q7a7kfOW0XUPvqO021dYno1DkfSIb3gx5LFqe8T2ObdH9w9UbZVbqUeYGVgQQUU3B38I8jiVxeqO5Z90o6MgIspFLXVmhcl2Lvc07BmQ3ZGsSEPFSdwB39/fGVnVR+Jbm5wu6enTa7eGaTGabQQAQAQAhgCNwjA5VNnMtek7FmY6sSTe1+rsiSd0p6J+CCrHhXq4rck4jJwgAgBDA8Mm5SsXebP5qzLKlmwuCM7cW13jgPGNfBrjGPN5Pn+J3SlPl0aS/wBlPRrEHTQ311HiOMX33Rlp6PVFhG29ba3OgdyL+EVXh1PwXVxC/TRHHVbT1czRqiZbsOX+m0SRxqlsiKeXdLeQ7gOzdRWMCoIQnpTXvbwJ9I90c25FdS0O6MW2999vU17AcGl0koS5Q7WY72PWYxbbXZLVn0dFEaYcsSSERk4sAEAEAEAEAJAHidKVgQwDA7wQCD4GCbT7M8kk1o0V+s2JophvzIU/QJX2A29kWY5dq7alOWBRL9pyf+n1ENTn8ZhjtZt3gi/puOt/+jL0eE0urcyWHrMZp8rmPebJs9Tzkw6fQ463lFkSxlpZJbqJAlr4Aa+6JI4M5d5shnxOuPatFbrdvayYei6yh1Io97Xi1DBrXjUpWcTvls9CNbaWrO+pm/aI90S+zVfKQPLuf7mepe1VYu6pmeJDf1Ax48al/tPVm3r9xL4ft3XDqnf4evmlognh0+HoWa+I5C+pO0PKWl7VElkPEoc1u8GxEQSwJbxZahxaP74jdZylZjlpqdmPAudT+6t/fHsOHtLWbE+La9oRIGu25ribZhK7BLAP84MWIYdP3KdnEMj7EZM2orG31M3wa3uib2apftK7zb3+4Je09YN1TN8Wv74PFq+U9WZev3ErQcoNXL+UKzR9JQp81t7ohngVy27E9fE7ob9yyUvKBSzhlqpRXruomJ+PsipLCsh8LL0OJUz7TR0y8Iwmp1l81c8Ecofs3Hujh25MOz1JFTh27aDo5PaPqmfbMPbrvU9/pmO9v+nfQ7G0cogrJViOLkv7GNojllWy3ZPDBohtEnUQAWAAHUNIr667lpRS2PVoHoQAsAEAEAEAJACwAkAQ+P4KahehNmSXA0ZGIHcy8ffEtVnI+61K99HUXZtGZ47stXITzmeenrKxceKk3HlGrVkUy+hhX4mTHfuVqZJZdGVlPaCPfFtSi9mUXXNbo9Sqd29BGb6qk+6DnFbsKub2TJeh2SrJvoyGA63sg/mN4hnlVR8liGFfLaJZcO5M2OtROA7JYv8AzN+EU58Q+VfyX6+EP97/AIO3EKXDcNHSTnZvBWOdj2m/RUeEcRlkX+dESzhi4vjVhSUtdXi7n4HTH0UQWdh7/d3QlKql/MxGu/I/+sSxYVsnSyB0JQZvWfpsfPQeEVp5Nk92XK8OmvxqM4rsbTTtQvNPvDyjkIPXYaGPa8qyHbdHluDVPuuz9UQFbMraH+0KtbS+swu6jtvu8bjtEWIqq74Xyspz62P8a5o/7HqTBcNxBS0gGW/zghyMp7UNwe+PHbfS9JHUcfFyVrHsyLxHk0mi5p5qv2OMp8xcRNXxBfuRXt4TJfA9StVuy9XK9OQ9utbOPNSYtRyq5bMozwro7xIuZJZfSVl7wR74m5ovyQdOa8MWVSu+iIzdylvcIOcUu7PVXNvsmWzANkq5yOk9OnWXIPggPvtFK7Joj41ZoY+FkyfdtI0vBsMEhMvOTJjcWmMWJ7huA7BGVOfO9dNDcpq6a01bJGOCYIAIAIAIAIAIAIAIAIASACAPJlg7wIas85V6ChANwAhqwopeBYHpTNuNqnpyKenU884BzZScoOgyD5zH2RcxcdTXPPYzM7LlX+nWveY3sjsZkPP1nxk49IBulkPWb+k/bwj3IytfchseYeFy/qW92XcCKRqCwAQB4Zb79YfU8a13M/2p2RaS3wrD7oy9JpaeZKAe1eMaGPkxl+nZ/JkZWE4Pq07+hN7E7TGsQh1yzZYGewOVr7iOo6bogycfpPVPsWsLKd0e67otEVi8eDLB3geUe6s55V6ChANwENT3lSPUeHoQAQAQAQAQAQAQAkALACQAQAQAsAIYAIAIIERiElTU05KgkCZYkAkdEbjwiWtvpyKlqXWiSoiIuHuB4EAEAIYBCNHp5LYicCkqpnZVC3ntewAvou+0SWNtR+xWx0k3p6smIiLQQAQAQAQAQAQAQAQAQ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8" name="AutoShape 20" descr="data:image/jpeg;base64,/9j/4AAQSkZJRgABAQAAAQABAAD/2wCEAAkGBxQSEhUUEBQVFBQWFBgWFhcXFhcVGBUYFRQXFxcWFxgYHCggGBolHhcVITEhJSkrLi4wGB8zODMsNygtLisBCgoKDg0OGxAQGiwkICQsLCwvLC8sLCwsLCwsLCwsLCwsLCwsLCwsLCwsLCwsLCwsLCwsLCwsLCwsLCwsLCwsLP/AABEIAOIA3wMBEQACEQEDEQH/xAAbAAABBQEBAAAAAAAAAAAAAAAAAQMFBgcEAv/EAEwQAAIABAMDCAQJCQcDBQAAAAECAAMEEQUSIQYxQQcTIlFhcYGRMlKhsRQjM0JicpLB0RUWU1RzgpOisjRVg8LS4fAkQ/EXRJSj4v/EABoBAQADAQEBAAAAAAAAAAAAAAADBAUCAQb/xAA0EQACAgECBQEHAwUAAgMAAAAAAQIDBBExBRITIUFRFCIyUmFxgSNCkRUzU6GxJDRDYvD/2gAMAwEAAhEDEQA/ANxgAgAgAgAgAgBIApPKrSk06TVuMkyxt6rgj3hfOL2BJKzRmVxSL6akvDJHk8redopdzcoWQ/unT2ERFlw5bWT8Ps56UT9ZPEuW7tuVSx7lF4rxWrSLc5csWzEMIxN0qpU9ybGdc6m2rdIeAaN62pdNxXofL03SVym/U3URgH1SKNyrV5SRLlKbF5mY/VQfiR5Rf4fDmm5ehlcVs5a1H1JHZaiMrDQDfM0t5hvvu4JHstEN8lK7VFjFrcMbT6amb7LYJMrWZEm5CihiWzG9za2hjUvujSk2jDxceWRJpS00LL/6bz/1lfJ/xiqs+Hyl3+lWfOWLY3ZmZRNMMyaJmcKBYEWsT198VcjIVumi0L2HiSo15pala5Vp7CdKAZgplkkBiAelxA0i3gJcrZR4rJ9SKTHJHJoWUN8I1IB9DrF9+aEuIaPTQ9jwrVa8xH1suuwp1bnC8omw1LIbfNKnVTbqjuPRyVtoyGavw3rrqjScBxVaqQk5NMw1HqsDZh5xmW1uuTizbx7ldBTRJRGThABABABABABABABABABABABABAEVtRRc9Szpe8lCR3rqPaIlply2JlfKhz1SiU3kjrPlpX1Zg8RlPuWLvEI7SM3hE+0ok/yi1vNUTgHWYRLHjqfYDFfDhzWr6FviNnJS/qUDF8JyYbSzbas7k90zVfYojQrs5r5IyLaeXGjI1TZys56lkzOLS1v3gWPtBjJujyzaN/Gnz1RZne3bGqxFKdfm5JfcXszHwBHlGli/p0OZjZ76uQoI0utQLJcDQCWwA6gFNoy13kjcmkoafQzjkj+Wnfsh/VGnxH4ImLwj45GpRkm8Eegy3la+Xlfsj/XGrgfBIweK/wB2JplH8mn1F9wjMn8TNuv4V9it8pLqKF81rlky9+bh4Xizha9ZaFLiTXQepz8lakUZJ3Ga1vIA+2Os/wDunHC1+j+S5xSNMIAIAIAIAIAIAIAIAIAIAIAIAIARoAyfZr/pMWMrcrO8vwYFk9yiNa79THUvQ+exv0cxx9SQ5UJ5mTqenXUk3t9J2CL9/nEeCuWMpk3FJc841lh2ywsHDnlqPkkVl/w7fdfzitj2aXKTLmZTrjOK8HDyX1+akZCfknP2WGYf5vKJc+Gluq8kXDLdadH4ILYdPhWJTZ7ahc8y/a7ZUHlfyifKfToUCrhLq5UpvwaTiPyUz6jf0mMuPxI27Phf2MX2ToqqaziifIwUFjmyXF9OGusbuRKqMV1EfMYld05PpPQs35Bxf9P/APcf9MVOtjehe9nzfmLdshSVMqUy1j55hmEg5s3RyqAL26w0U8iVcpa1rsaOJXbCD6r1ZSuVr+0Sv2R/ri/w/wCCRl8W/uRH5XKBUBVQUtyAAPT4Dqyxw8KtvVyO48StUUlWcr4bX4nMUz15qUDpcZFUHflU6s3aY7VlOOvc7sjdWRlyTn2RpWFYelPKSVLFlQWHbxJPaTcxmTm5ycmbdVargoxOyOCUIAIAIAIAIAIAIAIAIAIAIAIAIAQwBlvKDLMjEJM8aBgjfvS2s3syxq4j56ZQMHPXTyIz9R+h/wCrxpn3pK1H+GAo/mJMcz/TxtPLPa/18zm8I0efJDqyncykHuItGbF6NM25R1Whj2A1xpVr5ZNm5pkH11cy7juzE+EbFsOpySPm6LOkrYfct/JXQZKZpltZjm31U0HtzRTz562KPoaXCq9K+b1LdiPyUz9m39JipHdGjZ8LM15I/lp37If1Rp8R+GJicI+ORqcZRvBAGWcrX9olfsj/AFRq8P8AgkYPFf7kTTKIfFp9RfcIzJ/EzbrS5UP2jk7CACACACACACACACACACACAEgAgAgBYAIApvKXhLz5CNKQu6PuUXNmFj90XMK1Qm+byZvEqXZBcq7o5uTLBpkkTpk9GR2IUBhY2GpPiT7I6zrYyaUdiPhlEoaymu7L0YomsZJtns7PNZNaTKd0ezXVSRcjUeYvGxjZFarSk9j53MxbHc3CPZmmYDQ8xTypQ+YgB77XY+d4yrZc03I3aK+nWonRXqTLcDUlGA+yY5judTWsWUDkwwudJmzTOlPLBlgAsLXObdGhnWxnFcrMjhdM4TlzLQ0eM42ggDN+U3C506fKMmU7gSyCVUmxzbo0sK2EIy5mYvEqZzsi4rU0KkFpaA78o9wjOk/eZsQ+FDpaPDoLwAXgAgBYAIAIAIAIAIAIAIASAAwDImZtDIFQlOGzTWJ0XULZSxzHcNBu3xL0Z8vO12K7ya+ooa6sl4iLAQAkAEAEAEALAAYA8wB6gAgBI8AR6CAx3FxLaxIASZTkk6WEyYwN+yyxNXW5bFW69Q3JGkxaTNTnJcxSlyua9gSNDa++I5Vyi9GiWF0JLVPsditcXG6OO/kk+xF4btDInTHlK1piMysjaG6kgkesNOETTplFJvYgryq5txT7oloiLAsAEAEAEAEAIYAZq6hZaM7kKqgkk8AI9jFyei3OJzUE3LZEfs3jHwuUZoXKpdlUccqmwJ7TEl1Trlysixr1dDnWxT9u9smDNT0rWtpMmA639RTw7T4RdxMVNc8zMz8/R9Ov8jXJbgxLtVODYAol+JPpMO7d4mPc+5aciPOGUScnbI0uMw3BYAIASACACAFgBCYAIAWAEgBYAYqyQjEbwpt32No9Xd6HMuybMW2qxv4VOLJmClZYK9bKDw42LNG5jU9OOrPmMvI61nYuWxGAFFRpslVf0rzGztvv0JW6XpbpEk9kUMq5Sk+VmpgY/LFNruXy0UTVMl5RMJanqefS4WacwYaZJg36jcTv842MOxThyS8HzvEaZVW88dmWTYTa81FpFQfjQOi27nAOH1h7Yq5eLye9HYu4Gd1fcnv/ANJzaHHlpDJMwdCY5Rm9TS4btHXFeql2p6eC5kZCq5ebZk1LYEXGoO6ISwnqtUeoHoQAkAEAUDlWxQqkunU2znO/1V3Dz18I0OH1czcn4MfitzUVBeRMJrzS4Nzg0Y5gn1ncgHw3+ELIKzJ0FVnRwuYrmA7KmYOfrW5mnHSJY2Z79V9wPXv6otW5Kj7lXdlKnDcvft7I1TA50t5CNIUpKt0ARbojQG3AHfGRYpKXvbn0FLi4Lk2O+OCUWAEgAvAHDXYzIkm06aiHqLC/lHca5y2RDPIrh8TGqTaCmmm0ufLY9QYXPdHsqZx3R5DJqltJEleIyc8zrZTfdY3gtzyT0TIjZHEjPpZbsbsLoT1lDa/iADEt8OSehBi29SvUmoiLByYdU85nYejnKr3J0SftBo6ktOxHCXN3OuOSQ5cTq0lSneYbKB3kk6AAcSSbAdsdQi3LREdklGLbM0wTk/nPMDVPxcv0uiwzniBpu741LM6KjpHcxKeGTlPWfZGkYdhkqQtpS26ybszfWY6nxjLlOUu7NuuqFa0ijtjkkIbal5Ak5asEynYIWA9AncxI1GvERLTz82sNytkuvk0s2MwxnZ6dRss+Q3OSgQ8uauuXiM9t3fujWrvhanGfZmFbjTokpw7r1LJygVIqKCnnjczK3cWQgjzvFXDjyXSiXeIS6mPGZLcmmKGdS5GN2knJ25d6+W7wiLNrUbNV5LHDbupVo/BbopmiEABgCMbF1+FCmGrc2ZjdliAo8bk+Ed9N8nOQdddXpL0Mr5RarPXTOpFVB4LmPtYxsYUeWlM+f4lPmva9C5VGKyKCjkS5yiZNWWrLK3nNa9z6oBJ18ooxrnda3HsvU05X149MYy7vTYp9M8/FqpVmk5QcxC+jLQb7DrO651i7JQxq+25nQduZak9jYEUIoAFlUWAHAARittvU+jUVFaLweaasSZrLdW67EG3f1R64tbo8U4y2Y/Hh2EAQm2OKGmpZkxNH0VT1FjYHw3xNj189iiyrmXOqpyRiExyxLMSSTck6knrJj6BRUeyPlJSberHqEqHVnQzJasC67rrfcTwjmfw6J6HdfZ6ta6Gm7CY3n+LXMZSqgvMYFkmNcmWOLJYadVvLHyqeXu9zewcnm91bfX1PO222aS1eRIOaaRlZh6Mu+/Xi1r93sjrFxJSalLY8zs6ME4Q3GdjphkyaFDoZ02c9voBG19qwyVzSk/TQ5w24QhF+dSz7TYg0qVllfLTWEqUPpN87uUXPhFamCk9Xsty/kTcY6Ld9kd2H0yyZSS13KoUdthv7zqY4k+ZtktcVCKR1Xjk7IGk/6qdzp1kSmIlDg8waNN7QNVHieqJn7keXyytH9Wer2R3YtjEmmXNPcL1DezHqVRqTHEK5TfZHdt0K17zOKkxKpn6ypAlS+DziczdolrrbvIjuVcIbvV/Q4hbZZ3UdF9SZkhgOmQT1gZR5XPviJlhIZxSiWfKeU/oupU9l9xHaN8ewm4SUkc21qcXF+TIqHFajDJ7yT0kDWaW3osD85eq44xsyrhkQUlufNwusxJuL7r0LXjlbIrMMmGlsObs5l2sUs1206rFjcaRTqhOq9c/8mhfZXfjPk8eCG5KKnLUzE4PKv4owt7GaLHEI6xUkVuFT0sa+hoWH4usydPk7nksPFWUG/nceUZkqnGKl6m1C9SslD0JOIyYRjYawR49jLNk8RM7FnmH/ALnOAdi/NHkBGrfXy46X2MHEt58xyf1IDaebauntoSJxIvqNDpfr3Rax4/or7FLKlpfJ/U4pUubUzgBmmTZjcdST2ngBEjcK467IiSndNLds2PZHZ5aOVl0MxrGY3WeodgjDyL3bLXwfTYmMqI6efJOxAWyq7U7Lc9edSsZVQNbqSomW4Nbj2xax8hR92feJQysRzXNW9JFUwrbyop25urUzMps1+jMW3sbx84uWYVc1rWZ9XEba5cti1NEwbGpNUmaS4brG5l7CN4jNsqnW9JI2KciFy1iyA5Uf7F/ip98WMD+6VOKa9D8mV0FSJbq7IswC/QbVW0trGxOLlHRPQ+frkoy1a1JHGKwLMmLTsglzJctXEtbKbBSRY6g3EQ1V6xTl4bJ7rNJNQ2aEFS6SqechlqZbMoC6OxU5s7jiNSAYcqlKUXq/+BzlGEZR7aCbPYV8ImEzWyyZYzzphO5eq/Fm/wB49vt6a0jv4PMerqyblst2WvZ3EfheJo0tcsmTKZZS+qoGUG3C9x7Ip3V9KnR7tmjjW9bJ93aK7E1+UUM2dWTdZUgmRTqNS76Byo4sW6I7j2xW5GoquO77st9RObtlsuyJrCKSYfjqnWa25B6MlT8xes9bbz3CIbGvhjsWaYyfvy3/AODG01W1kp5JtNnnLcb0lj5R/AaDtIjqqK+N7I4yJvVVx3f/AA48fx1KJEp6ZM84gLLlj5o3AsB7uMSVUu180tiLIyVRFVwWsg2f2ZKt8IrW56pOvS1WV2IN3jC69fDBaIY+Lp79veX/AAtEVS/oLABAFV252XFWmeWAJ6Do8M49Qn3Rbxcjpy0exn52H1o6rdGTSZ0yQ5tdHF1YHTTcVYcR2RsuMbF9D51SlW2tif5OGtXp2q4/lirnL9EucNel6O+jxMy8adr9F5rSm7mFh5MFMRyr1xUTQt5M1v1ZqojJPoDixydkp5zerKc+SmO61rNIivlpXJ/Qx/YJ7V0jtJH8jfhG1mL9FnzWA9MiJI4hsrPqayeVXJL51iZj6KB1j1oiryoQqS8+hPbh2W3Sey9Sb2MeSlTzFEM4VS0+oYavbQKnUt/d4xXyeeUOaz8It4XTjZyVd9N2aCsZ5sCwAhEAU7bzZQVKmbJHxyjd+kUcO/qi5i5Lrej2M3Pw1bHmjujLaCumSJgeUxRwf/II4jsMa84RsWkjArslVLVPuXTHdpkrcOYNZZyPLzL19K2Zez3RQqx5VX/Q078tX431KHGmY49RVLSpizEtmRgwuLi46xHM4KS0ex3Cbi014HK6vedkz5eguUWULpcnW2/eY5jUo7HVlsrGtTqn12WllyE+exmzj1m+WWncAoPe0cKGtrm/wSSs0pVa892WXYFOZpqyrPzZZVO9VLHzJQeEVcx81kay9gLkqnZ9Du2Ckmp5pmHxNKvRB+fPmXZ5h7rm3fEOV+nqlu/+E+Auto38Mf8ApoAmrrYjTfru7+qM/RmtzL1KE2PrLNTXvrmY09KvWE1Zu4nU90X1Tzcta+7Mp5Cjz3P7I7Nh8GYXrKrWfNN1v81W0B7CfYLRzk2r+3DZEmDQ9etZuyWn49LuFZ1W89k1IHRlHpeZW3jECplvoWXkx2186E7LcEAg3B1BHGIWWU0+6PUD0WAEIgDNNoJUmpqnp6m0moDWlTgOjMU6oswdfC//AIjSoc4QU4915Rh5MYW2uufaXhjWyOzs+mxBOeTohXs41Q9Hr4dxjvIyI2UtI5w8SyrI95dirYjPtWTH6qhj9mZ/tFuK1pS+hQnL9fX6m8Ibgd0YDPrIvVEZtGc1HPy63kzBp9UiO6u1i+5Dkd6pfYyHYs/9dT/tP8rRt5X9pnzWF2viWLlC2rMxmppDdAaTGB9Mjeg7Bx64q4eNp780XuIZvM+nBlg5NMI5mm51xZ5xDdyD0R7z4xWzbeeei8FzhlHJXzNd2XARTNJCwAQAkAZhyk7N823wqUOixtNAG5jufuO49vfGrhZGvuSMHiWJyvqQ28lDjSMgfaSvNB+cGcuVMu2oUAEPfqJ0jjmfNy6fk75VyJ69/QYjsjCHcBAGizk5rAhw5wAn9+Zf3WjJT58rubrXTwfuc2yVZMmSZdJSkyz0plTOG9AXICr9IjLr+BjvIgozdk/wiLEslKtVV/dssm09VLpMPYU9hmHNoQb3L6M2bibXN+uKtEXZb3L+XONND5Sk7N0Xw2olSv8AsU6C44GxuxPa7X8O6L98ujByW7MrGrd9kY/tiWrlB2iam5uVKtmID/VCsMunePZFTEx1a22X+IZTpShEzeiw+dUMciPMJN2KqWtmOpJ8zGpKyFa79jFhXZbLsmzX8AppiIit8IsqhRn5oDQW3LrGHa029j6WiLiku5YBEJaFgAgDPOVTB7qlSo9HoP3E9FvA3HjGhgW6NwfkxuKUNpWR8Hvk92q5wCmqG6YHxbE+mB80n1h7YZmNyvnjse8PzOZdOe/hme14vPmdZnP7XMaUe1f4MeX978m+K4VVuQNANe6PnvJ9cmtEVjYms+E0DBtWBmS2/e6Q9jiLWTDp29ihhW9Wjv8AUyannNJfMhs63APUbFSR26mNlxU46fY+dTdc3puiX2RwP4VO6ekmX0prHQWGuW/WfdeIMm7px0W5aw8Z3T1ey3NqpyCqldFsLaW0tppGGz6iOw5Hh6EAEABgBmrplmIyOLqwIYdYMexk4vVHE4KcXFmF7Q4S1LPeU24G6n1lPony9oj6CixWw1PlMml02OJHRNqQeTrnYZNVpa5btMVWQL0iQwuN3G3CI1bFrfYkdM00tNzkItoYkI2tOzEgeGl7S6YLT/s6f+lTGTR/7T/Ju5P/AKUfwQuxh53JSy7jnHaZUMNCZcvRZd+onf8AWibLTj77+yK2C+ZKpee7+x18qtZ05MhdFRM5A3XY5V8gp8454fDs5sk4rP3o1rZEnsYZdDQifN9Oe11UC7vwRFHEnf4xDlN3W8sdkT4XLRRzy3Y5VbHvWzfhFW/N3AHNJqVUblLnjqb2HGPIZSqjyQWv1Op4Lvl1LHp9CyUOztNKAEuUFt33PaTfUxVlfOe7LsMauvtFEoq2FhEZYX0PUAJACwBx4qktpTrO+TYZWvus2nhv3x1BuMk47kdkVKDUtmYnjmGTKKoKEkFWzS3Gl1vdWB6+vujeqsjdA+WvplRZp/A3hamdVS773nKT3l7n749tajU9PCOaU53R18s0blLxUyZclUNmZy37qrY+1xGZg1dSTb8G1xO51QSjuyubD4wKOqmSJuiPMKX9V1YqpPYd3lFnKq6tanHwU8G9U2uuXlniq2NnTq6ciLllc4W5w+iFfpWX1jraw6o9jlwjUm99DyWBOd7S29SYxfm5LSMMptA7oZ54sCb5WPWQLnssIrwUpqV0/wAFq3krlHHr87mhgRnmwloggBYAIAQwAQBTeUvBeekc8g6cm5Pah9IeG/zi7hW8k9HszM4lRz18y3Rk0bR84TWDYiqKBNmMFlTVmy5aCxct0X6Y9Gy9Z4xVtqbfurct02xUffe2xDzmBZiL2JJF9TqeJizFaLQrSabbPMenJpGPNmwOQRwSSPs2U+6MmntlNP6m7kd8Jfgj+SZAaiceIlADxcX9wiXiLfKiHhEf1JfYhduarnK6ceCsE8FAH4xPiR5aVoVc6fNe9fBftjsLaZlq6kdLIFkS/myZYFhYesQBrGbk2JPkh+fubGHTKSVln4Xoi32ioaIQAsAEAEAEAc9bTiZLdG1DKykdjC0exekkziyOsWigYIiYlTtS1BtPp7hJnzrA5Qe3qI7o0LHKianDZmRVGOVB1T+KJw7LbMzqevU1C5UlK8zP8xrDKCD43t2RLkZMbKdI7shxcSdV+s9l31OLHK/8o1yrL9ABkTtCqzFvEj3RJRBUVczIsi32m/SOyGeUGg5qtf1ZgEweNwfaDHWFPnq0/BzxGvkv1XnuXrYvaITaNmmt06dSJlzqVVSQx7wPMGM7Jx+WzRbM1sPK56Xq+63KPspUtPxOXMfVnmM57OgxA8BYeEX8iKhRojKxZuzK5mbLGKfTBACwAQAQAQB4mIGBBFwRYjrB3iPV2Z41qu5iGK7OzUq5lPJls5BuoUX6DaqSdwHC56o3asiLrUpPQ+WuxJxtcIrUk6fk/qSLzGlSvrPr7IiedHZJsmjw2z9zSHBsKvzq6nB6tD/nEee2P5Gdf06P+RA2wycK6nPiB/nMPbJfIx/T4/5EWaRhso4f8Dm1UgEHR1dSAM+YaEiKnPNW9RRZfVUHR0ZTQ1spgkmimtM+GypgZMuXop84EG/OHqPDjHuRbO2KXI0cYmPXRNvqJ6//AL1ISdsmHqDNmVVKUecXZecF8rPmK679NInWTJV8qiytLCjKzmdi01NQkFcoyEFbaW1Fuy0Zb117m7HTTsOx4dBABABABABACQBitJiJpcSZ9yie6vw6DOQ34+Ebkq+pj6fQ+Yhb0spy+pceU7HOblCnlnpzdWsdRLB/zHTuvFHBp5p8zWxo8TyOWHIt3/wguSzD89Q80joy0t2Zn09wMWeITagolThVXNY5NbE/t/QCqpefli7yWbvyhsrjwtfwirh2dOzlezLvEKurVzx3RmtDXvKEwKdJssy2HWDx/wCdca061Np+ncwa7ZQTS89i1cltAXqWmn0ZSEfvPp7s3nFPPnpBR9TR4VXrY5vwajS1CzEDocysLgjiIyWtHob8ZKS1Q9Hh0EAEAEALAEZjmNSqWXnnNYfNA1Zj1KIkqqlZLREF98KY80jMMa26qJrHmbSFOnRALkDddz90a1WFCK0n3MG/iNk37vb/AKVmoqHmG8xmc/SYt74tRhFdkijKyct2xq0dnAWgAtABaAC0eHqND5JaqYWnS7kygqsBwViSNO8X8ozOIQitGtza4TOb1TfY0qMw2wgAgAgAgAgBipqVSxcgZmCC/FmNgI9UW9jmUlHcxzlAw8yq2YfmzLTF/eHS/mB8428KanUj5niFThc/r3IjE696iYZkzViFUdgUAAD/AJxieuCrjoVrbJWy1ZrGytEKKllK4tMmtmYccxUtbwVbeEYuRY7bH6I+ixqlRStd2cOH4stNXVFLPNpc1+clk7gZii6nsPvv1xJOtzqU4+NyKu5VXyqns9ilbY7PmlqLICZcwkyvE+h3gnytF/GvU4d90ZeZiuqz3dnsXVKP8nYVMvpNZLsfpzCFA8LgeEUHLr5H0NRQ9mxH6jvJdV56Mof+3MK+BAYe8x5nQUbNUdcLnzU6Pwy4iKZpBACwAhgBufNCqWO4AnTXdHqWr0PJPRNmVYxhNXWTGn1JSnl7k55wuVOAC779d7RrVW1VR5Y6tnz99Nt8+afZEY2GUKfKVjTDxEmUSPBm0MTdW+W0P5IOjjx+Kev2POfDl+ZVv3tLX3CPf/IfojnXFXhs9Ctw/wDVZx/xz90ecl/zI96mL8jD4dh/6pO/jmHJf8yHUxfkYfDsP/VJ38cw5L/mQ6mL8jD4dh/6pO/jmHJf8yHUxfkYvw/D/wBUnfxzDkv+ZDnxfkZomw1dSzJJWkTm8p6aHVrncSfnXsdeyMvJhYpaz7m1g2UyhpWtC0RWL4QAQAQAQAQBn3KtXlBTop1zmZ9iwX2n2Ro4FalzNmPxW1x5UvudO2eG/DaKXUSxd0QTBbeysoLD3HwiPGs6Vjj4O8yrr0Ka30KzyeYDz03n5vyMo313M4Gg7hvPhFvNv5Y8kd2UeHY3PLqS2RaKHFhW4iBL1kU8t7HgzvZS3dvA8YqSr6VXfdmhC1X5Gkfhijg5VsJuJdSo9H4t+4m6HzJHiIkwLP2Mh4rT2VqPGxO0aT+bp6wBnRgZDtrdhuBJ+cOHXHWXjyhrOv8AJzhZUbGq7d1sTHKg9qK3XNQe8/dEGAv1S1xN/ofkiOSKZ/aF7ZZ9jD8Im4iu6ZW4Q+0kaMIzTaCACAEYwBnm0+35zGVRakaGbv1+gOPeY0aMJfFZ/BjZXEXry1L8lHnyqme2Z0nzT1lXb7o0IuqvZoypxvs7yTYgwWp/V538J/wj3rV/McrHt+Vnk4PUD/287+E/4R71YeqPOhb8r/g8HDZ36Gb/AA3/AAj3qw9UedGz5X/Afk6d+hm/w3/CHVh6odGz5X/Afk6d+hm/w3/CHVh6odGz5X/Afk6d+hm/w3/CHVh6odGz5X/Afk6d+hm/w3/CHVh6o96Nnyv+DQ+THA5sozJ01SgdQqqwsTrcsQd3C3jGXnXRlpGJs8MonDWckaBGebAQAQAQAQAQBk/KvMvVSx1SR7Xb/aNjhy9xs+e4s9bEvoXnYh70FPf1LeAYj7ozshaWs1sN/wDjxb9Ci7ZbSJY0lFZJIJzlNA5vcqtvm3840MXH/wDks3MrNy0v0quy8ll5McJ5qmM1h0pxBH1Fvl87k+MVc63nnovBd4ZRyVcz3Za8Qo1nS3lzBdXUqfH74pxk4tNGhZWrIuL2ZhuO4U9JOaW99DdG9Zb9Fh/zQx9DTarop/yfKX0zps0f4J+u2k+F4e0qafj5TIwP6RQ2Un6wB184qxx+nfqtmXJ5XWxnCW6JDkj9Oo+qnvaI+I7RJeEbyNFpahXBKG9mZT2MpsR5iMxpo24yUu6Ho8OgjwFf2qxylkoUqXPSFubT0mHVpuB7bRYppsm9YlTJyaq1pJ/gpT7blBaipJcteBKknyW3vi+sRPvOeplSzmlpXDQi6nbitbQzcnYqKvvF4ljiUkEuIX+un4OJ9pqs76iZ9q3uiVY9K/aQ+2XP9w3+X6r9Ym/bMe9Cr0OfarfmZ7XaSrG6om/ag8av5T1ZV3zHr856v9Ym+ceezVfKe+13fMH5z1f6xN+1D2ar5Tz2u75g/Oar/WJv2oezVfKPa7vmD856v9Ym/ah7NV8p77Xd8xfeTnaObU55U852QBlfiQTYhreGvbGdm46q0lHybHDsqdusJl5igaoQAQAQAhgBmdUqrIrGxckKOshSx9gMepNps5ckmk/JlPKj/bR+yX3tGxw/+3+T57iuvW/B6xPaUyqKTSSDZuaHPMPm5hmKDt11jivG57XOXqdW5fJTGqHp3IrZHADVzwtvil1mN2cFHafxixk3KqD9XsVsLHd81rsjbZUsKAqiwAAA6gNAIwW2+7PqUkloK0AVrE8Pk4nT+rMQlQd7SnGjI3ZcbvGLFdkqJFO6mvJhp5Rk2LYZNpphlzlKsNx4MOtTxEbVdsbFrE+ctplVLlkXjkjT+0N+zH9ZihxF90jV4Qn7zF2KxorXVEhz0Zs2Yy9jhjp4j3R5k1fpRmvQ6w79L5VvyzRozTZEIgCP/Iki7ES1Dtve3TN/pnWO1ZJeSF0Qb10Imu2RLayaqplNw+NZ18QT98TQyNN4plezC17xk0U7HfyhR/Lss+UdAzosxT2G4up74u1dG7bszMvWTQ+/dfYi5eLUr6VFIF+lIcofsHT2xO67Y/DL+SBX0y+OH8EhKwLDpwvKrTJPqzgo9+W/mYid+RDeOpLHGxZrWM9PuNnZGTwxGl+0v+uPVmS+RnnsNf8AkQfmjJ/vGl+0v+qHtkvkY9hr/wAiD80ZP940v2l/1Q9sl8jHsNf+RB+aMn+8aX7Q/wBUPbJfIzz2Gv8AyIPzRk/3jS/aX/VD2yXyM99hr/yovmxuzsqkllkmCa0y2aYLWIG4LYnTXrjOyL5WS7rQ1sLGhTHWL118lliuXggAgAgBDAGczsaM7GZSqfi5TNLXqJyNnPnp4RpKpRxm/LMV3uzMSWyI3lVS1Wh65I9jtEvD3+m19SDiy/VT+hAbP4FNrJmSULAem5HRQdvWeyLV98al3KePjTulpE1mikSaBJUiWLtMcADTM53s7dgAJ8AIxLJTuk5s+jrjDHioR3ZPCIS0BgDNtpqibhtaZ8nWVUdJ0Posw9Idja3v2mNKiMcivke6MTJnPFu547SJ+nr6PFZfNsBmtfI3RmIetSN/ePGK7hbjy1RbjZRmQ5XudOyOzvwITVz5w8wMptYhQoADdt7xzfe7WmSYuL0E0n5MpxGe0itmOvpS6hmHg5P+0a8IqdKX0Pn7JOGQ5ejNxpagTEV13MoYdxF4wZR0eh9TCSlFMejw7CACAGqmnWYpSYoZWFiCLgiPU2nqjmUVJcr2M32k5PWUl6PpLv5snpD6pPpeOsalGcvhn/Jh5PC2veq/gok+UyMVdSrDerCxHgY0YyUl2ZkyhKL0kjxHpyJABABABBhGhcks6ZmnJcmUFU24ByTu7x7hGXxGMezW5tcInJ6rwaXGYbgQAQAhgCO2hxDmKabN4qhy/WOi+20SVQ55pEGRZ06pSMl2DUtXyb6m7MT19BiTGzmaKl6Hz2AnLITZom02ygrJ0p3fKiKwYD0muQQAeA3+cZdGS6otJdzaycNXzUm+yGMT2ipMOl8zJALroJacD1u3Dx1jqFFt8uaRxblUY0eWO/oRuwYm1dRMrag3y3ly+pb78o6gDb94xLlctcVVEhwee6x3z+yNBjPNcIAi9osHWrkNKfS+qt6rDcf+cCYlqsdcuZEGTRG6txZiVfRTaaaUmApMQ3BBt3MpHDtjehONsdVsfLThOmemzRetk9vt0qtPYs37pg/zefXGdkYWnvQ/g1cTiX7bP5Kzt3TZK2aR6My0xTwIdRcjxvFvDetS+hR4hHS9tee5ZqGqeZgweUxWbTNcEbxzbe3oNFOcEsnR+TQrnKWHzLeJPbGbVrWJleyz1HSG4MPWX7xwiDJxnU9fBawsxXLle6LQIql8IAWAEgDkr8NlThadLVx9IA27jwjqM5R2ZHOqE/iRQts8AkUirNl0qvLJs/xkxchO42BtY7v/ADGhjXTtfK5aGRmY1dK5lDX8lVXE6XjQj/5E0fdFx1W/P/pGd1qf8f8Atjq4nRcaE+FRMjnpXfP/AKOurj/4/wDZYZ+E0goFrEpCb6lDOmCy5yua47gd24xVjbZ1em5f6Lzop6HWUPxqRODzaOfNlyzRFc7quYT5hC5jxGkT2q6EXLn/ANFal485qPJ/tmr4ZhsqnTJJQIvUOJ6yeJjIlZKb1bPoa6oVrSKOyOSQIAS8AUnbnbH4PeTTm84+k28Swfe3ui7i4rs96Wxl52cq1yR3IzbWY0nDqaSxJeYQzkm5JAzuSfrMIlxIqVzktkQZ0nDGjBvuyK5NJQFS85yFSVKYlibAFiALnuzRPnN8iivJW4YkrHN7JHXtZt4028ukJSXuMzUO/wBX1R7e6OMfC5fes/gky+JOXu17epWMAwaZVzhLl97twReLHt98W7rlVDVlHHonfPRfk3DDKFJEpZUsWVRYfeT2nfGBOblLVn1VVca4qMTrjkkCAEMAQ20mzsqsS0wWcejMA6S9naOyJqb5VPtsVcnFhfH3tzJ8e2XqKQnOpZOExQSvj6vjGxVk12rfufPZGHbU+67ETNqGYKGJIQELfXKCb2HZ2ROoxT1RWlNvszQuS0h5NTJbUEgkdjrlPuEZmenGcZGzwv3q5QexR5omUlQwUlZkmYQD9U6d4I9hi+lG2vV+TLlzUWvTdM2PZXH1rJIcaONJi+q34HeIxMil1T0PpcXJV0NfJNRCWhYASACAGaqmWYjJMAZWFiDuIMepuL1RzOMZLRmMbWbMvRzOLSWPQfq+i3U3vjcxshWrR7nzGXiOmXbYicOomnzUlIOk7BR2X3nuA18Inss5IORWqrdk1FeTd5OHIJAkWBlhMlusWtHzrm3LmPrVVHp8j22MwkUBw3EJazRmku4CsRoVzXU/WU2J/wB41XYr6e26MKNbxclKWzNaBjHPoj1HoEMAVnbfaUUkqyWM59FHqji57Bw7Ys4tHVl32KOdlKmGi3ZmOzNCaqslq12u+dyddF6TEnttbxjWvkq6np9jCxYO65a9/LLDysT7z5ScFlk/ab/8iK3Do+62W+Ky9+K9ClioYIUBIQm5HWRoL9dovuMW+ZmYpPl5Sf2e2On1RDEGVK9dhYkfQXj37orX5kK+y7st4+BZb3a0Rq+B4NKpZYSStvWb5zHrY8Yx7bZWy1kfRU0QpjpFEjEZMLABABADc6XmUqdxBGmh16o9R41qikytrWpZrU2Igm3ozQLh0Pos692+3G8XfZepHnrf4Mv23pS6d6/J2zdm8PrRnlhbnXNKbKfFRp5iOFfdV2ZJLFxr+6OnZnZRaJ3aXMZg4AswGlje9xvji7JdqWvgkxsONDbT3Kxyo4GQwqkGh6M3sI9Fu7ge4RcwLu3Tf4KHFMZ69SP5KpszjbUc8TFuVOjr6y/iN4i5fSrY8pnYuS6Z83jybhSVCzEV5ZzKwBBHEGMCSaejPq4yU1qh2PDoWAEgAgBmqplmKUmKGU6EEXBj2LcXqjmUVKOkkZNsjLVcVyoLKsycFHUoLADytGvkSbx1r9D57ESjlaJeWa/GOfRnDi2Fy6mWZc5bqfAqeBU8DHcLJQlzIitqjbHSSH6KSURVZsxVQuY6FraXPbHMnq2zuEeWKidEeHRw4ziSU0l5sw6KN3FjwUdpMd11uclFEV1qqg5Mw3F8SepmtNmHpMfBQNyjsAj6CqtVx5UfJ3XO2bnI0bkywMypTT5gs0zRB1IOPifYBGXnXc0uVbI2+GY7hHqNd2SGPbGS6ufzs2Y4GULlUDhfie+Iqsp1x5YonvwIXT55M8rhWHUAzOEDDjMOdz3A/cI9dl9z0PFVi461ZyUm0b4hPEmlBSQpvNmHRio3Kvq5t3Xa+6Op46phzT38IjhlPInyV/D5ZdlEUjUFgAgAgAgBIAg9qNnJdbLs3RmL6D8Qeo9anqiai91PVbFXKxYXx0e/gyTFcHqKN+mGTXSYpIVu0MI2q7a7kfOW0XUPvqO021dYno1DkfSIb3gx5LFqe8T2ObdH9w9UbZVbqUeYGVgQQUU3B38I8jiVxeqO5Z90o6MgIspFLXVmhcl2Lvc07BmQ3ZGsSEPFSdwB39/fGVnVR+Jbm5wu6enTa7eGaTGabQQAQAQAhgCNwjA5VNnMtek7FmY6sSTe1+rsiSd0p6J+CCrHhXq4rck4jJwgAgBDA8Mm5SsXebP5qzLKlmwuCM7cW13jgPGNfBrjGPN5Pn+J3SlPl0aS/wBlPRrEHTQ311HiOMX33Rlp6PVFhG29ba3OgdyL+EVXh1PwXVxC/TRHHVbT1czRqiZbsOX+m0SRxqlsiKeXdLeQ7gOzdRWMCoIQnpTXvbwJ9I90c25FdS0O6MW2999vU17AcGl0koS5Q7WY72PWYxbbXZLVn0dFEaYcsSSERk4sAEAEAEAEAJAHidKVgQwDA7wQCD4GCbT7M8kk1o0V+s2JophvzIU/QJX2A29kWY5dq7alOWBRL9pyf+n1ENTn8ZhjtZt3gi/puOt/+jL0eE0urcyWHrMZp8rmPebJs9Tzkw6fQ463lFkSxlpZJbqJAlr4Aa+6JI4M5d5shnxOuPatFbrdvayYei6yh1Io97Xi1DBrXjUpWcTvls9CNbaWrO+pm/aI90S+zVfKQPLuf7mepe1VYu6pmeJDf1Ax48al/tPVm3r9xL4ft3XDqnf4evmlognh0+HoWa+I5C+pO0PKWl7VElkPEoc1u8GxEQSwJbxZahxaP74jdZylZjlpqdmPAudT+6t/fHsOHtLWbE+La9oRIGu25ribZhK7BLAP84MWIYdP3KdnEMj7EZM2orG31M3wa3uib2apftK7zb3+4Je09YN1TN8Wv74PFq+U9WZev3ErQcoNXL+UKzR9JQp81t7ohngVy27E9fE7ob9yyUvKBSzhlqpRXruomJ+PsipLCsh8LL0OJUz7TR0y8Iwmp1l81c8Ecofs3Hujh25MOz1JFTh27aDo5PaPqmfbMPbrvU9/pmO9v+nfQ7G0cogrJViOLkv7GNojllWy3ZPDBohtEnUQAWAAHUNIr667lpRS2PVoHoQAsAEAEAEAJACwAkAQ+P4KahehNmSXA0ZGIHcy8ffEtVnI+61K99HUXZtGZ47stXITzmeenrKxceKk3HlGrVkUy+hhX4mTHfuVqZJZdGVlPaCPfFtSi9mUXXNbo9Sqd29BGb6qk+6DnFbsKub2TJeh2SrJvoyGA63sg/mN4hnlVR8liGFfLaJZcO5M2OtROA7JYv8AzN+EU58Q+VfyX6+EP97/AIO3EKXDcNHSTnZvBWOdj2m/RUeEcRlkX+dESzhi4vjVhSUtdXi7n4HTH0UQWdh7/d3QlKql/MxGu/I/+sSxYVsnSyB0JQZvWfpsfPQeEVp5Nk92XK8OmvxqM4rsbTTtQvNPvDyjkIPXYaGPa8qyHbdHluDVPuuz9UQFbMraH+0KtbS+swu6jtvu8bjtEWIqq74Xyspz62P8a5o/7HqTBcNxBS0gGW/zghyMp7UNwe+PHbfS9JHUcfFyVrHsyLxHk0mi5p5qv2OMp8xcRNXxBfuRXt4TJfA9StVuy9XK9OQ9utbOPNSYtRyq5bMozwro7xIuZJZfSVl7wR74m5ovyQdOa8MWVSu+iIzdylvcIOcUu7PVXNvsmWzANkq5yOk9OnWXIPggPvtFK7Joj41ZoY+FkyfdtI0vBsMEhMvOTJjcWmMWJ7huA7BGVOfO9dNDcpq6a01bJGOCYIAIAIAIAIAIAIAIAIASACAPJlg7wIas85V6ChANwAhqwopeBYHpTNuNqnpyKenU884BzZScoOgyD5zH2RcxcdTXPPYzM7LlX+nWveY3sjsZkPP1nxk49IBulkPWb+k/bwj3IytfchseYeFy/qW92XcCKRqCwAQB4Zb79YfU8a13M/2p2RaS3wrD7oy9JpaeZKAe1eMaGPkxl+nZ/JkZWE4Pq07+hN7E7TGsQh1yzZYGewOVr7iOo6bogycfpPVPsWsLKd0e67otEVi8eDLB3geUe6s55V6ChANwENT3lSPUeHoQAQAQAQAQAQAQAkALACQAQAQAsAIYAIAIIERiElTU05KgkCZYkAkdEbjwiWtvpyKlqXWiSoiIuHuB4EAEAIYBCNHp5LYicCkqpnZVC3ntewAvou+0SWNtR+xWx0k3p6smIiLQQAQAQAQAQAQAQAQAQ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30" name="AutoShape 22" descr="data:image/jpeg;base64,/9j/4AAQSkZJRgABAQAAAQABAAD/2wCEAAkGBhAQERQTEBAWFRETFhQRGBcUGBgWFRoYFBUXFBUXGRgXJyYeFxsjGRgWHy8gJScpLCwsGh4xNTAqNSYrLSkBCQoKDgwOGg8PGjUlHyQqLDQyNTItLSkyNTUtMCwsNS8uLTAtKSwqLC0tKjEsLCwsKSwsLDYyKSwsLCwpLCksLP/AABEIAKwBAAMBIgACEQEDEQH/xAAbAAEAAwADAQAAAAAAAAAAAAAABAUGAgMHAf/EAD8QAAEDAgMFBQQIBQQDAQAAAAEAAgMEEQUSIQYTMUFRImFxgZEUMlKhByNCYoKTsdFTVGNykjPB0uEWQ8IV/8QAGgEBAAMBAQEAAAAAAAAAAAAAAAIEBQMBBv/EAC8RAAIBAgQDBwQCAwAAAAAAAAABAgMRBBIxQSFRcRNhgZGh0fAiscHhMvEUI+L/2gAMAwEAAhEDEQA/APb0RF4eBERAEREAREQBERAEREAREQBERAEREAREQBERAEREAREQBERAEREAREQBERAEREAREQBERAEREAREQEavxBkDM8hIYNCQCbX624BdEePQOhMzSTECQXBp5cdONgpVZStljdG7g9pafNYPZrETTtqaaUXdYhjTpd5+rLRf4iWkeatUqUZwb3VvIq1q0qc0tmn5m1w3GIqhpdCS5rTYm1tbA2152IXB2OwiMykuEbXFhOU6Fpym48dPIrFbP4i6gfUwP1cB2BxvI3RthzzAjTuC0WO0e5w10d7lrBcniXXBcfM3U50Ixmls2rHKniZTpuW6Tv1Jo2opizeAvMevaEb8unHW1lyqtpaaIML3kCQZmHKbOGnD1Hqs5sliUjYqeERHdvllDpDYtI7ZyDmDfr0K5bf07Y4aZjB2WuLQO4NFlLsIdqoPv36+xH/Jn2ParktunuaWDHoHybrOWy/C9pYfRysFkq3CZ6usilMTooosuriMxyuLtA0m3Ra1VqsIxtl9y3SnKV8y34bXCIi4nYIiIAiIgCIiAIiIAiIgCIiAIiIAiIgCIiAIiIAoDcZjdPuI+29ou+3Bg5XPU9FS/wD780kEstOxznySbmEAXs1o97p8Rue5T9mMGjpWOaHZpTYyO49ojRt+7p335qy6ShFuWvL5yKyrOckoabv26+iLpUMmzQNeKnTKG3I/qDsg+ivkXGE3C9tztOnGds2zuUNbs3vK6Ko0yNbd3UvbozTpr8gpm0NDJPA+KMC79LuNgNQVYh4va4v05rjNJla53wgu9BdS7STce7Qh2UEpLnqVOzWEPp4GxShpLHOeCDcXcSfLiou1uBz1e7EWUBhc67jxJAAsB5q4wzEmVEbZIzo4A25i4vYrugnD724Alt+pHG3nop9pONRz3I9lTlSVNaWPjqkNbmk7PXW468V04fijJ75QdLWJGjgQCHN6jW1+oPRVW2NRIxsIja5wdIQ4Ri77BhII8DYqdgOH7qMdgNLgDYNDSO4hug8PmUcIqnnerPVUk6mRaLU4Nx9rag08wyOOsbvsvB4eDuVla5he19eNvHh+hVLtPhkVS1kb35JCS6N33gNW+mtu6/JVtXiE9M2klnBDmudTy6izmutZ/f7twe89VJUlUSceD5e3U5urKm2pcVz9+l/FGtREVUthERAEREAREQBERAEREAREQBERAEREAWfxrF3ZatrTYQxNFx72eTN6WAHqtAvPqBj6qXEWsF3yANbfhpI5ouTw0/3VrDwTvJ7W+6KmJqONox3v9n+T5h+NvbTQ0tELzvvmIGjLnXXke/l4rTQPiw2FjZS83JLpMpcM54lx5eai7J0kUT5GQDMGANlmP2pPgaeADdbjvC0kkYcC1wBaRYg8CFOvUjmy24avm/mxzw9OWTNfjay5K3zidFDicM7c0MjXjuOo8RxCYhJZhsbE3F7gHgeBK8/x/BpMOlbLTvcGOJsfhIN8juo6X42K0GG7UMq42tdlbML5mkgA9h3abmvp+iSw9rThxiewxV26dRWl80JUsTdDlILXFwNiDoTe505OB0veyr9rNpXshETAN9Jma62uUDQ2Av719PPorGmnD3BzdMu7cdBfLK21s3ugacBrosztIN1IyUuGYRljLOuS5pyh2gAGUG/iutKKlNZtjnXm4024u1yZs7VOijnYw9sCCBvTeuDwdO64v4LX0IYxu7Ze0QDbnhe3XmeZ8V59s7K4biNt88kkkt7XAcAI2uPxADOfGy2OKPDYWQxO1kducwPugAukeSOYaDr1IXmJheduf9fgYWf+u/L88beqOba+INNVIexbJGbXOUni0cSXm3iA1d8DJpQHSExNOojbbN+N3XuHqVWUD2VEgndYU0N2QNOgcRoZbfIefVX0M7X3ym9jlNuo4hVqn06L9d3uWqbzcb8Pv39ORFxfCWVMLon89QeJDhwOqwOOYhUNgdSVbSXtLXRydQNDc89OfqvTFmNrcmZjKgfUS3aJOcUg4G/Rw5dxXTC1LSytX3/o44yleLknZ6d3j77Hbh2NEz07CSWzUzXa/G0nXz19AtEsHiUZpqyhaTfIxjLjndxafmVvFDERSs1v7nTDzbzRls/wgiIqxaCIiAIiIAiIgCIiAIiIAiIgCIiAr6nEclTDEeErJT5sLLfIlefUmISU8lWxgO+ldumgcbmR9yO+xHqtLt+HsbBPGbPiebH+4A/q0DzUTEmMie7EG2Iexm6H9V4IcSO4BaeHSUE7a/dMycS5Sm+Nsr9GvwaXZ3CRS07I/te84j4jx/byVkqrZYO9khLyS5zcxLuPaJKtVQq3zu/M0qVskbKysiNiNAyeN0cgu1wt4HkR3g6rylploqjpJE63KxH7EH5r19Yj6RMJ9yoaP6b/AP5d+o8wreDqWlkejKWPpXiqkdY/PQ76F2/Y1zCW7yNwDi1r3gwvzNDQwAAi+pN76LLbSVxlmPaJa3gL5gC4AvsfH9F3bP7RezBzXNzMJzWHHUZXAHkDofJUbRYLQp08sm34GZWrqdOKXj4fLl1h0jxJG1hy3hILubWOu6Rw77XsrXGK3ezR09O3KTGyEAcGtl7UnnlDPmqWmed5CBwlbHATx7L35H271PwcmevfkvdzpLPFuy0G2Yd+TQeK8muOZ7IlCV1kW7Xl3fPsXGItlMgp4I3ugYxsbSGksuAQ+7tBwI1vxHitRhlIYmWc4ucTck8bnj81IggbG0MYLNaLADkAuayKlbMsq0NunRyvMwq7H8OjqIXRyODb2yuPJ3Bvz081Yqo2tgL6OYDiG5v8TdQpfzXG3EnV/hK6vwZh4DPNV08MotJA4Rk8dGOz3Plz8FtMGxMzVNWL3jjMbG24XGYO18Qs7QVIMJr8310THQOHxP0DHnvykKz+julLadzz/wCx549GjL+t1oYizg3bTh43uzMw11NJO97vwtZGqREWWa4REQBERAEREAREQBERAEREAREQFbtBQtqIXQk9p4JZ/cztBeeGV88FNSj/AFBLILHi29g0nwu/0XoG0jnsh3sYu6FzZbDm0aPHm0lV1Bg8clYyrhIMT2F+nKTQepBPoVoYeooQu++3X9mbiaXaVLLuT6X/AA16l9Qujy5IzpF9V4FoGikLL7B1hkZPe99859z98A2WoVStDJNxLtGaqQUkFFxSjbNC+N/BzSL9NND5KUsbttixvuc+7j4vI1c+/BrW8bDmdBw15L2hBzmkiNepGnBuRkRFBH77jK/pGbRj8Z97yFl89qg/lR+bJ+64ulgHCN7u9zw0+jQV89oh/gH80/8AFb1uvzxPm+GnDyv+GSW4tGDGRTNBiILe282IdnHPXXqpODbSNppMzKdozWa45nuOW9zlvz/6Vbv4f4B/MP8AxXdRVsDJGOdTkhrmm28PI34WF/BRlFNNNev7JxqNSTUl5fo9eREXzp9QFDxOtZGGCT3ZXiHX74KmLKfSHUZIYeu9Dr8uw0ldqEM81E416nZ03LkZWanki3tC0EvfMzL0IbfLfnzaT4FejYREyJm5j4Q5WE9XEZj56g+aq8aENNKa19id2GMbzc831/xt4aqfs3C8QB0pvLKTM7xfqB5Cw8lZr1M9NP5f9FTDUuzqOPxLbzb9C0REVA0QiIgCIiAIiIAiIgCIiAIiIAiIgPjmgggi4OhB6FYjDpXYZV7iQn2aY9gk3DdbA+pAPkVuFmsXMNRI6kquy/R8Ummua+g+8OBHNWcO9YvR6+/gVcTHSUXaSfD28SJ9H5ayGRznWzzBg6Xyi3rdbBYmfCJKfDJGP7MjH7y7deDhYg+FlqMExH2iCOTm5ov/AHDR3zUsSszdRc7EcK8sVSa42udWP4p7PFcPY1zjlBfc26kNGrz3Bea1c8JcXSOmkc7i59mX8BqvUK3CWSG+ZzHfEwjNy0uQSBpwFlk8X2UrGXdDM6Vut2utm6+6ey4d36rvhKlOKtfj8+alfG06kuKV0vH0v+DLe0U/KBx7zKQfQBPaoP5Y/mu/ZPao7/WQC4JvlLoz5g3A9AvvtFP/AAHfmH9lo27n5/syb968v0fPaoP5Y/mu/Zd1HX07JGOdS3DXAm8hPyIsfBdXtFP/AAHfmH9l2U1TSB7c8D8uYX+svpfXS2q8a7n5/s9Td9V5f8nrqIi+dPqQsht3K2aluw3Ec2R3jYtPzK0ON4j7PBJJza3T+46N+azmCYPv8N3ZOUveXlx7n3LvQK3h0o2qPminiW53pLeLfsRYWDFKrgfZYAALjjw0Pe62vcAt2snQVUbpWUdELQxnPLJ1yn3Qed3cT6LWLzEvilotl85nuFSs3q2+L9u5aBERVS2EREAREQBERAEREAREQBERAEREAVBtds4aqMOjtvo75eVwdS2/lor9FOE3CWZEKlONSLjLRmEwLHDNFJR1TrPLSxjn6a20Y6/MaWUfZ/GZqeklyi7qeUFzD8D+y4HoQ4E3V1jlJR1Mpjm+pqB7rzpmHIg8HDuOoUXAtlZ4ZJWzWfDPGWF7TfW9wSDqDx6+K0s9PK21a9nb28DKyVVNJO9rq/2v0ZqsOxBk8bZIz2XC/eOoPeFJWE2SqZKOpdSTcH+70zDg5vc4LdqjXp9nKy02NHD1e1hd679SqxTZimqTmkjs/wCJvZd524+aw2P4ZDSS5HQvLSMzXbw6jny4gr05QMawaOqjLHjXi11tWnqP2XShiHB2k+ByxGGVSLcUs3Q8+wKipqmZsW6e0EEkh97WHgrLCdn6d07Y5IntOVz7FxIvG6xadOFrHvumwdCGVczX+/E0tH+WVxHoPVbWal7Qe0doHXvadCL+h/CFZr13GbintzKmGw6nTU5JXvyRJUbEa9kEbpJD2Wi/eegHeVJWJ2zmkqp46SDW3ad0ueBd3NGvmqNGn2k7PTc0MRVdOF1rt1K3GcUllpDI/jUzWa2+jWRA2A/EfO65YtibiyOhpLuDQGvLPtu5gH4b3v1VvjeyjXCFhmbFBAwi7vecXEFx6fZHqueDT0rH7mgj3khtnmI7LW34lx1POwGi0FUhlTir2v0XK/gZjpTzuMna9l3vd2XX5Ystl9nRRxm+sr7F55aXs0dwuVdIizJzc5Zma8IRpxUY6IIiKBMIiIAiIgCIiAIiIAiIgCIiAIiIAiIgK/GsDiq2ZZBqL5XD3m3427tBp3LFS4BiVG4mF7nN6xuJB8Y3f9r0VRcQjnLfqHta/wC+0uafQghWaNeUPp27yrXw0Kn1cU+7UxFYK6tDc1IWzRkFsrewRrfny09Vt6KaTdNNQGskt2rEZb9QVnKo40btAi/ujtfyzfsqZ+yGIzuJlf5ySEjXoBe3grMoxqKzkkly4lSE5U23GMm3z4G5fjdMDYzxgj7wXbT4hFJ/pyNd4OBWPpvo+jjBfVT9louQ0ZQOt3HU+gXfQbKQTlkjIzFALFtyd7JbgT8DT04nuXF0qNrqT62O8a1dvjBdL8TQMp6WmdJJdjHyHM5ziAT3a8u5cGbUUZNhUMv4qpr9i4g8ysZvBzicTwvru3cj3HThqFG/8NpKpuemkdGeBae1lPAtc06gjpdeqFKSvKT+eYc60XlhFdL6/ZGpZXskadxIx7rG3a0vyva5t5LH0+D4pA6VzGxulm96UOBP4c1rcenToo0n0eVTDeOWM94LmH9P91ZUGDYuyw9qaGj4yZP1Fz6rrGMKaeSSd+ZxlKpUazwkmuTXz1K2HYmtnfeokyi+rnOL3eQGnzC2uEYNFSsyRDibkn3nHqSvmF0M0dzNUOlceWVrWDwA19Sp6rVq8p/Tfh3FnD4eFP6kuPfxYREVYthERAEREAREQBERAEREAREQBERAEREAREQBERAEREBTYjgslROwyuaaWMX3evbf1eOBAVyiKcpuSSexCMFFtrcKrmwhzahs8Dgwu7MzSNHt5HT7Q696tEXkZOOh7KKlqERFEkEREAREQBERAEREAREQBERAEREAREQBERAEREAREQBERAEREAREQBERAEREAREQBERAEREAREQBERAERE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32" name="Picture 24" descr="http://www.sierraexpressmedia.com/wp-content/uploads/2009/11/Saving_Lives_WFP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861048"/>
            <a:ext cx="2396434" cy="24208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476672"/>
            <a:ext cx="7041976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ФАО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і Україна: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Україна стала членом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ФАО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200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технічної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ФАО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ООН:</a:t>
            </a:r>
          </a:p>
          <a:p>
            <a:pPr fontAlgn="base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Розбудова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лабораторії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сільськогосподарської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2004-2007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агро-інформаційн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2006-2007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депозитарної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бібліотеки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Продовольчої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сільськогосподарської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ООН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бібліотеки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НУБіП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2006 р.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AGORA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Східній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Кавказі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2007-2008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задач та потреб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супроводом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”, 2009-2010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AutoShape 2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4" name="AutoShape 12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6" name="AutoShape 14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8" name="AutoShape 16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0" name="AutoShape 18" descr="data:image/jpeg;base64,/9j/4AAQSkZJRgABAQAAAQABAAD/2wCEAAkGBxMTEhQTExQWFhUXGRoaGBgYGBwgHRsdHBodGhgcHSAcICggGhwlHBwcITEiJSkrLi4uGB8zODMsNygtLiwBCgoKDg0OGxAQGzQkHyQvLC8vLywsLCw1LCwsLCwsLCwtLCwsLCwsLCwsLCwsLCwsLCwsLCwsLCwsLCwsLCwsLP/AABEIAM0A8AMBIgACEQEDEQH/xAAbAAACAwEBAQAAAAAAAAAAAAAFBgIDBAcBAP/EAEgQAAIBAgQDBgIGBwYFAgcAAAECAwARBBIhMQVBUQYTImFxgTKRFCNCUqGxBzNicsHR4RVDU4KS8CRjg5PxNMJEVGRzstLi/8QAGgEAAgMBAQAAAAAAAAAAAAAAAgMAAQQFBv/EADURAAEDAgMFBgUEAgMAAAAAAAEAAgMRIRIxQQRRYXHwEyIygZGhFFKx0eEFI8HxM0IkNJL/2gAMAwEAAhEDEQA/AOjy4i5udTWWea/KjmCw0d9QSfOt64OO1sotW0ztaaALK2MuFapGkOtVtE3Sm1uDKG02q2fhul0tf9qmfEt0Vdm5KmH4cSdRWu0KE/bI5Co8RwkwB7wkDlbY0MihPL50fjFaoCKLRicQz62VRQ2ZCxsLn1rc8Sj4jfyr5prbAKOpommmSiww8Pb0HWr0wsa7m5qEmJHW9ZmxPSiNSpZb3xh01OmxJrMwZwSASB0B50w8O4ZhpSmrGw16EjemuCBVGVQAOgrK+cMsBdMZHiXO8RwWZACUOvTW3rTF2Y4TKhEjWFxbKRrama1e0h+0Oc2ia2IAry1ZpcHdw2ZhbkDoa0s4HvXt6QEwgFUYjCq+416jQ/Oq54JCpVGA0ABIvWuvquqotBQzA8ICLZmZydyTa/tWvEYNHtnUHKbi9XNIBXt6rFUqwAFTJhEZSpVctiLWHPeuU9sOArhHQKSVdSdd7g/1rp/E8eIkLE7DbrXLe0fF2xLhmFstwB0vvW7YceOoyWeYtpRZuFcHWVSWlWM/ZB56fhW7sh2YXFNIZGIVLDTmf4bfjQILfSui/o+nRI2iv4yxNuosPwrZtL3sYSD+EqMAuujsHZzCqoUQpYdRc/OsXE+xuGljKKgjPJlGopjr69ckSvBqCVswNpkudf2aOGP3ogMq/fJGn8qt4/xWGaAy90M9hlzWvY1s7b8ZOUwpYg6N1pEnxRsRz5eQ6V0IozKA92ayPIFgg8sZvqN6qIrVICd9ah3ddQJS793XlVc75RfWtZFRKA7615mu9bez3LDHj1A13qL8UHIfOtn0ZL3yioT4FG3FFVlclML6ZoPjeMEiwtQFgWaw0vTJJwAE6NYemtUN2dN9GFvStMckbRZKLHnNLE0RBI51mkWnBuzf7Y+X9awYLA4eSWSI57x6G4sGPMjyG1W7bImZlQRO3JSEwNwCDaoYfDM4uly4cAr5HYj5Uy4jh8ceKjUpdNQN9L7X9/zo9i+GRqQUULm0JA+X41zZf1Fz2Ets5p69QtDYg118iFj4XgMQqqpAy+2nvR55mUgZNNNQa+4dLdNdxoa10wS9oMSFrKZLNjMasds19fKhOI7R6kIl/M/0o5MFIs1redDI+D5S3dyFVPIAUxmDUKOxaL7Dd64EpsTbwptY+tWxcXS+VjkcbhtPzr6JJktdkZRysQfKl3i2GkmdnygWW516UTWhxugLiES7QcUXKAjKx6htvlVcXauJUF1a4H+9aUGrBxKay1p+HYG3KDGaojxbjzTZpbWAcCMXO43PsPzq4dqcQ/gHiax/DegWKSxSPcRL4v3jq1eYZ8kM0nN7RJ76uflXOZ3YTIB3nm1fQe11ocKvwaNF1pbFs/iY3PK+tYnTU1RCrE5VIFlLEnYAf7tWnDsSL12opWlxYMxSqxuYQA46qQw2Xf5Vt4VjWhcOvLlyrPrUgtNdcUKDJM0vbWbkiD50Mx3aOeW3iy/u6UOKVER0psMY0RF7jmV8gaRwGYi/M1VjOH5ToQ2vKtURym9gT50S/tyTkqD2oi5wPdCpLEmFI0YEHzqPc0exOOkfRrfKsRhpjZDqqXZL15nqVeEVwV0LqDzKOYryKTMLiqZMEp2Nqo77KTmuPTnV0CXiIN0RAr41QuKXrUvpC20NUjxBSdvKlHG5o5TJaxDA7jVTof4UYlxTvoPwoHicGwcPa6ElG9G0pG1RYo8QzF1UcnepobIlxJQ4VrW5X6HkfmK04fFLJBckA267EUnIsiqyEkZSQDc20rXisOyvm0s4BsOuxt7/AJ0hrG9q01s8e4RGuAjcjcfGEjZWNysouLbXGhrdJx1LeEE+tJ6i8MsfOMiRPycf761u4YjSgZRetmzMa2rDofbRLkcbEaozBjY2F5SSb3trarp+KJoI3tfqDYVBOA6avY+lTg4Eoa7HMvSnHAgo5TTHKoF5EJ6m9B+L8QDAoAtjzF/nTDiO6VLMq5Ry0oHjWwzWyi3WwNRlK1oo7mlqRaGwrmlufhiBdvbb8aYeMCAJeMtfoaCQxBYAWveduW+RP5k1e1yl0fZjNxp5a+yKEUdiOiyQ4+SONyCM0nxaC5vX2PTL3cX+Gt2/fbU/wogkUTyqFUqsYLvc6WX+tZMbPGys2Rs7nTXmaSXtM4oLMHvp6BGAcB3uKExgkMR9s5Rb7q6n5mw9qKxQ2AqrCYbxW3CDKP4n53on3da9iPcLzm6/29kvaPFhGQssyx1pXBt91vkavwblHDWBtyI0px4VxOSUACPTm3IenWnyTObkEprAc0lfQ3+43+k1S8BG4NdLxERIJ7wj0ApcxfB8Q+pIa22o/Kls2quat0dEGPBxmAEqEWuTfbyrXH2dU69+gHnWOaE3swsR868jgJ2oy53zIaDctWM4RFGpInDPyUDehPd0bg4M5AJIAPufwq1eFR5sve3POy1BOBmaqyE4GUVUxFr2NeGYCqmxFc3Em4lrPlYGsvdkm7kWqlpBua+GK96mJQlaWjiqBwyjUAsOlVGcHkKi2KPWpiKpaIZ1GmWxqni0l4zYVUcWTuai89xaqJqrqUvy4twY5FPxgowtfxLpf3FeYqFgjC/jjbOuvI6MPyr6ZSe9Qb27xPVdx7iqcLjRmjkJ8J0b0IsTWKhwuYM23H1Tq3Dt6mkRBWQ2y6hrncEa1o4VAYiyhluD538rdawwORnibdSR/L8K8OMy93Je26N6rt6aGml/fbIMnW+yrDYt3JqSMZfG7A8tdqjOVAOV3vyPI0Mk4oirmZ1A6lgPzoVjO0cOipNGzE2AVwSSTsLGtJJAqlAVRhUzNZm05npWqaCDYB/3qCR41UmeIkAqRoTsDqL1plxq/eHzFRkhc0EaqFuE0QvjMVz3ak3YgLpvfr0rx8MHc6gJGoRSdjl3+ZvUY8X45Jb37tbL5u2i/wATWaR2skaG7ObDnqaV2hMhecmj+0zDRobvVkEWTDsdM07WF/uJqfmTVKasTlGWJc3qx0UfPX2q/ieIRZCqkZYRkGvMasfc1TC4WNAbBpW7w3P2V0T0vqaRd0YBzeanl/VkwEB1Rk1GOHYmQKL5V6HLUZZCxuQPlXwxC2Go+dRGKQi4KkcrEV1WENsAshuo9xar8PKw+FiPQ1nM45sPmKjh8dG3wujejCmYqi6qhRCWZ76sa+GJfbMazjEg7FfY18sw6j50FApdTaMsdd/Opy4QDZ1PpUPpIGtx63FUtxCMGxljvvbMv86vEVFaimrYYrne1Df7ew5YL38RYm1s4vevl7R4X/5iL/WKhcpQoeeMk7zS+veD+VQfi/8Azpf+4P5UrlpD/eoPSP8Ama8dr7yv7BR/CvJdrN86ZVM39qH/ABZP+5/SotxX/myf9w/ypYMSHdpT6ufnpavFSMfZH+ZifzNX2snzlSqY8TxkGwbEOtukgF/W4qI4wvKdj/1Cfype7xBchUA8lFS+m9CfQCqL5PmPqpVG34gPvy38mevjxA/el95DQJsYeZb3NVNi9edTFL8x9VKlG14w0UqTAs2RgSC5Nx9r8Kh2lhEOIkS7ZG8UZzMLq2otblrQKae4N728zRHGYj6RgIpRq+Gbun3uUbWM+mhFMbjzJO5NYSWkIjxvFCSHD4nXUGOSxI8S6Amx3IrLwaSOTvsNY/XLmW5b40uRudyNPYVg4DIZYsRhvvL3ianR0316kflQnC41o3jkUHOhDKvM26/dB2uflRBjiCyuXQTC6ha9bUxEeXWMadS2n40W7C4FcRjVYooSHxmw3P2f5+1Cu1ESwymQfqpQJEt9rNsi+51NN/6O2EcBzWzFjmI/L0Gw9KGaRzYS8HOyZBFWXCdFq/ShgwHjxSrc/BJa+26k29xSk+Liy/DY25Ma6RxFxNhsQDtka3rbQ1yHgrCSWNHFspBkXoBrmXqpttypWzPc+MmvhRbTDSQAapo4iqRQw4c5rkd7JZje7fCD6C/zq7suIo3lxdmth0OW7EjO2ijWlniPEzLI8xOkhJTUWsNAFO1wPsmxozxNzDg4MOD45LzSDmBsgI33v/ppha8DDXPopNauLtAs3D+FpNLHFqWkYZiWPqxP40R4wkOJxDyFSVWyJZmHhTRdvc+9Z+z8vdYfE4okXAEMR/afcj0FY8I9hbWgcX5gnrNKcSGgLWeEYe9yjf8Acf8AnXi8Iw66BGH/AFHqInPU173/AJ/Ol9pN8x9UqpV8GEgX+5Vv3yzVL6Jhthhox5gMDf1vVImPX2qRmP8A50196nbS/MfVTEVphjw6j/06Hnf6y/4MNakv0bT/AIYD0aYf++sgl8j7a14ZvOr+Im+YqYitDYXBNocMLDl3s3/7Vnl4Tw4//DW9JXrwSnqa8+kmr+Im+ZXiK+HBeHA37ltP+ef5VOPgXDr37qX2l/8A5qHfncgH2qPfA/ZFX8RN8yvG5Akx5JAET+ZNhp7kXrxcY99Iny9bAfmb1HlmAso5nbz1cgfIVYt2W9xb0J+RNl5dDWssG5UvDi5De8Tj3BJ9r3qoYiQ3+ra/JRlLH1AOnvXiYgM1kUyHc5bsPTw2SptireHMqnQBF+sc+Vl8IPzq8A3fVWo99JbSFs33bqbepvYVKTEPpkTOftBWFh6m9q8lGUAyEIOZmbMdeiLZQfW9fLG7i6oSo+3PovtGLaeo96vC3OgUUGmkLAImcfaIYWFt9Scv416uJkZrKmZR9pCCPdjZAPnU4rPbIDiTzJ8EKeQ5N+NeYrFKGCuTiJdAIUFkH+Uf+6iwjKnXW+iijEXLG6ggfaDgqP3nbT2QUX7CYnvJZsO6jJiIymZfgDjWPU6s24350LxS2XvMY6gD4YV+C/TT9YR5aVFDNKyzN9RHGQ8abHw6h3Oyr8r7CrIBaevTeiaaGq84biJYZgyoS8DWdn0Ww0ZEGgBtceXWtHaPAFJpFisIXtJnzfGragZugF71q7ZQmeWOSNsuGxCCVyo1JOjKB1LcvPWqOO4cz4FBDbPh3EMijUhW1S56DYnqD0oQ6pa7fY8OfmtGGxZ5jrknI8IixXDsKGGV1RWjYfZNvypc7P4yTCSyYfF3CswaNxqNtfaw/wB3p24Iirg8NZsw7tbEelU8a4OmIhZSPGASjdDauUJwHOjf4ST5XXSMdQHs8VEB432kV4Hw+DfvZJRlLKCFQEakk87Vn4TwvulYk5nym7eg2HlVnZvs+MLCEa3eMbub3ueg8qPvhLBztZT+RqSStb+3F4a570bYz435/Rc67J4Q4uaILlEbH61L30Gt7W8J8+dWcd4i2IlmmUCSNTljCtaRAumlthpe3nV3BnTB4bE4wAhpMsSp+0b5wPa5qfZzhUWIxMMsbNk1aX9pE1Ibo+3reuqSMRfoLD+ftVckiwbvut3aQyRQYbDIpkMSGSXKwziRwLZhswC+XOhWGd5I7xhXcbrGdR5tG2v+npVbYxcdLJiEcxYi5JHMDkCv2lAsNNRVUs8bOFxAaCb7MqGyt5g7EHoaoNoKEX163ckl5qVrM0pUFAshv4lBN1tzsbSD8a872Qle7CsD8XiuV9gA3zU1TisTIlvpSGRRoJ47hh+9bUf73rYJGZQyMmKjt5CVfQi1zb0oS0DQdda0QLyR5M3hVHQAXKNdh1uoFx8q+Rps9hkZORVyWt+0trg+1eAq5tG4Z+cWIFnHows3vrXzYkKwDkxn/wCoUOl/2ZBY/jQ4RlRUpxTy5iGVCt91a59xa4rxMTKQQQinlZz+IIuKlLp8SsB95CJY/wAfGPY15G1x4LSj9hg1vVJdR86rCM6BRSSeWxv3ebkM9x76XH9KsMspA8CZugk/pWaKZdvCGv8ACWKH2WS6n2IqbWQ2bNEOTMCo/wBS3ShLBXLr1VKcs0o2QDqCR+BAsak88gItGpBtu4BHzrwXsLeJTzUZvxjP5ivTKW+EqSL+EkHbqPC1/ahw8FEIbwglzHGeZkJdx5Acj71G2fLljkmv9uU5Y/ZentUIpIg1sPGZ5Bu2rEdDnbQewq7uXZS00wRR8SobezSHc+S3rabZ9eWaNVy4hAbSylif7qEZR8h4j+FXQYWUAkBMLHodbZ/zsv8AmNUw8VRbpgcPnNjmext7k6n3IFXHhgy97i5g6k3sDliHPlq58lHvUNs7fX0y9VF9BKg/9PGZ35yyfCvW7GwHotRxJjTx4uXvNiqDRCedl+J7dTYVQeKyzHusFGSF+1lAVB+yPhXrc3NaMHwOKJe/mkRzzle5jU9FG8rfgKsgN8WfqfwovkbEYkKAPo+H2XTxuOYUDfQcgB517NxCHC/U4ZM8rCwQWbU/4jD42/ZXQVkfic2KbuMIGAPxyt8RHVm2jT9kWolw/AwYeMyRvZVHjxNtWPNYAfxao4Boo7/yP5UVOD4aQ5lxTh5VAJJ1jhH7Q2ZuiCh+LxcmOcwwkrCt2d3OrAbySH02XaszzS46RYIRkiFyq8gObueZ8zR+JIIYSw/9PERmYAhsRJ0/cBondw1Pi0G789cVERzX4e8cS2kw31kAb4jEfC725a6gdDWL9F2ALiaNyQuKRkXrdBcP7E/nQ7sRxl34mJJbMswZJRyCMLfIaU1dlYGh4qqMMojLRINLWtdj+VImBiY5mpFfx6rS0+E+S+7N9oBhGPD8aO5MekTt8JHME/iD560+LKmW+ZAtr3zLa3W97WrZ2h4Dh8UlpolfoSNR6HcVzvjn6PmjWWTDEyXQjI1r6X+E8zXMJgndU9067it4MrG924TDhGjmZXjkRkvoysCPzoR247QAj6HgrTTTeBmTVYxsdRux26DWl3sF+jaSYCbEFo15JsxHU32Fde4L2dw2F0hiVOp3J9SdaOQbPs8ndOIj0UL5HtobLmvabh4ijgwclu7yHvG6O3wuPcEe9AuEp/Z2Cmae+bEy9yoU/wB2gvI6256gfKmP9I89uIxQ2uJYctvPMbUN7d8I79RDFcvgkC5fv31kI6m+l/2a2QO7rWvydc+v3WGU0c4+SDcV4KWKyQue/AzIyiwmG915CQcxXuA4nDikMOIUiTmp0Bbmyfcfy2NC+zPHVj+onv3V7qdbxt1HSjPaLgwnKlSPpBF1caJOBtY7BwK0OBa7BJ5HrT6LLzVAebBfenw/X7cfUEcvQ6GrP7KjlvPgpSjncDRSTyYfYP4Vj4R2iZH7rFAhh4c53Ucww2ceta8Zwbxd5hH7qRrEAH6uT907A/stVOBa7vWJ10PNTJZ5uLm4ix0NmB0kXpzIsfxBonHHJlzQSpOh/u5De3+bkfWhcXFUP1OLiyONPGDkPUkfYPmtWS9nXj+twkpQn7LNuP2W2YetU5rRY933aeW5RTzwZrAvhJeYOgPz8J9rVbisJKt3aNZlNrSReF9BvascHHFZmjxsVmvrdNNNNRuPVTWxuGSRjNhn0ufq2N4+oAJ+HfnaqcC00NueR5HNVkpYfHoQyiQP1inXxE22B0P51eoWOwPeQG392c6X/d109hWDEY6JyFxsLRv9ksNPZl1A+dXDAyJ48HMGB1AksQf3X5e9qotGtvp65eoUor4mLNmVYptLXQmKQW56GxPraq5ZV+2zJ+ziY8w9nXW/vWBuIIG/4mFoXt+sXMb+d15X9aKpO+RTFKsi2Ns4vqejDY/vCoQR1/NwpRC5OOggQ4SLvG6KpEY8wo1b1Y15FwxpDnxbtKV/ukNkXyZx4U9q9xvE8Phw0cfi0tkjNl/zPYM3tQqKLE4w2ACRDU/YjUdfP8TWhjbVHdG85ogiPEe0UaqI4kV7DKFW4iB9N5T5k2NVx8EmlYSYxnF/hjUXkbyCjRB61q4RhY4rvDlGQgtiZgbf9NbWP51h4j2gtePCZhnsHlJvJIbn/SCTsKtta4Yh5nq31U5Iti+JwYdFjYWyjTDRtof/ALzg+I87Cl9Vnxr5pGyxqCcxFkRei8vatHC+AhbzYzMqX0j+3Iemmoo9iMYEXvcQAiLpDhgVv+8wHtvQ4mxmjLnf9uuamWS+jkgjhBytFhL+kuINudtQlKvEMfLjZURVsNFjjXZR/vnWbiPEZcTIM3iOyKBt0AFNvD+GNhFWKOz4ycDb+6HPXl5nyosIgGJ13HLhx+5UyV2A4WsQ+jwMCWUNip76In3ByF9fOlntPxhZiscQKwxeGNb6W6nzop2rxww6nBwm99ZnO7sfOgvZbhRxGIVPsr4n/dHL32qQNABmfz/P24KxvKM8Hw/0fCF/77EHLGvO3L0udfanDGYgpieGYtzoXEU7H74GS5HK4N70KwcwnxLyqrGGAHLyAYDkDzAobwLEfTvpeEJP1n1sBY6hk09NRb5VlNZCXu5nkbewumQVLqLvjve46Vi7zUDqa57wLt7LGrQ46JllQWzrbxeZB5+YNEoO3OHaPvlSUhb/AGVF7erVyH7FKDQCo3rqN2iMC5on+IACoyYjWucw/pYwTjxd7EehTN+KmocS/SCpT/glaWVvhupAHnbckeelF8BODQtoq7WPOtVn45Mj8XnxT2KYCEMfOSxKD5mg3CuJNLCmKUs06Me9VRuCbn+YrH2waTD4MRt+sxUmeY87J8Kk8yWN/ahPYTindTFGPhcW1NgDyP8ACut2OLZ8Tb0sOQz9brnT1rfNe9tuFKCuKhuYpfiOnhfcg22v/Ovey3GrL9HlJKE+Ak27tuRBpwkw6R58LILwz3ZNDcNpcfxrmfGOGvhpTE+42PUcjTtne2ePsnZjI8PxkkihsnHjPBe+PdvYYpVupH98ORN9L/zpe4Pxg4ctFMpKXOdD1G3ob8xRLgHEUnHcYgnMcvdSc0N9r/Lyrzj3DHlYo6gYpdTb4ZFG7A7XqR909lJl1ccPoqysUUxGGixEKnxTx7Bx+shNudviUdDrQNvpGBsbibDvp1Rhv6qaF8J4vLhn8JItuu3rcU34TGLiBeErnyZXgYeAjX2HqKjmvhsbsPXlzVUoq43gxqBc1zqBE1s6G26N9oeRrBLwfEYcl4HMij4hs48ih309dqz8R7PqPHhGd2T9Yh0ZPTmRvUuGdpGJEcwYnZZFH1ie32gOlQNNKxGrdx664q+S1cN7QwyXTEWXMQNVzR+ZKnVD+6auHCShEmElMYOouc0R99bejV7xHh0E6LKG3v8AWqviFvvoNPcULmGJwlikgeI7OniU8tVoQGu/xmh3HJVnkt4428R7rFR5b7EAFCOuU3BHpWwcIw02WWCTIb2PdA9PiyHUC/SsmH45BJH3TqwJsCV1U330Pwj0qM3Z5FBlikMLAkDK2ePT9seIdNaHDTOrT7HyUy4LNhezUcbBJw0spAPcx/Z/efYVu4pxGOMWnIkYfBh0P1a2Ohcj4uVCsdxxYkaLCs3iP1krfE/oeQoXwrhcmJey7DV3OyjmSa0CNz+/KbDry+qum9TxWNnxcgXVidEjQWAHIADSj+D4cmEKWTv8Wdo+SHrYb+pqMTJAwhwH1k58LylDzOw5KKt4li4cHnCZnxL6NISdPvWtoBeqe8uoxgoN2/nuH1UJ0V/EZjhQZp2D4t9hcFY/K2xIHOkrETvM9zdnY8vPkBUZHaRtSzMfcmnHhvD1wMBxEwHfP8C6ExjkbcmJ+VMAGztqbuPVBwCvJTwWAGAS7qGxb6RqPEVJ2A5A+dXY7G/QYTmJbGzA5idcmuo6C3lUOGzDDI2MxAYzS6R3UnILeel2pM4jjWmkaRySSefTlSI4jM+rrjU7zuHAKgKm6odyTckkncnc0+4aBsBgzooxEtiQfisfhX23tQDsnwMTsZJLiGO1za+Y7hRRzDwR4vFySSZhHGAbanxDSwtR7XK0nBo25/gKzeys4xM2EwSxNmzup2AylmN2JI6DrQH9H0+THw/tXX5g1PtrjO8kGVrootvz/wDFCeBYoRYmCQ6BJEJ9Awv+FFDDXZ3VzdVHFZwK7Vi8CstxIit0uKD8Y7KGKF2wwuCrZoyfLUrf8qcBF4mPSq8TIQNdq8zHO+M2Pku3JEyQXC492W7Kd7Z5gQp2XqPPpXS+HYCPDgiNFQW5DX51qweEGa9WY+E5rAb6Cm7Rtck7rm25SOFsYskvtbh+/jlUasiggc7/ABHfyrmET2INdM4XiGfFzqWCAsbXtcgDKANNb71z7jHD2gleNtwT/Tau7+nnCDEdwK40rqyOKfMBKMZhj/ixi6lWItpa++t/4V7xbBLj8PmVSMREABruea+d7Xpd7C8UWGQggDPZSx5Le5AG178zTRjsYYZxPGpEcgs1gMpOmtr6etZZY3RS0bpcfyEkihouZqSpINwdiOdOvBJlxcZw+oliBMUl/EbnW5PLbSqf0h8EyyHERhe7YAsBpYnnY660rcMxBSRSGy6jWwNq6JptMIe3P6FF4giWP4O5Zv8AEBIZb3a46jfXkaGYLGPC110PO/8AGuh8Nwkc2obu8UfEXW3prfQg0u8U4G8spW6iVR4idFfoQR4b8rUuLaQasf1+FK6FGOHcXTEgi4hmCAI67HXXMeZ8j7V7xPhaSsLjuMSdEcH9ZpYnoSem4pBjkKEi3qKdOC8XSVMuJkZlAFjsyEdMoub6a0uXZ3RHHGbde3BVh1CAHEYnBtkbNG4GmoKn13BFMvD+0EUxNgIJSANLBGHv4QfkavxmFWNe7mjM+Hy5lkynMhPMkanSl7jPZlo17zDkyxEZiBYsoHUb2qsUU1nWO/f1uKqxzRfiXZZHeRlRoTa6lSDGx0sLk3F+lL2Dxs+DlIJyNvbQqelwNCK1cO7SsLRy3khPxKR4hYaWI3FMmEaKRGMIjkUgDupNSo1zKrbr6VC6SIYZRUdaqVLc0q8E7NmVe8mJjjuLfebra+w86KnEviP+Gwad1Eu7X+K3U8z5VIRPjTnkJhwisCLC5a/QDyG+wrDxjj6Knc4XNGqnS2nqfU0Rc+V9Mzu0bz3lTNXcT4jHhF7jDkmQ/rZb6lr6jyFKcjEm5JYnmdzUTTd2W4UkafSJr5t4wQbWFrsbDzGlaTh2dmI3J90WS+4bwo4LLiZspawKIPEQTzPRh0rVwjh5nZsViBZFvkDG2ZuZNe8HwjYqVnkZjCpuQScrnob7WHlQ/td2hMpEUfgRdCBa3kNOVY+/I/D/ALancNyHNDu0HHJMRIWJ8I0QX0A6j260NweGMkixru5AF/PrVN6d+w/DmRZMS/hbaPMt79WF9twK3Svbs8VvJEaALbxnJhcKsKBgwOVTsWYjVrbn18qtwNsNg7gMtxmLg3JIOgtb86ExMcXjRmyhYyRc7bi9gd/Srv0gYw2WMArdjfbUKLAG2osTzrmCMlzYjmblDS1N6Sp5i7Fza7G5t51fwnC97NGnVhudLbmslMvYLC58RmJsEF72v/vSutO8RxOO4I103hnbCCJVTENlBOVJcpIPQNbUac6LcQlEgDIQ6/eU3H4VzTtjOWZE8BGa4ym5UC4G+5Nz8hRzCYTu5cMQxzNbMBoNr2IrzkuzMwB+RNfZatn2pwo03Tpg5I4kMkzqi33YgD8aX8d2vw+IkaHCsXYqbvYgeYS+5PXlXNv0hYh2xsisxIWwUcgLchUexBtiFtb1J2BFq0x/pzGw9qTU0qj2jaXklosmCSfucUjra+XxEXy3HhNra3tWLt/wxQscyrlOW0m+pPw6HY2oj2kdVMQVTdSVzDQEHW4A0tpVmPifFYRyliVHiDjS+5IJ1uB+Jo43lpZJ5FYNAVziB7MDr7b2511Hgg7+HI2TKoUIT0I3ve9/KuV36U1dk+KZCnxWQgsANCORPoTW/boi9lW5hERUJo4cudThMTlbw+HXlz16+VIXaTgr4WVlI8Fzka4Nx7c66H2iuY+9YsrRAkGwBbmSNt+XvQrFRQ46DOSwYEkKgBNybbC3LS5rBssxjOP/AFNjwKAHVLnZ/ipUhWY5h8J/geo8qdoDFiYgsyssikkEE2B0NwD8VctljZGKsCrKdQRYimDgvGjezFc32Swvb0Hy3rZtWzY++zNMIDxxTXi4IZSuGxkdnUnJKihM/lcfxpM45wWXBuGBvGxOVhtYcj510VHTEJllEeawzEC7AtqN/Q1lxarGq4adO8SRvC2ynoWI2PtWCDaXMdhpzH8hLBIKWOAdqmQhWkyRki4yg+X+nXnTLDhbAvhWBEl/DmsrADfb8NqUO0HZVoB3kbCWMk3ABzL6+XnWDhOOyNcO0ZNxdedzqNdB61qfAyUdpEef5VkYrhNOM4DFih3ij6PNqGF9C2wuLWHqKWsPjZcK5DizWsDuDf00b1pzV1xZEVmjKqDnZrNpzBHxedq94sE/U4wZ1sFSRbdL6DQrypUc5b3HivDUDhvVAkWKW+0vaTNeGJQqjmunlpbS1qVS2ltOt+f/AIr4j5Uy9juDLITPIfBGR4SBZj0vfSulSPZo69EorNC87Mdn+8DTTL9UB4QTbMfLyFbcQHxeIECEpFGoEmtgBzsed/4VV2g4q7uMPCP2RZr8+VtAfSicmXAwd2oLMVDTEEG5vtryF7Vie95OM+I+EbuKDisfaTiq4dRh4AFCj7LX3FjmPM86TL1ZiZy7FjuTVVb4IRG3jqjAoiHA+FnEShNlGrt91RuaceLcTEcKiEnW4UZTew2FmFud7+VU9k+EiODvWVneYEAA5QiDdiepNZTKs2KihzHuYxsmtjbxEHUk+dYZniWXg3oocyjHZ3hf0eANIAWfxHMRp5A82P4Uh8YmZ5pCzFjmPO/PWui9pcSRAQMgQKQoI8QGW2l9b3trXL1cjY8tffei2Cry6U5lW291GuhdgohHh2kZVu7GzMdLfDb3NIj4eyhgQeoHLp+FdL4QqxYSAZ1V2HhBFzfcEjfei/UX/t4RqVbskF4pA0+OVLKzgAHLotxyv6UwuLT4diTfPplPhtbmDr86V+AyytjLuAnkLWBsdfXf50wYst38JB0LqdVNwMptc9SawTihDNzUTPGwJO7em+Pm/wAv/wCIrH2dP1yjXUja99+Vq0dtNcZMfT8hWPgynvUI3uNuddSP/rNHAfRMk/yHzXSO0GAWRLoMguGz3Pw639rVk7O3MTEMMoa4BGYNcaaDW1xz61rxuFifO8jAEoAqlmVFOy6DS3WsXY1lAkDMbqACygAWW4v/AE8644NICNxWceEhc94jhGjchly6m3TflU+F4wxPfkdGHUc6aP0iQgSxkAkDMDmI1ta1udgKTWIvcCwrtwSdrECdUbTqupYXGK8TnEK7xi+g+G1vCLfEbi+tAuAYiSG2UCNZNw1hdeVzvpVXZziyM8Qk0YDJnJOnIEW58hemftYqlAAoYqbAm97bEgKLdK5bwI3mIizlDhDqaFBe2/DYpo/pMMpfKDm6EXsTc670hh7bb9a6twGFJYXLhCqr3eRLjw6m1uvmNK5zx/h/dSnKpWNiTHe509TvWrYZRUwu0y5IRayN8D4wzrkLnMqkLra9xz6+tM0GEjniCl2MtstyTYPyIUeWulcuikIpz4LxW4BXWUKbjmR5Hkam1bMc2ZphbiFs0wyd7FOILDIwtc3csBuCDsT57Uq9oOyEi3lw6lo7m6DVktr7imvGssyKpbxOCdLklgAQGce9xyqjBAYMiOVjHnu2UNmvfcE/YHmaxQyPj7zc9Rv4pQBzC5/gce11V3bKLgEfZ6W5707cN4iUUJOwMOXVmGZmPS+6k9aH9sOBI15oI8mjNIQRk35G+/pvSzw/ijIMp1U8j/vaugWs2mPE3+kwUcLr3gXD2nkCC+UeJra2HW34UwdpcblMccUaIgNgoO4G2nLUXvWw4mLAQCOxZiCGykDM3K/PShXZ3hBxDCeTKqL1vrbcDrS3Sh7u1d4RlxQZmq18EwcOGP0jEyXl+JVW5A56/wAqX+M8T72Q2Y5bnX7wv0/hRbtZj45JCquQBYAZdbeo50t4gpZQo1F7tf4umnKwp2zx4j2jsz7KwNVUaJdnOEnEzrHfKu7t91RuaGU+9kOClIHmZ8neAAa20PI8/PSm7VL2UZOuihKl2n4jhwjRqr2CgIFbQW0Gax662tWfsNCodpZSSbFrKPxPQUK4pBH3y5XLDKDsFsb6Cwppw2CfDISziEaZmG5U6225Vz3hrIcAN3KAUbVL/bXG3yhSQLkWJGYg2I0GwpVXXQCt/FMdLKQ0jBgWNmyqCQNNbC/tWNQOh0OpHS9dKCPs4w1QCgWrCQ5isarmZyvtr/HnXTcXiFjSQJaSYDLe+irl1tpprSRwDDEYvNHcIpuUvdst9FPne17U28UkVUcPoXzM5FrKLErfTS7flXO204ntaqfkED7KAnEFgwbPoNGYkm3Qaep0onj8dKcZBG48GY6ixBIBof2BYqsrhdVT71jvyrfLJK80LMEij8LZb2IzAjUnTU8qVMP3nWyFPZG00lb5JQ7Xn/i5fUflWThmIKuCpt6Vo7Um+Kl23GxB5eWlYYJDmB05DQV1Ih+y0cAmPNZDzXUo7HDd2xjLKgGniW52BI36mhUTS4fESBchMg08WUdDpyIOlq1cDRTh0UWktmuRYFS2w23oHxONu9RrFBkAJBB8QNzc9a5MTP3HM0ukNHfITB2liw/dEMQ7BSVLBi173a3QHzPKuYTRlSQa6tiY5J8OSiqkkkYUbAkbEkWsNedc77QcLbDsivlzZfFlN/EN7nrWr9OfQFhN9ytmoWHByEG97dD0rp/DImxEEUrTSKDo+gXQDq297bg1yqmbsvxNu+VXdzEBbJfQ8lAGtqdtsJc3E3MK3CoR3CYhYJi8TiWNg1woykrtY/dPnVGP4a+JQlGlaJFAVXUklje2U8xYb+VM3HMHhghWKFInsdQoDWSxC+ZNyCaDcKxjjIMveEOMqmSxBIy2A+0AOVYYpMQ7Rgvxorb3hi1C5zPCyMVcFWG4NWYPEFGBvtTp+kTgmXLIqZcgKszE3bW1zfc9KQ66sErZ48QVA6hdE4dxISKkgF8rAkE2Oa1tCNxblRbiGC76ZZIJFUhCSzElTY2AUWOvUelc44LxHu2F722I8v50+4fHd14lMbK2pBS5IHIaaHX8K5+0wFjsTM0bhUY25rVhGaNQHgCoGIcWvlLak2PUmkPtHwnI7tGq5FNiEJIXpv1romInYK8jLta620e+1ulhpQvDQKloli+rds0jsfhB5dbb0GzShpLxnqFTQ13eSdwnBS4mQOwzRgm5Pwj2voKOcXxiQKFiYGw1yqbdBqeTWJ0FbeIQR4aCJY1tnVmY3+KwFgfKkXM0pZixFlJt5LsPxrTH/wAh2LJoyCXnZZZCSbnUnWo14TXtdIWRIz2X4OMRIS5yxRjNIedug8zTr2g41CLhNlCkW6geFRyItqfSgfZDTDTD9pdRodQf4D8aF9peImQJplFgANxtv61ypG9ttFDkEBu6il2cieWUuQWJNyT8zvyo52gx7qkgGVm2uDceK2bf4m20GgtVfB8MsUDtqzOVjux+EHUkUL4/GIniUaoAzZD8O+2mtWaSTckbrmiXL0TwbEOImYZAWFxspawLXGrC1tKGVtijBW+1+npXQeUQTR2GhEZmmcv4SFGUeJvIfma2dpZwYJAM7Z7sbmwRfsi+7sT10rZ2dgWPBxkXzPu19QSbXHIGl3tPdYxYtlNkykk2ynfzvXJB7TaSeP0SnXcjPYWIlHBBK2UWF9bt8Nh86o7c43MmV8oVmLrZdbDRV189zfnRPslhSMHJIrEFr3FuS6WvvzpZ7TSBoQQLaIbXJsBoAL7DnQso7aieKjvGlU+leodahUr129KJidey+EmKygEhPi0Fze/LUW9fKpdosQRFGe6AW4RGF7afETf7R/hRPsIhkQR3t4d7X59Kv7aQCCN0UkgWZb/ZykfO59K4j5ANpw0Qvs8KvAtiJE/Wi4uAW89vbS1qWe1HDXzSOWDaKd/EDbUWuTRDhMQkfKbi4vcGxuNRY+tS7V4VsPh4z3hdpnlV3IGYhbWBO5pkfcmoNeCJwo/mkYedEODY1oXLRtlY6XsCQOovsaHipPo3pXVcMQooF13h+EWWNO9yyEhQxLHY6nnoxHIDU0O4nwhIUD4ckFCBk1JG5zZh50O7GpI8IKyFCX1Nr7XA5g7HrTcuDRGSIAkMovqdc2503353rz82KCTO25AaxuqsWEaDFxF50zMT9YSzHkSCoHwmwNc57U8I+jzeG5jYZl8gdbfjTZ2cjvPk0PiKa3Og0ubEXOn40R7Q8GixK4iRgVaIWFjobDS/p60+GT4ebDXulXSjqb1ypTbXpTR2b4qP1bnfby8qWpYsrMt72Nq+jfLqNCDXXkaHBMa6hXSouJCHKDJnzOCsbnw3vuW578608S4dNIiyJnY5ipj+8L37zlmBvQDs1MJEyuqsBckMLgjexrdwvizY+RVkBTIbKY2IsANAOn9K5EsRY7G3TP8ApDI3AcQ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52" name="Picture 20" descr="http://www.unmultimedia.org/radio/russian/wp-content/uploads/2013/06/fao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88640"/>
            <a:ext cx="1944216" cy="16561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</TotalTime>
  <Words>279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Презентація на тему:”ФАО”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тему:”ФАО”</dc:title>
  <dc:creator>User</dc:creator>
  <cp:lastModifiedBy>User</cp:lastModifiedBy>
  <cp:revision>10</cp:revision>
  <dcterms:created xsi:type="dcterms:W3CDTF">2014-05-15T19:23:00Z</dcterms:created>
  <dcterms:modified xsi:type="dcterms:W3CDTF">2014-05-15T20:54:03Z</dcterms:modified>
</cp:coreProperties>
</file>