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16" name="Номер слайда 15"/>
          <p:cNvSpPr>
            <a:spLocks noGrp="1"/>
          </p:cNvSpPr>
          <p:nvPr>
            <p:ph type="sldNum" sz="quarter" idx="11"/>
          </p:nvPr>
        </p:nvSpPr>
        <p:spPr/>
        <p:txBody>
          <a:bodyPr/>
          <a:lstStyle/>
          <a:p>
            <a:fld id="{454ECFCA-E8EC-40A4-B0F1-C6403C3C65B5}"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4ECFCA-E8EC-40A4-B0F1-C6403C3C65B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4ECFCA-E8EC-40A4-B0F1-C6403C3C65B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61E75F47-4506-4215-B48E-C02BFDD334AC}" type="datetimeFigureOut">
              <a:rPr lang="ru-RU" smtClean="0"/>
              <a:pPr/>
              <a:t>11.02.2015</a:t>
            </a:fld>
            <a:endParaRPr lang="ru-RU"/>
          </a:p>
        </p:txBody>
      </p:sp>
      <p:sp>
        <p:nvSpPr>
          <p:cNvPr id="15" name="Номер слайда 14"/>
          <p:cNvSpPr>
            <a:spLocks noGrp="1"/>
          </p:cNvSpPr>
          <p:nvPr>
            <p:ph type="sldNum" sz="quarter" idx="15"/>
          </p:nvPr>
        </p:nvSpPr>
        <p:spPr/>
        <p:txBody>
          <a:bodyPr/>
          <a:lstStyle>
            <a:lvl1pPr algn="ctr">
              <a:defRPr/>
            </a:lvl1pPr>
          </a:lstStyle>
          <a:p>
            <a:fld id="{454ECFCA-E8EC-40A4-B0F1-C6403C3C65B5}"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4ECFCA-E8EC-40A4-B0F1-C6403C3C65B5}"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4ECFCA-E8EC-40A4-B0F1-C6403C3C65B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54ECFCA-E8EC-40A4-B0F1-C6403C3C65B5}"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4ECFCA-E8EC-40A4-B0F1-C6403C3C65B5}"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4ECFCA-E8EC-40A4-B0F1-C6403C3C65B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61E75F47-4506-4215-B48E-C02BFDD334AC}" type="datetimeFigureOut">
              <a:rPr lang="ru-RU" smtClean="0"/>
              <a:pPr/>
              <a:t>11.02.2015</a:t>
            </a:fld>
            <a:endParaRPr lang="ru-RU"/>
          </a:p>
        </p:txBody>
      </p:sp>
      <p:sp>
        <p:nvSpPr>
          <p:cNvPr id="9" name="Номер слайда 8"/>
          <p:cNvSpPr>
            <a:spLocks noGrp="1"/>
          </p:cNvSpPr>
          <p:nvPr>
            <p:ph type="sldNum" sz="quarter" idx="15"/>
          </p:nvPr>
        </p:nvSpPr>
        <p:spPr/>
        <p:txBody>
          <a:bodyPr/>
          <a:lstStyle/>
          <a:p>
            <a:fld id="{454ECFCA-E8EC-40A4-B0F1-C6403C3C65B5}"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61E75F47-4506-4215-B48E-C02BFDD334AC}" type="datetimeFigureOut">
              <a:rPr lang="ru-RU" smtClean="0"/>
              <a:pPr/>
              <a:t>11.02.2015</a:t>
            </a:fld>
            <a:endParaRPr lang="ru-RU"/>
          </a:p>
        </p:txBody>
      </p:sp>
      <p:sp>
        <p:nvSpPr>
          <p:cNvPr id="9" name="Номер слайда 8"/>
          <p:cNvSpPr>
            <a:spLocks noGrp="1"/>
          </p:cNvSpPr>
          <p:nvPr>
            <p:ph type="sldNum" sz="quarter" idx="11"/>
          </p:nvPr>
        </p:nvSpPr>
        <p:spPr/>
        <p:txBody>
          <a:bodyPr/>
          <a:lstStyle/>
          <a:p>
            <a:fld id="{454ECFCA-E8EC-40A4-B0F1-C6403C3C65B5}"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1E75F47-4506-4215-B48E-C02BFDD334AC}" type="datetimeFigureOut">
              <a:rPr lang="ru-RU" smtClean="0"/>
              <a:pPr/>
              <a:t>11.02.2015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54ECFCA-E8EC-40A4-B0F1-C6403C3C65B5}"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00034" y="3357562"/>
            <a:ext cx="8305800" cy="1143000"/>
          </a:xfrm>
        </p:spPr>
        <p:txBody>
          <a:bodyPr/>
          <a:lstStyle/>
          <a:p>
            <a:endParaRPr lang="ru-RU" b="1" dirty="0" smtClean="0"/>
          </a:p>
          <a:p>
            <a:endParaRPr lang="ru-RU" b="1" dirty="0" smtClean="0"/>
          </a:p>
          <a:p>
            <a:endParaRPr lang="ru-RU" b="1" dirty="0" smtClean="0"/>
          </a:p>
          <a:p>
            <a:endParaRPr lang="ru-RU" b="1" dirty="0" smtClean="0"/>
          </a:p>
          <a:p>
            <a:r>
              <a:rPr lang="vi-VN" sz="3600" b="1" dirty="0" smtClean="0"/>
              <a:t>Фредери́к Франсуа́ Шопе́н</a:t>
            </a:r>
            <a:endParaRPr lang="ru-RU" sz="3600" b="1" dirty="0" smtClean="0"/>
          </a:p>
          <a:p>
            <a:r>
              <a:rPr lang="ru-RU" b="1" dirty="0" smtClean="0"/>
              <a:t>1810 - 1849</a:t>
            </a:r>
            <a:endParaRPr lang="ru-RU" dirty="0"/>
          </a:p>
        </p:txBody>
      </p:sp>
      <p:pic>
        <p:nvPicPr>
          <p:cNvPr id="4" name="Рисунок 3" descr="1.JPG"/>
          <p:cNvPicPr>
            <a:picLocks noChangeAspect="1"/>
          </p:cNvPicPr>
          <p:nvPr/>
        </p:nvPicPr>
        <p:blipFill>
          <a:blip r:embed="rId2" cstate="print"/>
          <a:stretch>
            <a:fillRect/>
          </a:stretch>
        </p:blipFill>
        <p:spPr>
          <a:xfrm>
            <a:off x="3059832" y="260648"/>
            <a:ext cx="3571900" cy="475777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vi-VN" dirty="0" smtClean="0"/>
              <a:t>Фредери́к Франсуа́ Шопе́н</a:t>
            </a:r>
            <a:endParaRPr lang="ru-RU" dirty="0"/>
          </a:p>
        </p:txBody>
      </p:sp>
      <p:pic>
        <p:nvPicPr>
          <p:cNvPr id="5" name="Рисунок 4" descr="4.jpeg"/>
          <p:cNvPicPr>
            <a:picLocks noGrp="1" noChangeAspect="1"/>
          </p:cNvPicPr>
          <p:nvPr>
            <p:ph type="pic" idx="1"/>
          </p:nvPr>
        </p:nvPicPr>
        <p:blipFill>
          <a:blip r:embed="rId2" cstate="print"/>
          <a:srcRect l="18486" r="18486"/>
          <a:stretch>
            <a:fillRect/>
          </a:stretch>
        </p:blipFill>
        <p:spPr/>
      </p:pic>
      <p:sp>
        <p:nvSpPr>
          <p:cNvPr id="4" name="Текст 3"/>
          <p:cNvSpPr>
            <a:spLocks noGrp="1"/>
          </p:cNvSpPr>
          <p:nvPr>
            <p:ph type="body" sz="half" idx="2"/>
          </p:nvPr>
        </p:nvSpPr>
        <p:spPr>
          <a:xfrm>
            <a:off x="6629400" y="1600200"/>
            <a:ext cx="2228880" cy="4419600"/>
          </a:xfrm>
        </p:spPr>
        <p:txBody>
          <a:bodyPr>
            <a:noAutofit/>
          </a:bodyPr>
          <a:lstStyle/>
          <a:p>
            <a:r>
              <a:rPr lang="ru-RU" sz="2000" smtClean="0"/>
              <a:t>Родился 1 </a:t>
            </a:r>
            <a:r>
              <a:rPr lang="ru-RU" sz="2000" dirty="0" smtClean="0"/>
              <a:t>марта 1810 года, деревня </a:t>
            </a:r>
            <a:r>
              <a:rPr lang="ru-RU" sz="2000" dirty="0" err="1" smtClean="0"/>
              <a:t>Желязова-Воля</a:t>
            </a:r>
            <a:r>
              <a:rPr lang="ru-RU" sz="2000" dirty="0" smtClean="0"/>
              <a:t>, близ Варшавы — 17 октября 1849, Париж) — польский композитор и пианист-виртуоз, педагог.</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jpg"/>
          <p:cNvPicPr>
            <a:picLocks noGrp="1" noChangeAspect="1"/>
          </p:cNvPicPr>
          <p:nvPr>
            <p:ph type="pic" idx="1"/>
          </p:nvPr>
        </p:nvPicPr>
        <p:blipFill>
          <a:blip r:embed="rId2" cstate="print"/>
          <a:srcRect l="14142" r="14142"/>
          <a:stretch>
            <a:fillRect/>
          </a:stretch>
        </p:blipFill>
        <p:spPr>
          <a:xfrm>
            <a:off x="500034" y="857232"/>
            <a:ext cx="4329113" cy="4829175"/>
          </a:xfrm>
        </p:spPr>
      </p:pic>
      <p:sp>
        <p:nvSpPr>
          <p:cNvPr id="4" name="Текст 3"/>
          <p:cNvSpPr>
            <a:spLocks noGrp="1"/>
          </p:cNvSpPr>
          <p:nvPr>
            <p:ph type="body" sz="half" idx="2"/>
          </p:nvPr>
        </p:nvSpPr>
        <p:spPr>
          <a:xfrm>
            <a:off x="4929190" y="357166"/>
            <a:ext cx="3857652" cy="5929354"/>
          </a:xfrm>
        </p:spPr>
        <p:txBody>
          <a:bodyPr>
            <a:normAutofit/>
          </a:bodyPr>
          <a:lstStyle/>
          <a:p>
            <a:r>
              <a:rPr lang="ru-RU" sz="2000" dirty="0" smtClean="0"/>
              <a:t>Автор многочисленных произведений для фортепиано. Крупнейший представитель польского музыкального искусства. По-новому истолковал многие жанры: возродил на романтической основе прелюдию, создал фортепианную балладу, опоэтизировал и драматизировал танцы — мазурку, полонез, вальс; превратил скерцо в самостоятельное произведение. </a:t>
            </a:r>
            <a:endParaRPr lang="ru-RU"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Юность</a:t>
            </a:r>
            <a:br>
              <a:rPr lang="ru-RU" dirty="0" smtClean="0"/>
            </a:br>
            <a:r>
              <a:rPr lang="ru-RU" dirty="0" smtClean="0"/>
              <a:t/>
            </a:r>
            <a:br>
              <a:rPr lang="ru-RU" dirty="0" smtClean="0"/>
            </a:br>
            <a:endParaRPr lang="ru-RU" dirty="0"/>
          </a:p>
        </p:txBody>
      </p:sp>
      <p:pic>
        <p:nvPicPr>
          <p:cNvPr id="5" name="Рисунок 4" descr="3.jpg"/>
          <p:cNvPicPr>
            <a:picLocks noGrp="1" noChangeAspect="1"/>
          </p:cNvPicPr>
          <p:nvPr>
            <p:ph type="pic" idx="1"/>
          </p:nvPr>
        </p:nvPicPr>
        <p:blipFill>
          <a:blip r:embed="rId2" cstate="print"/>
          <a:srcRect t="13099" b="13099"/>
          <a:stretch>
            <a:fillRect/>
          </a:stretch>
        </p:blipFill>
        <p:spPr>
          <a:xfrm>
            <a:off x="500063" y="857250"/>
            <a:ext cx="4757737" cy="5043488"/>
          </a:xfrm>
        </p:spPr>
      </p:pic>
      <p:sp>
        <p:nvSpPr>
          <p:cNvPr id="4" name="Текст 3"/>
          <p:cNvSpPr>
            <a:spLocks noGrp="1"/>
          </p:cNvSpPr>
          <p:nvPr>
            <p:ph type="body" sz="half" idx="2"/>
          </p:nvPr>
        </p:nvSpPr>
        <p:spPr>
          <a:xfrm>
            <a:off x="5357818" y="1071546"/>
            <a:ext cx="3786182" cy="5429288"/>
          </a:xfrm>
        </p:spPr>
        <p:txBody>
          <a:bodyPr>
            <a:normAutofit/>
          </a:bodyPr>
          <a:lstStyle/>
          <a:p>
            <a:r>
              <a:rPr lang="ru-RU" sz="2000" dirty="0" smtClean="0"/>
              <a:t>Окончив училище и завершив продолжавшиеся семь лет занятия у </a:t>
            </a:r>
            <a:r>
              <a:rPr lang="ru-RU" sz="2000" dirty="0" err="1" smtClean="0"/>
              <a:t>Живного</a:t>
            </a:r>
            <a:r>
              <a:rPr lang="ru-RU" sz="2000" dirty="0" smtClean="0"/>
              <a:t>, Шопен начал свои теоретические занятия у композитора Йозефа </a:t>
            </a:r>
            <a:r>
              <a:rPr lang="ru-RU" sz="2000" dirty="0" err="1" smtClean="0"/>
              <a:t>Эльснера</a:t>
            </a:r>
            <a:r>
              <a:rPr lang="ru-RU" sz="2000" dirty="0" smtClean="0"/>
              <a:t>.</a:t>
            </a:r>
          </a:p>
          <a:p>
            <a:r>
              <a:rPr lang="ru-RU" sz="2000" dirty="0" smtClean="0"/>
              <a:t>Покровительство князя Антона </a:t>
            </a:r>
            <a:r>
              <a:rPr lang="ru-RU" sz="2000" dirty="0" err="1" smtClean="0"/>
              <a:t>Радзивилла</a:t>
            </a:r>
            <a:r>
              <a:rPr lang="ru-RU" sz="2000" dirty="0" smtClean="0"/>
              <a:t> и князей Четвертинских ввело Шопена в высшее общество, которое было впечатлено обаятельной внешностью и изысканными манерами Шопена.</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9322" y="214290"/>
            <a:ext cx="2057400" cy="1066800"/>
          </a:xfrm>
        </p:spPr>
        <p:txBody>
          <a:bodyPr/>
          <a:lstStyle/>
          <a:p>
            <a:r>
              <a:rPr lang="ru-RU" dirty="0" smtClean="0"/>
              <a:t>Артистическая деятельность</a:t>
            </a:r>
            <a:br>
              <a:rPr lang="ru-RU" dirty="0" smtClean="0"/>
            </a:br>
            <a:endParaRPr lang="ru-RU" dirty="0"/>
          </a:p>
        </p:txBody>
      </p:sp>
      <p:pic>
        <p:nvPicPr>
          <p:cNvPr id="5" name="Рисунок 4" descr="5.jpg"/>
          <p:cNvPicPr>
            <a:picLocks noGrp="1" noChangeAspect="1"/>
          </p:cNvPicPr>
          <p:nvPr>
            <p:ph type="pic" idx="1"/>
          </p:nvPr>
        </p:nvPicPr>
        <p:blipFill>
          <a:blip r:embed="rId2" cstate="print"/>
          <a:srcRect l="17445" r="17445"/>
          <a:stretch>
            <a:fillRect/>
          </a:stretch>
        </p:blipFill>
        <p:spPr>
          <a:xfrm>
            <a:off x="428625" y="785813"/>
            <a:ext cx="4686300" cy="5043487"/>
          </a:xfrm>
        </p:spPr>
      </p:pic>
      <p:sp>
        <p:nvSpPr>
          <p:cNvPr id="4" name="Текст 3"/>
          <p:cNvSpPr>
            <a:spLocks noGrp="1"/>
          </p:cNvSpPr>
          <p:nvPr>
            <p:ph type="body" sz="half" idx="2"/>
          </p:nvPr>
        </p:nvSpPr>
        <p:spPr>
          <a:xfrm>
            <a:off x="5214942" y="1071546"/>
            <a:ext cx="3643338" cy="5500726"/>
          </a:xfrm>
        </p:spPr>
        <p:txBody>
          <a:bodyPr>
            <a:noAutofit/>
          </a:bodyPr>
          <a:lstStyle/>
          <a:p>
            <a:r>
              <a:rPr lang="ru-RU" sz="2000" dirty="0" smtClean="0"/>
              <a:t>С 1829 г. начинается артистическая деятельность Шопена. Он выступает в Вене, Кракове, исполняя свои произведения.</a:t>
            </a:r>
          </a:p>
          <a:p>
            <a:r>
              <a:rPr lang="ru-RU" sz="2000" dirty="0" smtClean="0"/>
              <a:t>Первый концерт Шопен дал в Париже в 22 года. Успех был полный. В концертах Шопен выступал редко, но в салонах польской колонии и французской аристократии слава Шопена росла чрезвычайно быстро.</a:t>
            </a:r>
            <a:endParaRPr lang="ru-RU"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357166"/>
            <a:ext cx="2057400" cy="500042"/>
          </a:xfrm>
        </p:spPr>
        <p:txBody>
          <a:bodyPr>
            <a:noAutofit/>
          </a:bodyPr>
          <a:lstStyle/>
          <a:p>
            <a:r>
              <a:rPr lang="ru-RU" sz="2400" dirty="0" smtClean="0"/>
              <a:t>Творчество</a:t>
            </a:r>
            <a:endParaRPr lang="ru-RU" sz="2400" dirty="0"/>
          </a:p>
        </p:txBody>
      </p:sp>
      <p:pic>
        <p:nvPicPr>
          <p:cNvPr id="5" name="Рисунок 4" descr="6.jpg"/>
          <p:cNvPicPr>
            <a:picLocks noGrp="1" noChangeAspect="1"/>
          </p:cNvPicPr>
          <p:nvPr>
            <p:ph type="pic" idx="1"/>
          </p:nvPr>
        </p:nvPicPr>
        <p:blipFill>
          <a:blip r:embed="rId2" cstate="print"/>
          <a:srcRect l="10742" r="10742"/>
          <a:stretch>
            <a:fillRect/>
          </a:stretch>
        </p:blipFill>
        <p:spPr>
          <a:xfrm>
            <a:off x="214313" y="1071563"/>
            <a:ext cx="4786312" cy="4572000"/>
          </a:xfrm>
        </p:spPr>
      </p:pic>
      <p:sp>
        <p:nvSpPr>
          <p:cNvPr id="4" name="Текст 3"/>
          <p:cNvSpPr>
            <a:spLocks noGrp="1"/>
          </p:cNvSpPr>
          <p:nvPr>
            <p:ph type="body" sz="half" idx="2"/>
          </p:nvPr>
        </p:nvSpPr>
        <p:spPr>
          <a:xfrm>
            <a:off x="5072066" y="428604"/>
            <a:ext cx="4071934" cy="6215106"/>
          </a:xfrm>
        </p:spPr>
        <p:txBody>
          <a:bodyPr>
            <a:noAutofit/>
          </a:bodyPr>
          <a:lstStyle/>
          <a:p>
            <a:r>
              <a:rPr lang="ru-RU" sz="2000" dirty="0" smtClean="0"/>
              <a:t>Никогда — ни до, ни после Шопена — на его родине, Польше, не рождался музыкальный гений такого уровня. Его творчество почти целиком является пианистическим. Хотя редкий композиторский дар Шопена мог бы сделать его замечательным симфонистом, его деликатная, замкнутая натура довольствовалась рамками камерного жанра — если не считать, конечно, двух его замечательных фортепианных концертов.</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457200"/>
            <a:ext cx="3971924" cy="542908"/>
          </a:xfrm>
        </p:spPr>
        <p:txBody>
          <a:bodyPr/>
          <a:lstStyle/>
          <a:p>
            <a:r>
              <a:rPr lang="ru-RU" dirty="0" smtClean="0"/>
              <a:t>                          Память</a:t>
            </a:r>
            <a:endParaRPr lang="ru-RU" dirty="0"/>
          </a:p>
        </p:txBody>
      </p:sp>
      <p:pic>
        <p:nvPicPr>
          <p:cNvPr id="5" name="Рисунок 4" descr="CHOPIN_portret.jpg"/>
          <p:cNvPicPr>
            <a:picLocks noGrp="1" noChangeAspect="1"/>
          </p:cNvPicPr>
          <p:nvPr>
            <p:ph type="pic" idx="1"/>
          </p:nvPr>
        </p:nvPicPr>
        <p:blipFill>
          <a:blip r:embed="rId2" cstate="print"/>
          <a:srcRect t="1316" b="1316"/>
          <a:stretch>
            <a:fillRect/>
          </a:stretch>
        </p:blipFill>
        <p:spPr>
          <a:xfrm>
            <a:off x="285750" y="1143000"/>
            <a:ext cx="3900488" cy="4400550"/>
          </a:xfrm>
        </p:spPr>
      </p:pic>
      <p:sp>
        <p:nvSpPr>
          <p:cNvPr id="4" name="Текст 3"/>
          <p:cNvSpPr>
            <a:spLocks noGrp="1"/>
          </p:cNvSpPr>
          <p:nvPr>
            <p:ph type="body" sz="half" idx="2"/>
          </p:nvPr>
        </p:nvSpPr>
        <p:spPr>
          <a:xfrm>
            <a:off x="4357686" y="1071546"/>
            <a:ext cx="4786314" cy="4972072"/>
          </a:xfrm>
        </p:spPr>
        <p:txBody>
          <a:bodyPr>
            <a:noAutofit/>
          </a:bodyPr>
          <a:lstStyle/>
          <a:p>
            <a:r>
              <a:rPr lang="ru-RU" sz="2000" dirty="0" smtClean="0"/>
              <a:t>Шопен является одним из основных композиторов в репертуаре многих пианистов. Записи его произведений появляются в каталогах крупнейших звукозаписывающих компаний. С 1927 года в Варшаве проводится Международный конкурс пианистов имени Шопена. Среди победителей конкурса числится знаменитый польский пианист Х. </a:t>
            </a:r>
            <a:r>
              <a:rPr lang="ru-RU" sz="2000" dirty="0" err="1" smtClean="0"/>
              <a:t>Штомпка</a:t>
            </a:r>
            <a:r>
              <a:rPr lang="ru-RU" sz="2000" dirty="0" smtClean="0"/>
              <a:t>, который был поклонником </a:t>
            </a:r>
            <a:r>
              <a:rPr lang="ru-RU" sz="2000" dirty="0" err="1" smtClean="0"/>
              <a:t>творчестваВ</a:t>
            </a:r>
            <a:r>
              <a:rPr lang="ru-RU" sz="2000" dirty="0" smtClean="0"/>
              <a:t> честь Шопена назван кратер на Меркурии.</a:t>
            </a:r>
            <a:endParaRPr lang="ru-RU"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TotalTime>
  <Words>159</Words>
  <Application>Microsoft Office PowerPoint</Application>
  <PresentationFormat>Экран (4:3)</PresentationFormat>
  <Paragraphs>19</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Бумажная</vt:lpstr>
      <vt:lpstr>Слайд 1</vt:lpstr>
      <vt:lpstr>Фредери́к Франсуа́ Шопе́н</vt:lpstr>
      <vt:lpstr>Слайд 3</vt:lpstr>
      <vt:lpstr>Юность  </vt:lpstr>
      <vt:lpstr>Артистическая деятельность </vt:lpstr>
      <vt:lpstr>Творчество</vt:lpstr>
      <vt:lpstr>                          Память</vt:lpstr>
    </vt:vector>
  </TitlesOfParts>
  <Company>WareZ Provider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www.PHILka.RU</dc:creator>
  <cp:lastModifiedBy>Ekaterina</cp:lastModifiedBy>
  <cp:revision>9</cp:revision>
  <dcterms:created xsi:type="dcterms:W3CDTF">2012-01-19T14:48:05Z</dcterms:created>
  <dcterms:modified xsi:type="dcterms:W3CDTF">2015-02-11T13:02:07Z</dcterms:modified>
</cp:coreProperties>
</file>