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0"/>
  </p:notesMasterIdLst>
  <p:handoutMasterIdLst>
    <p:handoutMasterId r:id="rId21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5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15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343A24-745E-4F34-BA46-EFA272D72B87}" type="doc">
      <dgm:prSet loTypeId="urn:microsoft.com/office/officeart/2005/8/layout/hierarchy3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20AFD2-8553-4F3A-816E-F8F283981C50}">
      <dgm:prSet phldrT="[Текст]"/>
      <dgm:spPr/>
      <dgm:t>
        <a:bodyPr/>
        <a:lstStyle/>
        <a:p>
          <a:r>
            <a:rPr lang="ru-RU" dirty="0" err="1" smtClean="0">
              <a:latin typeface="Gabriola" pitchFamily="82" charset="0"/>
            </a:rPr>
            <a:t>Північні</a:t>
          </a:r>
          <a:endParaRPr lang="ru-RU" dirty="0">
            <a:latin typeface="Gabriola" pitchFamily="82" charset="0"/>
          </a:endParaRPr>
        </a:p>
      </dgm:t>
    </dgm:pt>
    <dgm:pt modelId="{0CB651C7-C3EF-4623-BC2D-D7975480A6CD}" type="parTrans" cxnId="{2EAF2ACC-8839-410F-876F-2F2E75E3C527}">
      <dgm:prSet/>
      <dgm:spPr/>
      <dgm:t>
        <a:bodyPr/>
        <a:lstStyle/>
        <a:p>
          <a:endParaRPr lang="ru-RU"/>
        </a:p>
      </dgm:t>
    </dgm:pt>
    <dgm:pt modelId="{270E798F-159B-435E-8EB1-AB14CBB36404}" type="sibTrans" cxnId="{2EAF2ACC-8839-410F-876F-2F2E75E3C527}">
      <dgm:prSet/>
      <dgm:spPr/>
      <dgm:t>
        <a:bodyPr/>
        <a:lstStyle/>
        <a:p>
          <a:endParaRPr lang="ru-RU"/>
        </a:p>
      </dgm:t>
    </dgm:pt>
    <dgm:pt modelId="{31201B6B-2FBF-4EE6-874A-498A63A8E605}">
      <dgm:prSet phldrT="[Текст]"/>
      <dgm:spPr/>
      <dgm:t>
        <a:bodyPr/>
        <a:lstStyle/>
        <a:p>
          <a:r>
            <a:rPr lang="ru-RU" dirty="0" err="1" smtClean="0">
              <a:latin typeface="Gabriola" pitchFamily="82" charset="0"/>
            </a:rPr>
            <a:t>ломбардський</a:t>
          </a:r>
          <a:endParaRPr lang="ru-RU" dirty="0">
            <a:latin typeface="Gabriola" pitchFamily="82" charset="0"/>
          </a:endParaRPr>
        </a:p>
      </dgm:t>
    </dgm:pt>
    <dgm:pt modelId="{66C91EFC-1102-45D7-9A4B-08D0625A5C7A}" type="parTrans" cxnId="{BD26CAC0-01BA-4EC9-B495-CB813B1E8F1A}">
      <dgm:prSet/>
      <dgm:spPr/>
      <dgm:t>
        <a:bodyPr/>
        <a:lstStyle/>
        <a:p>
          <a:endParaRPr lang="ru-RU"/>
        </a:p>
      </dgm:t>
    </dgm:pt>
    <dgm:pt modelId="{3BE66FD2-177B-4B2A-AEF0-9D3BF26E62FC}" type="sibTrans" cxnId="{BD26CAC0-01BA-4EC9-B495-CB813B1E8F1A}">
      <dgm:prSet/>
      <dgm:spPr/>
      <dgm:t>
        <a:bodyPr/>
        <a:lstStyle/>
        <a:p>
          <a:endParaRPr lang="ru-RU"/>
        </a:p>
      </dgm:t>
    </dgm:pt>
    <dgm:pt modelId="{5105FE33-AF34-4AD6-8385-06AA83C9ABE7}">
      <dgm:prSet phldrT="[Текст]"/>
      <dgm:spPr/>
      <dgm:t>
        <a:bodyPr/>
        <a:lstStyle/>
        <a:p>
          <a:r>
            <a:rPr lang="ru-RU" dirty="0" err="1" smtClean="0">
              <a:latin typeface="Gabriola" pitchFamily="82" charset="0"/>
            </a:rPr>
            <a:t>п'ємонтський</a:t>
          </a:r>
          <a:endParaRPr lang="ru-RU" dirty="0">
            <a:latin typeface="Gabriola" pitchFamily="82" charset="0"/>
          </a:endParaRPr>
        </a:p>
      </dgm:t>
    </dgm:pt>
    <dgm:pt modelId="{E9139263-3585-4F41-B475-93FBBCB01374}" type="parTrans" cxnId="{106A797F-FC7E-4C42-9747-B4B01155649B}">
      <dgm:prSet/>
      <dgm:spPr/>
      <dgm:t>
        <a:bodyPr/>
        <a:lstStyle/>
        <a:p>
          <a:endParaRPr lang="ru-RU"/>
        </a:p>
      </dgm:t>
    </dgm:pt>
    <dgm:pt modelId="{8DF86A89-0804-4A61-BDD6-2FEBB860CB91}" type="sibTrans" cxnId="{106A797F-FC7E-4C42-9747-B4B01155649B}">
      <dgm:prSet/>
      <dgm:spPr/>
      <dgm:t>
        <a:bodyPr/>
        <a:lstStyle/>
        <a:p>
          <a:endParaRPr lang="ru-RU"/>
        </a:p>
      </dgm:t>
    </dgm:pt>
    <dgm:pt modelId="{91EF448F-FAF9-4282-BB6D-D2DEABEB86E9}">
      <dgm:prSet phldrT="[Текст]"/>
      <dgm:spPr/>
      <dgm:t>
        <a:bodyPr/>
        <a:lstStyle/>
        <a:p>
          <a:r>
            <a:rPr lang="ru-RU" dirty="0" err="1" smtClean="0">
              <a:latin typeface="Gabriola" pitchFamily="82" charset="0"/>
            </a:rPr>
            <a:t>Центральні</a:t>
          </a:r>
          <a:endParaRPr lang="ru-RU" dirty="0">
            <a:latin typeface="Gabriola" pitchFamily="82" charset="0"/>
          </a:endParaRPr>
        </a:p>
      </dgm:t>
    </dgm:pt>
    <dgm:pt modelId="{5A6939CE-3319-4E15-9367-5758BD6142AB}" type="parTrans" cxnId="{A28384B0-AB73-46C3-9FE1-9728EF3C6391}">
      <dgm:prSet/>
      <dgm:spPr/>
      <dgm:t>
        <a:bodyPr/>
        <a:lstStyle/>
        <a:p>
          <a:endParaRPr lang="ru-RU"/>
        </a:p>
      </dgm:t>
    </dgm:pt>
    <dgm:pt modelId="{CEE2D0B1-C041-4687-931E-C21802606C04}" type="sibTrans" cxnId="{A28384B0-AB73-46C3-9FE1-9728EF3C6391}">
      <dgm:prSet/>
      <dgm:spPr/>
      <dgm:t>
        <a:bodyPr/>
        <a:lstStyle/>
        <a:p>
          <a:endParaRPr lang="ru-RU"/>
        </a:p>
      </dgm:t>
    </dgm:pt>
    <dgm:pt modelId="{D45BBBA6-B79F-488A-8E99-A32ADD497338}">
      <dgm:prSet phldrT="[Текст]"/>
      <dgm:spPr/>
      <dgm:t>
        <a:bodyPr/>
        <a:lstStyle/>
        <a:p>
          <a:r>
            <a:rPr lang="ru-RU" dirty="0" err="1" smtClean="0">
              <a:latin typeface="Gabriola" pitchFamily="82" charset="0"/>
            </a:rPr>
            <a:t>тосканський</a:t>
          </a:r>
          <a:endParaRPr lang="ru-RU" dirty="0">
            <a:latin typeface="Gabriola" pitchFamily="82" charset="0"/>
          </a:endParaRPr>
        </a:p>
      </dgm:t>
    </dgm:pt>
    <dgm:pt modelId="{6C2EAED6-DF77-40AC-996D-A24A6152824E}" type="parTrans" cxnId="{AD07DDCC-7C51-45E2-941A-62CFFBA21CEC}">
      <dgm:prSet/>
      <dgm:spPr/>
      <dgm:t>
        <a:bodyPr/>
        <a:lstStyle/>
        <a:p>
          <a:endParaRPr lang="ru-RU"/>
        </a:p>
      </dgm:t>
    </dgm:pt>
    <dgm:pt modelId="{D30FDCDC-8A92-444A-886B-B325BF2F0FF9}" type="sibTrans" cxnId="{AD07DDCC-7C51-45E2-941A-62CFFBA21CEC}">
      <dgm:prSet/>
      <dgm:spPr/>
      <dgm:t>
        <a:bodyPr/>
        <a:lstStyle/>
        <a:p>
          <a:endParaRPr lang="ru-RU"/>
        </a:p>
      </dgm:t>
    </dgm:pt>
    <dgm:pt modelId="{5F1A0404-1A59-4EC0-9299-A69052A91BFA}">
      <dgm:prSet phldrT="[Текст]"/>
      <dgm:spPr/>
      <dgm:t>
        <a:bodyPr/>
        <a:lstStyle/>
        <a:p>
          <a:r>
            <a:rPr lang="ru-RU" dirty="0" err="1" smtClean="0">
              <a:latin typeface="Gabriola" pitchFamily="82" charset="0"/>
            </a:rPr>
            <a:t>Умбрійський</a:t>
          </a:r>
          <a:endParaRPr lang="ru-RU" dirty="0">
            <a:latin typeface="Gabriola" pitchFamily="82" charset="0"/>
          </a:endParaRPr>
        </a:p>
      </dgm:t>
    </dgm:pt>
    <dgm:pt modelId="{1E1C8157-3AAB-4FF7-AB66-885E68745F91}" type="parTrans" cxnId="{2FC4C9BC-7F1C-4B07-AD58-BF771CDCD68C}">
      <dgm:prSet/>
      <dgm:spPr/>
      <dgm:t>
        <a:bodyPr/>
        <a:lstStyle/>
        <a:p>
          <a:endParaRPr lang="ru-RU"/>
        </a:p>
      </dgm:t>
    </dgm:pt>
    <dgm:pt modelId="{10A8C4F1-70D3-4F8F-BBF0-AFD6C8A77B8D}" type="sibTrans" cxnId="{2FC4C9BC-7F1C-4B07-AD58-BF771CDCD68C}">
      <dgm:prSet/>
      <dgm:spPr/>
      <dgm:t>
        <a:bodyPr/>
        <a:lstStyle/>
        <a:p>
          <a:endParaRPr lang="ru-RU"/>
        </a:p>
      </dgm:t>
    </dgm:pt>
    <dgm:pt modelId="{A7CA0AA4-F80F-433C-A8BF-AE8F706FD96D}">
      <dgm:prSet phldrT="[Текст]"/>
      <dgm:spPr/>
      <dgm:t>
        <a:bodyPr/>
        <a:lstStyle/>
        <a:p>
          <a:r>
            <a:rPr lang="ru-RU" dirty="0" err="1" smtClean="0">
              <a:latin typeface="Gabriola" pitchFamily="82" charset="0"/>
            </a:rPr>
            <a:t>Генуезький</a:t>
          </a:r>
          <a:endParaRPr lang="ru-RU" dirty="0" smtClean="0">
            <a:latin typeface="Gabriola" pitchFamily="82" charset="0"/>
          </a:endParaRPr>
        </a:p>
      </dgm:t>
    </dgm:pt>
    <dgm:pt modelId="{1C8061A1-0B01-49A7-940E-DA0FF05863AE}" type="parTrans" cxnId="{B6F0748A-4288-4290-940E-7402CEC972D7}">
      <dgm:prSet/>
      <dgm:spPr/>
      <dgm:t>
        <a:bodyPr/>
        <a:lstStyle/>
        <a:p>
          <a:endParaRPr lang="ru-RU"/>
        </a:p>
      </dgm:t>
    </dgm:pt>
    <dgm:pt modelId="{B02AAF2F-8EB4-48F9-A76C-D4630DCD96B7}" type="sibTrans" cxnId="{B6F0748A-4288-4290-940E-7402CEC972D7}">
      <dgm:prSet/>
      <dgm:spPr/>
      <dgm:t>
        <a:bodyPr/>
        <a:lstStyle/>
        <a:p>
          <a:endParaRPr lang="ru-RU"/>
        </a:p>
      </dgm:t>
    </dgm:pt>
    <dgm:pt modelId="{C7D652DA-6A73-4567-BDFA-FEAE5D9E3923}">
      <dgm:prSet phldrT="[Текст]"/>
      <dgm:spPr/>
      <dgm:t>
        <a:bodyPr/>
        <a:lstStyle/>
        <a:p>
          <a:r>
            <a:rPr lang="ru-RU" b="0" i="0" dirty="0" err="1" smtClean="0">
              <a:latin typeface="Gabriola" pitchFamily="82" charset="0"/>
            </a:rPr>
            <a:t>емільянський</a:t>
          </a:r>
          <a:endParaRPr lang="ru-RU" dirty="0" smtClean="0">
            <a:latin typeface="Gabriola" pitchFamily="82" charset="0"/>
          </a:endParaRPr>
        </a:p>
      </dgm:t>
    </dgm:pt>
    <dgm:pt modelId="{2DBE6EBD-34C3-4130-AE5E-BEFDB32F1A26}" type="parTrans" cxnId="{72C2C5B1-F474-4E23-8102-3F828D49294B}">
      <dgm:prSet/>
      <dgm:spPr/>
      <dgm:t>
        <a:bodyPr/>
        <a:lstStyle/>
        <a:p>
          <a:endParaRPr lang="ru-RU"/>
        </a:p>
      </dgm:t>
    </dgm:pt>
    <dgm:pt modelId="{15CC9735-535B-4384-B4B9-0CA12134E250}" type="sibTrans" cxnId="{72C2C5B1-F474-4E23-8102-3F828D49294B}">
      <dgm:prSet/>
      <dgm:spPr/>
      <dgm:t>
        <a:bodyPr/>
        <a:lstStyle/>
        <a:p>
          <a:endParaRPr lang="ru-RU"/>
        </a:p>
      </dgm:t>
    </dgm:pt>
    <dgm:pt modelId="{4B8DB102-935E-484D-B5A7-B1C36E80C9F3}">
      <dgm:prSet phldrT="[Текст]"/>
      <dgm:spPr/>
      <dgm:t>
        <a:bodyPr/>
        <a:lstStyle/>
        <a:p>
          <a:r>
            <a:rPr lang="ru-RU" dirty="0" err="1" smtClean="0">
              <a:latin typeface="Gabriola" pitchFamily="82" charset="0"/>
            </a:rPr>
            <a:t>діалект</a:t>
          </a:r>
          <a:r>
            <a:rPr lang="ru-RU" dirty="0" smtClean="0">
              <a:latin typeface="Gabriola" pitchFamily="82" charset="0"/>
            </a:rPr>
            <a:t> </a:t>
          </a:r>
          <a:r>
            <a:rPr lang="ru-RU" dirty="0" err="1" smtClean="0">
              <a:latin typeface="Gabriola" pitchFamily="82" charset="0"/>
            </a:rPr>
            <a:t>Північного</a:t>
          </a:r>
          <a:r>
            <a:rPr lang="ru-RU" dirty="0" smtClean="0">
              <a:latin typeface="Gabriola" pitchFamily="82" charset="0"/>
            </a:rPr>
            <a:t> </a:t>
          </a:r>
          <a:r>
            <a:rPr lang="ru-RU" dirty="0" err="1" smtClean="0">
              <a:latin typeface="Gabriola" pitchFamily="82" charset="0"/>
            </a:rPr>
            <a:t>Лаціо</a:t>
          </a:r>
          <a:endParaRPr lang="ru-RU" dirty="0" smtClean="0">
            <a:latin typeface="Gabriola" pitchFamily="82" charset="0"/>
          </a:endParaRPr>
        </a:p>
      </dgm:t>
    </dgm:pt>
    <dgm:pt modelId="{5E507216-C7A6-4652-B042-ABC3398FC376}" type="parTrans" cxnId="{25FDAFF9-6FFE-4705-B9D1-C6AA488C2052}">
      <dgm:prSet/>
      <dgm:spPr/>
      <dgm:t>
        <a:bodyPr/>
        <a:lstStyle/>
        <a:p>
          <a:endParaRPr lang="ru-RU"/>
        </a:p>
      </dgm:t>
    </dgm:pt>
    <dgm:pt modelId="{7218D109-F1BF-4869-BA6A-FAAC4E5D8B70}" type="sibTrans" cxnId="{25FDAFF9-6FFE-4705-B9D1-C6AA488C2052}">
      <dgm:prSet/>
      <dgm:spPr/>
      <dgm:t>
        <a:bodyPr/>
        <a:lstStyle/>
        <a:p>
          <a:endParaRPr lang="ru-RU"/>
        </a:p>
      </dgm:t>
    </dgm:pt>
    <dgm:pt modelId="{A3D89EE3-F1E4-4045-AD14-548A5D6B5D32}">
      <dgm:prSet phldrT="[Текст]"/>
      <dgm:spPr/>
      <dgm:t>
        <a:bodyPr/>
        <a:lstStyle/>
        <a:p>
          <a:r>
            <a:rPr lang="ru-RU" dirty="0" err="1" smtClean="0">
              <a:latin typeface="Gabriola" pitchFamily="82" charset="0"/>
            </a:rPr>
            <a:t>діалект</a:t>
          </a:r>
          <a:r>
            <a:rPr lang="ru-RU" dirty="0" smtClean="0">
              <a:latin typeface="Gabriola" pitchFamily="82" charset="0"/>
            </a:rPr>
            <a:t> </a:t>
          </a:r>
          <a:r>
            <a:rPr lang="ru-RU" dirty="0" err="1" smtClean="0">
              <a:latin typeface="Gabriola" pitchFamily="82" charset="0"/>
            </a:rPr>
            <a:t>області</a:t>
          </a:r>
          <a:r>
            <a:rPr lang="ru-RU" dirty="0" smtClean="0">
              <a:latin typeface="Gabriola" pitchFamily="82" charset="0"/>
            </a:rPr>
            <a:t> Марке</a:t>
          </a:r>
        </a:p>
      </dgm:t>
    </dgm:pt>
    <dgm:pt modelId="{8C52ECA2-BF01-4462-B939-D04CE8BEAD45}" type="parTrans" cxnId="{21171179-9CCD-4549-B1EB-B993796A48C7}">
      <dgm:prSet/>
      <dgm:spPr/>
      <dgm:t>
        <a:bodyPr/>
        <a:lstStyle/>
        <a:p>
          <a:endParaRPr lang="ru-RU"/>
        </a:p>
      </dgm:t>
    </dgm:pt>
    <dgm:pt modelId="{3843DA47-0EF6-44F7-92C4-758A910B5F29}" type="sibTrans" cxnId="{21171179-9CCD-4549-B1EB-B993796A48C7}">
      <dgm:prSet/>
      <dgm:spPr/>
      <dgm:t>
        <a:bodyPr/>
        <a:lstStyle/>
        <a:p>
          <a:endParaRPr lang="ru-RU"/>
        </a:p>
      </dgm:t>
    </dgm:pt>
    <dgm:pt modelId="{BC272EB8-2B52-479B-AD33-5EA9E98E9506}">
      <dgm:prSet phldrT="[Текст]"/>
      <dgm:spPr/>
      <dgm:t>
        <a:bodyPr/>
        <a:lstStyle/>
        <a:p>
          <a:r>
            <a:rPr lang="ru-RU" dirty="0" err="1" smtClean="0">
              <a:latin typeface="Gabriola" pitchFamily="82" charset="0"/>
            </a:rPr>
            <a:t>Південні</a:t>
          </a:r>
          <a:endParaRPr lang="ru-RU" dirty="0">
            <a:latin typeface="Gabriola" pitchFamily="82" charset="0"/>
          </a:endParaRPr>
        </a:p>
      </dgm:t>
    </dgm:pt>
    <dgm:pt modelId="{3C85547D-6F05-405F-9C12-5AB2A9D1995D}" type="parTrans" cxnId="{18341F60-9ADE-4FFA-823C-6A586DBAE9E5}">
      <dgm:prSet/>
      <dgm:spPr/>
      <dgm:t>
        <a:bodyPr/>
        <a:lstStyle/>
        <a:p>
          <a:endParaRPr lang="ru-RU"/>
        </a:p>
      </dgm:t>
    </dgm:pt>
    <dgm:pt modelId="{6D5AB146-C5EF-4D8E-9AD5-F4078E287B3D}" type="sibTrans" cxnId="{18341F60-9ADE-4FFA-823C-6A586DBAE9E5}">
      <dgm:prSet/>
      <dgm:spPr/>
      <dgm:t>
        <a:bodyPr/>
        <a:lstStyle/>
        <a:p>
          <a:endParaRPr lang="ru-RU"/>
        </a:p>
      </dgm:t>
    </dgm:pt>
    <dgm:pt modelId="{01E8C0D0-FC00-4B7D-8403-7EA94417B932}">
      <dgm:prSet phldrT="[Текст]"/>
      <dgm:spPr/>
      <dgm:t>
        <a:bodyPr/>
        <a:lstStyle/>
        <a:p>
          <a:r>
            <a:rPr lang="ru-RU" dirty="0" err="1" smtClean="0">
              <a:latin typeface="Gabriola" pitchFamily="82" charset="0"/>
            </a:rPr>
            <a:t>Неаполітанський</a:t>
          </a:r>
          <a:endParaRPr lang="ru-RU" dirty="0">
            <a:latin typeface="Gabriola" pitchFamily="82" charset="0"/>
          </a:endParaRPr>
        </a:p>
      </dgm:t>
    </dgm:pt>
    <dgm:pt modelId="{1AFF7F4D-A7CF-47C2-879D-1FA3706F63EB}" type="parTrans" cxnId="{ED1487B3-4A4F-4187-8481-9218724CD65F}">
      <dgm:prSet/>
      <dgm:spPr/>
      <dgm:t>
        <a:bodyPr/>
        <a:lstStyle/>
        <a:p>
          <a:endParaRPr lang="ru-RU"/>
        </a:p>
      </dgm:t>
    </dgm:pt>
    <dgm:pt modelId="{D308BA94-1954-4FFB-B72A-9A3E5726C1DB}" type="sibTrans" cxnId="{ED1487B3-4A4F-4187-8481-9218724CD65F}">
      <dgm:prSet/>
      <dgm:spPr/>
      <dgm:t>
        <a:bodyPr/>
        <a:lstStyle/>
        <a:p>
          <a:endParaRPr lang="ru-RU"/>
        </a:p>
      </dgm:t>
    </dgm:pt>
    <dgm:pt modelId="{70FC5037-D3F6-4F39-A88F-89669672BE7C}">
      <dgm:prSet phldrT="[Текст]"/>
      <dgm:spPr/>
      <dgm:t>
        <a:bodyPr/>
        <a:lstStyle/>
        <a:p>
          <a:r>
            <a:rPr lang="ru-RU" dirty="0" err="1" smtClean="0">
              <a:latin typeface="Gabriola" pitchFamily="82" charset="0"/>
            </a:rPr>
            <a:t>Абруцський</a:t>
          </a:r>
          <a:endParaRPr lang="ru-RU" dirty="0">
            <a:latin typeface="Gabriola" pitchFamily="82" charset="0"/>
          </a:endParaRPr>
        </a:p>
      </dgm:t>
    </dgm:pt>
    <dgm:pt modelId="{628BD255-161F-45EE-A1DD-012A3202B896}" type="parTrans" cxnId="{6A03A69D-9B09-45FF-B5CF-0510E7C2645D}">
      <dgm:prSet/>
      <dgm:spPr/>
      <dgm:t>
        <a:bodyPr/>
        <a:lstStyle/>
        <a:p>
          <a:endParaRPr lang="ru-RU"/>
        </a:p>
      </dgm:t>
    </dgm:pt>
    <dgm:pt modelId="{5469C78F-A5A7-49A2-958F-7B7263424C18}" type="sibTrans" cxnId="{6A03A69D-9B09-45FF-B5CF-0510E7C2645D}">
      <dgm:prSet/>
      <dgm:spPr/>
      <dgm:t>
        <a:bodyPr/>
        <a:lstStyle/>
        <a:p>
          <a:endParaRPr lang="ru-RU"/>
        </a:p>
      </dgm:t>
    </dgm:pt>
    <dgm:pt modelId="{E85CA159-FA31-4F35-B389-7EF0DF4DE923}">
      <dgm:prSet phldrT="[Текст]"/>
      <dgm:spPr/>
      <dgm:t>
        <a:bodyPr/>
        <a:lstStyle/>
        <a:p>
          <a:r>
            <a:rPr lang="ru-RU" b="0" i="0" dirty="0" err="1" smtClean="0">
              <a:latin typeface="Gabriola" pitchFamily="82" charset="0"/>
            </a:rPr>
            <a:t>Калабрійський</a:t>
          </a:r>
          <a:endParaRPr lang="ru-RU" dirty="0">
            <a:latin typeface="Gabriola" pitchFamily="82" charset="0"/>
          </a:endParaRPr>
        </a:p>
      </dgm:t>
    </dgm:pt>
    <dgm:pt modelId="{9BA65857-1ADA-4560-8823-A89236C7D581}" type="parTrans" cxnId="{CAD32AA9-012B-40BF-80A9-A646F533E53B}">
      <dgm:prSet/>
      <dgm:spPr/>
      <dgm:t>
        <a:bodyPr/>
        <a:lstStyle/>
        <a:p>
          <a:endParaRPr lang="ru-RU"/>
        </a:p>
      </dgm:t>
    </dgm:pt>
    <dgm:pt modelId="{075BBBD7-AC0D-49FC-8157-7E6378809110}" type="sibTrans" cxnId="{CAD32AA9-012B-40BF-80A9-A646F533E53B}">
      <dgm:prSet/>
      <dgm:spPr/>
      <dgm:t>
        <a:bodyPr/>
        <a:lstStyle/>
        <a:p>
          <a:endParaRPr lang="ru-RU"/>
        </a:p>
      </dgm:t>
    </dgm:pt>
    <dgm:pt modelId="{84EB1727-1FA2-4059-9901-F721E0598309}">
      <dgm:prSet phldrT="[Текст]"/>
      <dgm:spPr/>
      <dgm:t>
        <a:bodyPr/>
        <a:lstStyle/>
        <a:p>
          <a:r>
            <a:rPr lang="ru-RU" b="0" i="0" dirty="0" err="1" smtClean="0">
              <a:latin typeface="Gabriola" pitchFamily="82" charset="0"/>
            </a:rPr>
            <a:t>Апулійський</a:t>
          </a:r>
          <a:endParaRPr lang="ru-RU" dirty="0">
            <a:latin typeface="Gabriola" pitchFamily="82" charset="0"/>
          </a:endParaRPr>
        </a:p>
      </dgm:t>
    </dgm:pt>
    <dgm:pt modelId="{3DBCDA03-E8C3-4F72-8C83-52B97CE25B06}" type="parTrans" cxnId="{C06CD829-58C1-4308-A374-B185244F93F0}">
      <dgm:prSet/>
      <dgm:spPr/>
      <dgm:t>
        <a:bodyPr/>
        <a:lstStyle/>
        <a:p>
          <a:endParaRPr lang="ru-RU"/>
        </a:p>
      </dgm:t>
    </dgm:pt>
    <dgm:pt modelId="{AC4EC55A-F150-4A64-90EC-156B03507CEA}" type="sibTrans" cxnId="{C06CD829-58C1-4308-A374-B185244F93F0}">
      <dgm:prSet/>
      <dgm:spPr/>
      <dgm:t>
        <a:bodyPr/>
        <a:lstStyle/>
        <a:p>
          <a:endParaRPr lang="ru-RU"/>
        </a:p>
      </dgm:t>
    </dgm:pt>
    <dgm:pt modelId="{F876C3D6-B53B-4C13-BA7D-CCB1E3F50200}" type="pres">
      <dgm:prSet presAssocID="{EE343A24-745E-4F34-BA46-EFA272D72B8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2374BDA-8221-4743-956E-C3A345C4252B}" type="pres">
      <dgm:prSet presAssocID="{4920AFD2-8553-4F3A-816E-F8F283981C50}" presName="root" presStyleCnt="0"/>
      <dgm:spPr/>
    </dgm:pt>
    <dgm:pt modelId="{2BA0AC5E-52ED-4B48-87C4-E46C6D6BFC32}" type="pres">
      <dgm:prSet presAssocID="{4920AFD2-8553-4F3A-816E-F8F283981C50}" presName="rootComposite" presStyleCnt="0"/>
      <dgm:spPr/>
    </dgm:pt>
    <dgm:pt modelId="{DDC09EF8-9444-4C13-B112-8C05FC73624C}" type="pres">
      <dgm:prSet presAssocID="{4920AFD2-8553-4F3A-816E-F8F283981C50}" presName="rootText" presStyleLbl="node1" presStyleIdx="0" presStyleCnt="3" custLinFactNeighborX="902" custLinFactNeighborY="902"/>
      <dgm:spPr/>
      <dgm:t>
        <a:bodyPr/>
        <a:lstStyle/>
        <a:p>
          <a:endParaRPr lang="ru-RU"/>
        </a:p>
      </dgm:t>
    </dgm:pt>
    <dgm:pt modelId="{9A4DEC75-099B-46FB-B056-4863241DE730}" type="pres">
      <dgm:prSet presAssocID="{4920AFD2-8553-4F3A-816E-F8F283981C50}" presName="rootConnector" presStyleLbl="node1" presStyleIdx="0" presStyleCnt="3"/>
      <dgm:spPr/>
    </dgm:pt>
    <dgm:pt modelId="{514F92A5-A2BD-436B-BEFA-B327B0FC7E62}" type="pres">
      <dgm:prSet presAssocID="{4920AFD2-8553-4F3A-816E-F8F283981C50}" presName="childShape" presStyleCnt="0"/>
      <dgm:spPr/>
    </dgm:pt>
    <dgm:pt modelId="{F24C9F7E-AA31-495D-A7C6-BD69EA18DE81}" type="pres">
      <dgm:prSet presAssocID="{66C91EFC-1102-45D7-9A4B-08D0625A5C7A}" presName="Name13" presStyleLbl="parChTrans1D2" presStyleIdx="0" presStyleCnt="12"/>
      <dgm:spPr/>
    </dgm:pt>
    <dgm:pt modelId="{B76E545E-FEE5-4D35-BA3E-0633D5315162}" type="pres">
      <dgm:prSet presAssocID="{31201B6B-2FBF-4EE6-874A-498A63A8E605}" presName="childText" presStyleLbl="bgAcc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AAB3B-82C0-4468-8D76-6E1EC8AA5A2C}" type="pres">
      <dgm:prSet presAssocID="{E9139263-3585-4F41-B475-93FBBCB01374}" presName="Name13" presStyleLbl="parChTrans1D2" presStyleIdx="1" presStyleCnt="12"/>
      <dgm:spPr/>
    </dgm:pt>
    <dgm:pt modelId="{A71D576B-45BB-4C6D-975D-ABE27D85CDE7}" type="pres">
      <dgm:prSet presAssocID="{5105FE33-AF34-4AD6-8385-06AA83C9ABE7}" presName="childText" presStyleLbl="bgAcc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878925-867D-4CF5-AF08-0F7ECFC669D5}" type="pres">
      <dgm:prSet presAssocID="{1C8061A1-0B01-49A7-940E-DA0FF05863AE}" presName="Name13" presStyleLbl="parChTrans1D2" presStyleIdx="2" presStyleCnt="12"/>
      <dgm:spPr/>
    </dgm:pt>
    <dgm:pt modelId="{DB66E3DE-A950-4083-A5B9-553A9AD1F904}" type="pres">
      <dgm:prSet presAssocID="{A7CA0AA4-F80F-433C-A8BF-AE8F706FD96D}" presName="childText" presStyleLbl="bgAcc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C3268B-A280-404B-9F7C-A77471DF343D}" type="pres">
      <dgm:prSet presAssocID="{2DBE6EBD-34C3-4130-AE5E-BEFDB32F1A26}" presName="Name13" presStyleLbl="parChTrans1D2" presStyleIdx="3" presStyleCnt="12"/>
      <dgm:spPr/>
    </dgm:pt>
    <dgm:pt modelId="{B887DA79-3E36-4969-A850-F739F6F682B7}" type="pres">
      <dgm:prSet presAssocID="{C7D652DA-6A73-4567-BDFA-FEAE5D9E3923}" presName="childText" presStyleLbl="bgAcc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A1BF9-050C-496C-96E7-D48717B825C4}" type="pres">
      <dgm:prSet presAssocID="{91EF448F-FAF9-4282-BB6D-D2DEABEB86E9}" presName="root" presStyleCnt="0"/>
      <dgm:spPr/>
    </dgm:pt>
    <dgm:pt modelId="{D2C8EFFD-59F7-450E-BAA5-76ED42CAAE8D}" type="pres">
      <dgm:prSet presAssocID="{91EF448F-FAF9-4282-BB6D-D2DEABEB86E9}" presName="rootComposite" presStyleCnt="0"/>
      <dgm:spPr/>
    </dgm:pt>
    <dgm:pt modelId="{2F4F0145-39D6-4A88-903C-C5014D1F8A1E}" type="pres">
      <dgm:prSet presAssocID="{91EF448F-FAF9-4282-BB6D-D2DEABEB86E9}" presName="rootText" presStyleLbl="node1" presStyleIdx="1" presStyleCnt="3"/>
      <dgm:spPr/>
      <dgm:t>
        <a:bodyPr/>
        <a:lstStyle/>
        <a:p>
          <a:endParaRPr lang="ru-RU"/>
        </a:p>
      </dgm:t>
    </dgm:pt>
    <dgm:pt modelId="{893E8751-A1FC-4186-AB5D-D6A263DA080A}" type="pres">
      <dgm:prSet presAssocID="{91EF448F-FAF9-4282-BB6D-D2DEABEB86E9}" presName="rootConnector" presStyleLbl="node1" presStyleIdx="1" presStyleCnt="3"/>
      <dgm:spPr/>
    </dgm:pt>
    <dgm:pt modelId="{C7764FA2-FFD3-40F7-94FD-B8B3014A8654}" type="pres">
      <dgm:prSet presAssocID="{91EF448F-FAF9-4282-BB6D-D2DEABEB86E9}" presName="childShape" presStyleCnt="0"/>
      <dgm:spPr/>
    </dgm:pt>
    <dgm:pt modelId="{CBD28075-E91B-4A12-A68A-B487B3137814}" type="pres">
      <dgm:prSet presAssocID="{6C2EAED6-DF77-40AC-996D-A24A6152824E}" presName="Name13" presStyleLbl="parChTrans1D2" presStyleIdx="4" presStyleCnt="12"/>
      <dgm:spPr/>
    </dgm:pt>
    <dgm:pt modelId="{32F61BEC-879B-41DA-8B1C-2544E7577CF0}" type="pres">
      <dgm:prSet presAssocID="{D45BBBA6-B79F-488A-8E99-A32ADD497338}" presName="childText" presStyleLbl="bgAcc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DEA6A-B5C6-46DD-A7F6-E06143B7B1AB}" type="pres">
      <dgm:prSet presAssocID="{1E1C8157-3AAB-4FF7-AB66-885E68745F91}" presName="Name13" presStyleLbl="parChTrans1D2" presStyleIdx="5" presStyleCnt="12"/>
      <dgm:spPr/>
    </dgm:pt>
    <dgm:pt modelId="{50666439-026F-414B-9711-E856746E3780}" type="pres">
      <dgm:prSet presAssocID="{5F1A0404-1A59-4EC0-9299-A69052A91BFA}" presName="childText" presStyleLbl="bgAcc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3C75A2-CA0A-47B4-80D8-9A8BA788E404}" type="pres">
      <dgm:prSet presAssocID="{5E507216-C7A6-4652-B042-ABC3398FC376}" presName="Name13" presStyleLbl="parChTrans1D2" presStyleIdx="6" presStyleCnt="12"/>
      <dgm:spPr/>
    </dgm:pt>
    <dgm:pt modelId="{6FD5B4C5-FAE9-4BF0-A51F-05BD0376C3FE}" type="pres">
      <dgm:prSet presAssocID="{4B8DB102-935E-484D-B5A7-B1C36E80C9F3}" presName="childText" presStyleLbl="bgAcc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8D8382-3EC9-4CCD-B1E2-69EE74B7E5C7}" type="pres">
      <dgm:prSet presAssocID="{8C52ECA2-BF01-4462-B939-D04CE8BEAD45}" presName="Name13" presStyleLbl="parChTrans1D2" presStyleIdx="7" presStyleCnt="12"/>
      <dgm:spPr/>
    </dgm:pt>
    <dgm:pt modelId="{1B166693-CFD5-4BD8-8E05-2A9FA8A86F44}" type="pres">
      <dgm:prSet presAssocID="{A3D89EE3-F1E4-4045-AD14-548A5D6B5D32}" presName="childText" presStyleLbl="bgAcc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78129-249C-4CBB-9095-B757095251C9}" type="pres">
      <dgm:prSet presAssocID="{BC272EB8-2B52-479B-AD33-5EA9E98E9506}" presName="root" presStyleCnt="0"/>
      <dgm:spPr/>
    </dgm:pt>
    <dgm:pt modelId="{7D8919FC-4FB4-4B64-BC4B-4D29B8D982CF}" type="pres">
      <dgm:prSet presAssocID="{BC272EB8-2B52-479B-AD33-5EA9E98E9506}" presName="rootComposite" presStyleCnt="0"/>
      <dgm:spPr/>
    </dgm:pt>
    <dgm:pt modelId="{0289F9FE-B040-4E0A-B0DB-6A9BF08380D6}" type="pres">
      <dgm:prSet presAssocID="{BC272EB8-2B52-479B-AD33-5EA9E98E9506}" presName="rootText" presStyleLbl="node1" presStyleIdx="2" presStyleCnt="3"/>
      <dgm:spPr/>
      <dgm:t>
        <a:bodyPr/>
        <a:lstStyle/>
        <a:p>
          <a:endParaRPr lang="ru-RU"/>
        </a:p>
      </dgm:t>
    </dgm:pt>
    <dgm:pt modelId="{A5C155F7-1589-48DF-91A1-C6511FCCBA84}" type="pres">
      <dgm:prSet presAssocID="{BC272EB8-2B52-479B-AD33-5EA9E98E9506}" presName="rootConnector" presStyleLbl="node1" presStyleIdx="2" presStyleCnt="3"/>
      <dgm:spPr/>
    </dgm:pt>
    <dgm:pt modelId="{BB341D3D-A023-4F6E-A3AC-89F65C004509}" type="pres">
      <dgm:prSet presAssocID="{BC272EB8-2B52-479B-AD33-5EA9E98E9506}" presName="childShape" presStyleCnt="0"/>
      <dgm:spPr/>
    </dgm:pt>
    <dgm:pt modelId="{1D6E5B6E-86DE-45EF-BFC6-1601BD24F87B}" type="pres">
      <dgm:prSet presAssocID="{1AFF7F4D-A7CF-47C2-879D-1FA3706F63EB}" presName="Name13" presStyleLbl="parChTrans1D2" presStyleIdx="8" presStyleCnt="12"/>
      <dgm:spPr/>
    </dgm:pt>
    <dgm:pt modelId="{A4E13E82-63F5-4FE4-A8B0-1415A17EFD4C}" type="pres">
      <dgm:prSet presAssocID="{01E8C0D0-FC00-4B7D-8403-7EA94417B932}" presName="childText" presStyleLbl="bgAcc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17FF55-A6BC-42AF-8901-582EE6C4E57D}" type="pres">
      <dgm:prSet presAssocID="{628BD255-161F-45EE-A1DD-012A3202B896}" presName="Name13" presStyleLbl="parChTrans1D2" presStyleIdx="9" presStyleCnt="12"/>
      <dgm:spPr/>
    </dgm:pt>
    <dgm:pt modelId="{91303A5F-1C1F-46A8-A9E8-E7902207B316}" type="pres">
      <dgm:prSet presAssocID="{70FC5037-D3F6-4F39-A88F-89669672BE7C}" presName="childText" presStyleLbl="bgAcc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B05965-7895-4963-A8F0-2D31EA8E2441}" type="pres">
      <dgm:prSet presAssocID="{9BA65857-1ADA-4560-8823-A89236C7D581}" presName="Name13" presStyleLbl="parChTrans1D2" presStyleIdx="10" presStyleCnt="12"/>
      <dgm:spPr/>
    </dgm:pt>
    <dgm:pt modelId="{BEDA2D79-18F4-43C3-BB55-3DA78E86AA57}" type="pres">
      <dgm:prSet presAssocID="{E85CA159-FA31-4F35-B389-7EF0DF4DE923}" presName="childText" presStyleLbl="bgAcc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054A9-9422-46CC-BE24-0FF580EB9DF2}" type="pres">
      <dgm:prSet presAssocID="{3DBCDA03-E8C3-4F72-8C83-52B97CE25B06}" presName="Name13" presStyleLbl="parChTrans1D2" presStyleIdx="11" presStyleCnt="12"/>
      <dgm:spPr/>
    </dgm:pt>
    <dgm:pt modelId="{D8582B79-669D-4A60-9062-5C0597B4519A}" type="pres">
      <dgm:prSet presAssocID="{84EB1727-1FA2-4059-9901-F721E0598309}" presName="childText" presStyleLbl="bgAcc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61E0F3-D338-41AE-9C98-2AC805951DDC}" type="presOf" srcId="{D45BBBA6-B79F-488A-8E99-A32ADD497338}" destId="{32F61BEC-879B-41DA-8B1C-2544E7577CF0}" srcOrd="0" destOrd="0" presId="urn:microsoft.com/office/officeart/2005/8/layout/hierarchy3"/>
    <dgm:cxn modelId="{A88E02D8-2D0A-47A0-B194-B5D1596D37E2}" type="presOf" srcId="{BC272EB8-2B52-479B-AD33-5EA9E98E9506}" destId="{0289F9FE-B040-4E0A-B0DB-6A9BF08380D6}" srcOrd="0" destOrd="0" presId="urn:microsoft.com/office/officeart/2005/8/layout/hierarchy3"/>
    <dgm:cxn modelId="{ED1487B3-4A4F-4187-8481-9218724CD65F}" srcId="{BC272EB8-2B52-479B-AD33-5EA9E98E9506}" destId="{01E8C0D0-FC00-4B7D-8403-7EA94417B932}" srcOrd="0" destOrd="0" parTransId="{1AFF7F4D-A7CF-47C2-879D-1FA3706F63EB}" sibTransId="{D308BA94-1954-4FFB-B72A-9A3E5726C1DB}"/>
    <dgm:cxn modelId="{6EC523AE-AFFB-46C9-9C26-B516283AC64D}" type="presOf" srcId="{5F1A0404-1A59-4EC0-9299-A69052A91BFA}" destId="{50666439-026F-414B-9711-E856746E3780}" srcOrd="0" destOrd="0" presId="urn:microsoft.com/office/officeart/2005/8/layout/hierarchy3"/>
    <dgm:cxn modelId="{5974FE90-163A-488F-AA41-4AA4B311789C}" type="presOf" srcId="{C7D652DA-6A73-4567-BDFA-FEAE5D9E3923}" destId="{B887DA79-3E36-4969-A850-F739F6F682B7}" srcOrd="0" destOrd="0" presId="urn:microsoft.com/office/officeart/2005/8/layout/hierarchy3"/>
    <dgm:cxn modelId="{48CAEEAD-4778-4E80-9804-37DBB5DFE5CC}" type="presOf" srcId="{3DBCDA03-E8C3-4F72-8C83-52B97CE25B06}" destId="{F80054A9-9422-46CC-BE24-0FF580EB9DF2}" srcOrd="0" destOrd="0" presId="urn:microsoft.com/office/officeart/2005/8/layout/hierarchy3"/>
    <dgm:cxn modelId="{73F0044B-5264-4D41-A3D5-97BA5F27A7B9}" type="presOf" srcId="{01E8C0D0-FC00-4B7D-8403-7EA94417B932}" destId="{A4E13E82-63F5-4FE4-A8B0-1415A17EFD4C}" srcOrd="0" destOrd="0" presId="urn:microsoft.com/office/officeart/2005/8/layout/hierarchy3"/>
    <dgm:cxn modelId="{2FC4C9BC-7F1C-4B07-AD58-BF771CDCD68C}" srcId="{91EF448F-FAF9-4282-BB6D-D2DEABEB86E9}" destId="{5F1A0404-1A59-4EC0-9299-A69052A91BFA}" srcOrd="1" destOrd="0" parTransId="{1E1C8157-3AAB-4FF7-AB66-885E68745F91}" sibTransId="{10A8C4F1-70D3-4F8F-BBF0-AFD6C8A77B8D}"/>
    <dgm:cxn modelId="{B6F0748A-4288-4290-940E-7402CEC972D7}" srcId="{4920AFD2-8553-4F3A-816E-F8F283981C50}" destId="{A7CA0AA4-F80F-433C-A8BF-AE8F706FD96D}" srcOrd="2" destOrd="0" parTransId="{1C8061A1-0B01-49A7-940E-DA0FF05863AE}" sibTransId="{B02AAF2F-8EB4-48F9-A76C-D4630DCD96B7}"/>
    <dgm:cxn modelId="{0EF18D18-C6E5-4D09-88C7-1DB9F429516B}" type="presOf" srcId="{BC272EB8-2B52-479B-AD33-5EA9E98E9506}" destId="{A5C155F7-1589-48DF-91A1-C6511FCCBA84}" srcOrd="1" destOrd="0" presId="urn:microsoft.com/office/officeart/2005/8/layout/hierarchy3"/>
    <dgm:cxn modelId="{BD26CAC0-01BA-4EC9-B495-CB813B1E8F1A}" srcId="{4920AFD2-8553-4F3A-816E-F8F283981C50}" destId="{31201B6B-2FBF-4EE6-874A-498A63A8E605}" srcOrd="0" destOrd="0" parTransId="{66C91EFC-1102-45D7-9A4B-08D0625A5C7A}" sibTransId="{3BE66FD2-177B-4B2A-AEF0-9D3BF26E62FC}"/>
    <dgm:cxn modelId="{B1154E22-E5AF-49A3-B535-27C177B67BFB}" type="presOf" srcId="{6C2EAED6-DF77-40AC-996D-A24A6152824E}" destId="{CBD28075-E91B-4A12-A68A-B487B3137814}" srcOrd="0" destOrd="0" presId="urn:microsoft.com/office/officeart/2005/8/layout/hierarchy3"/>
    <dgm:cxn modelId="{07EC5B6A-18BC-412E-ACFB-C30A1D0B19E1}" type="presOf" srcId="{84EB1727-1FA2-4059-9901-F721E0598309}" destId="{D8582B79-669D-4A60-9062-5C0597B4519A}" srcOrd="0" destOrd="0" presId="urn:microsoft.com/office/officeart/2005/8/layout/hierarchy3"/>
    <dgm:cxn modelId="{1CBB9D71-F68F-461A-B881-ECE0D998833E}" type="presOf" srcId="{E9139263-3585-4F41-B475-93FBBCB01374}" destId="{254AAB3B-82C0-4468-8D76-6E1EC8AA5A2C}" srcOrd="0" destOrd="0" presId="urn:microsoft.com/office/officeart/2005/8/layout/hierarchy3"/>
    <dgm:cxn modelId="{C9D7629B-6D2A-4618-82A7-19619984DACE}" type="presOf" srcId="{A7CA0AA4-F80F-433C-A8BF-AE8F706FD96D}" destId="{DB66E3DE-A950-4083-A5B9-553A9AD1F904}" srcOrd="0" destOrd="0" presId="urn:microsoft.com/office/officeart/2005/8/layout/hierarchy3"/>
    <dgm:cxn modelId="{A7EF0245-22CD-4E36-A110-4F75842A1DF1}" type="presOf" srcId="{91EF448F-FAF9-4282-BB6D-D2DEABEB86E9}" destId="{2F4F0145-39D6-4A88-903C-C5014D1F8A1E}" srcOrd="0" destOrd="0" presId="urn:microsoft.com/office/officeart/2005/8/layout/hierarchy3"/>
    <dgm:cxn modelId="{25FDAFF9-6FFE-4705-B9D1-C6AA488C2052}" srcId="{91EF448F-FAF9-4282-BB6D-D2DEABEB86E9}" destId="{4B8DB102-935E-484D-B5A7-B1C36E80C9F3}" srcOrd="2" destOrd="0" parTransId="{5E507216-C7A6-4652-B042-ABC3398FC376}" sibTransId="{7218D109-F1BF-4869-BA6A-FAAC4E5D8B70}"/>
    <dgm:cxn modelId="{D351AC4E-B9D3-4130-B983-8701D0312BD6}" type="presOf" srcId="{4B8DB102-935E-484D-B5A7-B1C36E80C9F3}" destId="{6FD5B4C5-FAE9-4BF0-A51F-05BD0376C3FE}" srcOrd="0" destOrd="0" presId="urn:microsoft.com/office/officeart/2005/8/layout/hierarchy3"/>
    <dgm:cxn modelId="{08F7370F-21B8-4CF8-AF4C-B16066539E6B}" type="presOf" srcId="{2DBE6EBD-34C3-4130-AE5E-BEFDB32F1A26}" destId="{FDC3268B-A280-404B-9F7C-A77471DF343D}" srcOrd="0" destOrd="0" presId="urn:microsoft.com/office/officeart/2005/8/layout/hierarchy3"/>
    <dgm:cxn modelId="{106A797F-FC7E-4C42-9747-B4B01155649B}" srcId="{4920AFD2-8553-4F3A-816E-F8F283981C50}" destId="{5105FE33-AF34-4AD6-8385-06AA83C9ABE7}" srcOrd="1" destOrd="0" parTransId="{E9139263-3585-4F41-B475-93FBBCB01374}" sibTransId="{8DF86A89-0804-4A61-BDD6-2FEBB860CB91}"/>
    <dgm:cxn modelId="{2C705B04-6ED3-4F6A-8276-A036C136F898}" type="presOf" srcId="{4920AFD2-8553-4F3A-816E-F8F283981C50}" destId="{9A4DEC75-099B-46FB-B056-4863241DE730}" srcOrd="1" destOrd="0" presId="urn:microsoft.com/office/officeart/2005/8/layout/hierarchy3"/>
    <dgm:cxn modelId="{AD07DDCC-7C51-45E2-941A-62CFFBA21CEC}" srcId="{91EF448F-FAF9-4282-BB6D-D2DEABEB86E9}" destId="{D45BBBA6-B79F-488A-8E99-A32ADD497338}" srcOrd="0" destOrd="0" parTransId="{6C2EAED6-DF77-40AC-996D-A24A6152824E}" sibTransId="{D30FDCDC-8A92-444A-886B-B325BF2F0FF9}"/>
    <dgm:cxn modelId="{8C8AFD67-FC64-4CD8-A2C8-82368531D179}" type="presOf" srcId="{628BD255-161F-45EE-A1DD-012A3202B896}" destId="{7417FF55-A6BC-42AF-8901-582EE6C4E57D}" srcOrd="0" destOrd="0" presId="urn:microsoft.com/office/officeart/2005/8/layout/hierarchy3"/>
    <dgm:cxn modelId="{4CBABA32-0F7F-4B72-9981-31150FD29F97}" type="presOf" srcId="{5105FE33-AF34-4AD6-8385-06AA83C9ABE7}" destId="{A71D576B-45BB-4C6D-975D-ABE27D85CDE7}" srcOrd="0" destOrd="0" presId="urn:microsoft.com/office/officeart/2005/8/layout/hierarchy3"/>
    <dgm:cxn modelId="{3477D36C-D190-4FB1-B43A-68CED2DFFF14}" type="presOf" srcId="{8C52ECA2-BF01-4462-B939-D04CE8BEAD45}" destId="{388D8382-3EC9-4CCD-B1E2-69EE74B7E5C7}" srcOrd="0" destOrd="0" presId="urn:microsoft.com/office/officeart/2005/8/layout/hierarchy3"/>
    <dgm:cxn modelId="{0BD519F6-AC30-408F-B628-DED732783B1D}" type="presOf" srcId="{EE343A24-745E-4F34-BA46-EFA272D72B87}" destId="{F876C3D6-B53B-4C13-BA7D-CCB1E3F50200}" srcOrd="0" destOrd="0" presId="urn:microsoft.com/office/officeart/2005/8/layout/hierarchy3"/>
    <dgm:cxn modelId="{CAD32AA9-012B-40BF-80A9-A646F533E53B}" srcId="{BC272EB8-2B52-479B-AD33-5EA9E98E9506}" destId="{E85CA159-FA31-4F35-B389-7EF0DF4DE923}" srcOrd="2" destOrd="0" parTransId="{9BA65857-1ADA-4560-8823-A89236C7D581}" sibTransId="{075BBBD7-AC0D-49FC-8157-7E6378809110}"/>
    <dgm:cxn modelId="{7B599C76-C690-40AB-87F2-14AC72A0865C}" type="presOf" srcId="{1E1C8157-3AAB-4FF7-AB66-885E68745F91}" destId="{413DEA6A-B5C6-46DD-A7F6-E06143B7B1AB}" srcOrd="0" destOrd="0" presId="urn:microsoft.com/office/officeart/2005/8/layout/hierarchy3"/>
    <dgm:cxn modelId="{1864D82A-6F9B-4EE0-BD9C-AEAC2E48233C}" type="presOf" srcId="{A3D89EE3-F1E4-4045-AD14-548A5D6B5D32}" destId="{1B166693-CFD5-4BD8-8E05-2A9FA8A86F44}" srcOrd="0" destOrd="0" presId="urn:microsoft.com/office/officeart/2005/8/layout/hierarchy3"/>
    <dgm:cxn modelId="{2E124411-C3F3-4BAD-8A26-88C2230D48B4}" type="presOf" srcId="{1AFF7F4D-A7CF-47C2-879D-1FA3706F63EB}" destId="{1D6E5B6E-86DE-45EF-BFC6-1601BD24F87B}" srcOrd="0" destOrd="0" presId="urn:microsoft.com/office/officeart/2005/8/layout/hierarchy3"/>
    <dgm:cxn modelId="{C014DCD8-A5F5-4D0B-94D6-71F0A1F713F0}" type="presOf" srcId="{E85CA159-FA31-4F35-B389-7EF0DF4DE923}" destId="{BEDA2D79-18F4-43C3-BB55-3DA78E86AA57}" srcOrd="0" destOrd="0" presId="urn:microsoft.com/office/officeart/2005/8/layout/hierarchy3"/>
    <dgm:cxn modelId="{21171179-9CCD-4549-B1EB-B993796A48C7}" srcId="{91EF448F-FAF9-4282-BB6D-D2DEABEB86E9}" destId="{A3D89EE3-F1E4-4045-AD14-548A5D6B5D32}" srcOrd="3" destOrd="0" parTransId="{8C52ECA2-BF01-4462-B939-D04CE8BEAD45}" sibTransId="{3843DA47-0EF6-44F7-92C4-758A910B5F29}"/>
    <dgm:cxn modelId="{F4766ECD-02FD-4FFF-A18E-EE1A28EE4512}" type="presOf" srcId="{5E507216-C7A6-4652-B042-ABC3398FC376}" destId="{B03C75A2-CA0A-47B4-80D8-9A8BA788E404}" srcOrd="0" destOrd="0" presId="urn:microsoft.com/office/officeart/2005/8/layout/hierarchy3"/>
    <dgm:cxn modelId="{8C94C362-3DE8-4223-9CED-6BE7B0B4C5DD}" type="presOf" srcId="{4920AFD2-8553-4F3A-816E-F8F283981C50}" destId="{DDC09EF8-9444-4C13-B112-8C05FC73624C}" srcOrd="0" destOrd="0" presId="urn:microsoft.com/office/officeart/2005/8/layout/hierarchy3"/>
    <dgm:cxn modelId="{18341F60-9ADE-4FFA-823C-6A586DBAE9E5}" srcId="{EE343A24-745E-4F34-BA46-EFA272D72B87}" destId="{BC272EB8-2B52-479B-AD33-5EA9E98E9506}" srcOrd="2" destOrd="0" parTransId="{3C85547D-6F05-405F-9C12-5AB2A9D1995D}" sibTransId="{6D5AB146-C5EF-4D8E-9AD5-F4078E287B3D}"/>
    <dgm:cxn modelId="{263A8878-14B3-49B1-99FD-34040B614B32}" type="presOf" srcId="{66C91EFC-1102-45D7-9A4B-08D0625A5C7A}" destId="{F24C9F7E-AA31-495D-A7C6-BD69EA18DE81}" srcOrd="0" destOrd="0" presId="urn:microsoft.com/office/officeart/2005/8/layout/hierarchy3"/>
    <dgm:cxn modelId="{F08B99DD-3356-4969-8B22-EE47570C00C5}" type="presOf" srcId="{70FC5037-D3F6-4F39-A88F-89669672BE7C}" destId="{91303A5F-1C1F-46A8-A9E8-E7902207B316}" srcOrd="0" destOrd="0" presId="urn:microsoft.com/office/officeart/2005/8/layout/hierarchy3"/>
    <dgm:cxn modelId="{6A03A69D-9B09-45FF-B5CF-0510E7C2645D}" srcId="{BC272EB8-2B52-479B-AD33-5EA9E98E9506}" destId="{70FC5037-D3F6-4F39-A88F-89669672BE7C}" srcOrd="1" destOrd="0" parTransId="{628BD255-161F-45EE-A1DD-012A3202B896}" sibTransId="{5469C78F-A5A7-49A2-958F-7B7263424C18}"/>
    <dgm:cxn modelId="{4C258854-5DE7-4E46-A583-73398A1FFCE8}" type="presOf" srcId="{1C8061A1-0B01-49A7-940E-DA0FF05863AE}" destId="{C2878925-867D-4CF5-AF08-0F7ECFC669D5}" srcOrd="0" destOrd="0" presId="urn:microsoft.com/office/officeart/2005/8/layout/hierarchy3"/>
    <dgm:cxn modelId="{E2C3C302-A574-4BD5-88E1-02A27A4B7420}" type="presOf" srcId="{9BA65857-1ADA-4560-8823-A89236C7D581}" destId="{9DB05965-7895-4963-A8F0-2D31EA8E2441}" srcOrd="0" destOrd="0" presId="urn:microsoft.com/office/officeart/2005/8/layout/hierarchy3"/>
    <dgm:cxn modelId="{5AC2DE2D-BF50-4FB7-BB4D-EA42E98BC05A}" type="presOf" srcId="{91EF448F-FAF9-4282-BB6D-D2DEABEB86E9}" destId="{893E8751-A1FC-4186-AB5D-D6A263DA080A}" srcOrd="1" destOrd="0" presId="urn:microsoft.com/office/officeart/2005/8/layout/hierarchy3"/>
    <dgm:cxn modelId="{2EAF2ACC-8839-410F-876F-2F2E75E3C527}" srcId="{EE343A24-745E-4F34-BA46-EFA272D72B87}" destId="{4920AFD2-8553-4F3A-816E-F8F283981C50}" srcOrd="0" destOrd="0" parTransId="{0CB651C7-C3EF-4623-BC2D-D7975480A6CD}" sibTransId="{270E798F-159B-435E-8EB1-AB14CBB36404}"/>
    <dgm:cxn modelId="{A28384B0-AB73-46C3-9FE1-9728EF3C6391}" srcId="{EE343A24-745E-4F34-BA46-EFA272D72B87}" destId="{91EF448F-FAF9-4282-BB6D-D2DEABEB86E9}" srcOrd="1" destOrd="0" parTransId="{5A6939CE-3319-4E15-9367-5758BD6142AB}" sibTransId="{CEE2D0B1-C041-4687-931E-C21802606C04}"/>
    <dgm:cxn modelId="{9054D0B5-D4E6-4BB4-881E-A43FDB4F238C}" type="presOf" srcId="{31201B6B-2FBF-4EE6-874A-498A63A8E605}" destId="{B76E545E-FEE5-4D35-BA3E-0633D5315162}" srcOrd="0" destOrd="0" presId="urn:microsoft.com/office/officeart/2005/8/layout/hierarchy3"/>
    <dgm:cxn modelId="{72C2C5B1-F474-4E23-8102-3F828D49294B}" srcId="{4920AFD2-8553-4F3A-816E-F8F283981C50}" destId="{C7D652DA-6A73-4567-BDFA-FEAE5D9E3923}" srcOrd="3" destOrd="0" parTransId="{2DBE6EBD-34C3-4130-AE5E-BEFDB32F1A26}" sibTransId="{15CC9735-535B-4384-B4B9-0CA12134E250}"/>
    <dgm:cxn modelId="{C06CD829-58C1-4308-A374-B185244F93F0}" srcId="{BC272EB8-2B52-479B-AD33-5EA9E98E9506}" destId="{84EB1727-1FA2-4059-9901-F721E0598309}" srcOrd="3" destOrd="0" parTransId="{3DBCDA03-E8C3-4F72-8C83-52B97CE25B06}" sibTransId="{AC4EC55A-F150-4A64-90EC-156B03507CEA}"/>
    <dgm:cxn modelId="{00C80AE2-CCC4-4E04-B540-1E1A3A75A13D}" type="presParOf" srcId="{F876C3D6-B53B-4C13-BA7D-CCB1E3F50200}" destId="{72374BDA-8221-4743-956E-C3A345C4252B}" srcOrd="0" destOrd="0" presId="urn:microsoft.com/office/officeart/2005/8/layout/hierarchy3"/>
    <dgm:cxn modelId="{C76F098B-633A-489C-9AF6-4C4BB6EE91DD}" type="presParOf" srcId="{72374BDA-8221-4743-956E-C3A345C4252B}" destId="{2BA0AC5E-52ED-4B48-87C4-E46C6D6BFC32}" srcOrd="0" destOrd="0" presId="urn:microsoft.com/office/officeart/2005/8/layout/hierarchy3"/>
    <dgm:cxn modelId="{C69F9EB2-84CE-452F-9DC9-4360DEF6A291}" type="presParOf" srcId="{2BA0AC5E-52ED-4B48-87C4-E46C6D6BFC32}" destId="{DDC09EF8-9444-4C13-B112-8C05FC73624C}" srcOrd="0" destOrd="0" presId="urn:microsoft.com/office/officeart/2005/8/layout/hierarchy3"/>
    <dgm:cxn modelId="{18E76CE1-98D1-495C-B238-584D05476575}" type="presParOf" srcId="{2BA0AC5E-52ED-4B48-87C4-E46C6D6BFC32}" destId="{9A4DEC75-099B-46FB-B056-4863241DE730}" srcOrd="1" destOrd="0" presId="urn:microsoft.com/office/officeart/2005/8/layout/hierarchy3"/>
    <dgm:cxn modelId="{AF6234C3-3E1D-436F-A2B0-FE831251BC75}" type="presParOf" srcId="{72374BDA-8221-4743-956E-C3A345C4252B}" destId="{514F92A5-A2BD-436B-BEFA-B327B0FC7E62}" srcOrd="1" destOrd="0" presId="urn:microsoft.com/office/officeart/2005/8/layout/hierarchy3"/>
    <dgm:cxn modelId="{11CEEFAF-303F-446C-8DD5-06D4C9F662B3}" type="presParOf" srcId="{514F92A5-A2BD-436B-BEFA-B327B0FC7E62}" destId="{F24C9F7E-AA31-495D-A7C6-BD69EA18DE81}" srcOrd="0" destOrd="0" presId="urn:microsoft.com/office/officeart/2005/8/layout/hierarchy3"/>
    <dgm:cxn modelId="{93DC1823-ADC8-4613-AE8A-1ED0D5584197}" type="presParOf" srcId="{514F92A5-A2BD-436B-BEFA-B327B0FC7E62}" destId="{B76E545E-FEE5-4D35-BA3E-0633D5315162}" srcOrd="1" destOrd="0" presId="urn:microsoft.com/office/officeart/2005/8/layout/hierarchy3"/>
    <dgm:cxn modelId="{79EBF697-FAFD-447A-86C3-6DA3993D6250}" type="presParOf" srcId="{514F92A5-A2BD-436B-BEFA-B327B0FC7E62}" destId="{254AAB3B-82C0-4468-8D76-6E1EC8AA5A2C}" srcOrd="2" destOrd="0" presId="urn:microsoft.com/office/officeart/2005/8/layout/hierarchy3"/>
    <dgm:cxn modelId="{2B4A4C8D-AE00-4E42-BDE2-DEECF9219BFB}" type="presParOf" srcId="{514F92A5-A2BD-436B-BEFA-B327B0FC7E62}" destId="{A71D576B-45BB-4C6D-975D-ABE27D85CDE7}" srcOrd="3" destOrd="0" presId="urn:microsoft.com/office/officeart/2005/8/layout/hierarchy3"/>
    <dgm:cxn modelId="{7D1C7C98-CF41-4C49-AF95-3E9602FAE826}" type="presParOf" srcId="{514F92A5-A2BD-436B-BEFA-B327B0FC7E62}" destId="{C2878925-867D-4CF5-AF08-0F7ECFC669D5}" srcOrd="4" destOrd="0" presId="urn:microsoft.com/office/officeart/2005/8/layout/hierarchy3"/>
    <dgm:cxn modelId="{5DD7C5C2-A9D3-460E-92E9-189685882FA2}" type="presParOf" srcId="{514F92A5-A2BD-436B-BEFA-B327B0FC7E62}" destId="{DB66E3DE-A950-4083-A5B9-553A9AD1F904}" srcOrd="5" destOrd="0" presId="urn:microsoft.com/office/officeart/2005/8/layout/hierarchy3"/>
    <dgm:cxn modelId="{FCB24DE6-BDFB-4325-A7A5-CCBED0BDA716}" type="presParOf" srcId="{514F92A5-A2BD-436B-BEFA-B327B0FC7E62}" destId="{FDC3268B-A280-404B-9F7C-A77471DF343D}" srcOrd="6" destOrd="0" presId="urn:microsoft.com/office/officeart/2005/8/layout/hierarchy3"/>
    <dgm:cxn modelId="{4499E353-75D4-4788-B7A4-CD18B3A73E31}" type="presParOf" srcId="{514F92A5-A2BD-436B-BEFA-B327B0FC7E62}" destId="{B887DA79-3E36-4969-A850-F739F6F682B7}" srcOrd="7" destOrd="0" presId="urn:microsoft.com/office/officeart/2005/8/layout/hierarchy3"/>
    <dgm:cxn modelId="{6DD2438E-BA8A-4DC6-81CC-DB72DE24E8A8}" type="presParOf" srcId="{F876C3D6-B53B-4C13-BA7D-CCB1E3F50200}" destId="{EB8A1BF9-050C-496C-96E7-D48717B825C4}" srcOrd="1" destOrd="0" presId="urn:microsoft.com/office/officeart/2005/8/layout/hierarchy3"/>
    <dgm:cxn modelId="{96FC3DB2-1932-4BC0-81AE-69801B3869E8}" type="presParOf" srcId="{EB8A1BF9-050C-496C-96E7-D48717B825C4}" destId="{D2C8EFFD-59F7-450E-BAA5-76ED42CAAE8D}" srcOrd="0" destOrd="0" presId="urn:microsoft.com/office/officeart/2005/8/layout/hierarchy3"/>
    <dgm:cxn modelId="{658BF143-1EE4-49E0-B937-25E6BC3C53CC}" type="presParOf" srcId="{D2C8EFFD-59F7-450E-BAA5-76ED42CAAE8D}" destId="{2F4F0145-39D6-4A88-903C-C5014D1F8A1E}" srcOrd="0" destOrd="0" presId="urn:microsoft.com/office/officeart/2005/8/layout/hierarchy3"/>
    <dgm:cxn modelId="{ED0BEB1C-0BC0-4D80-AE20-286D559EBC5A}" type="presParOf" srcId="{D2C8EFFD-59F7-450E-BAA5-76ED42CAAE8D}" destId="{893E8751-A1FC-4186-AB5D-D6A263DA080A}" srcOrd="1" destOrd="0" presId="urn:microsoft.com/office/officeart/2005/8/layout/hierarchy3"/>
    <dgm:cxn modelId="{0EF86A6E-5DE7-4317-BFB2-9362101AD944}" type="presParOf" srcId="{EB8A1BF9-050C-496C-96E7-D48717B825C4}" destId="{C7764FA2-FFD3-40F7-94FD-B8B3014A8654}" srcOrd="1" destOrd="0" presId="urn:microsoft.com/office/officeart/2005/8/layout/hierarchy3"/>
    <dgm:cxn modelId="{72B77FE9-EE1D-4124-A0A2-9AF2A41FAB68}" type="presParOf" srcId="{C7764FA2-FFD3-40F7-94FD-B8B3014A8654}" destId="{CBD28075-E91B-4A12-A68A-B487B3137814}" srcOrd="0" destOrd="0" presId="urn:microsoft.com/office/officeart/2005/8/layout/hierarchy3"/>
    <dgm:cxn modelId="{9DB0369F-A5D3-471D-88A7-8590040B1648}" type="presParOf" srcId="{C7764FA2-FFD3-40F7-94FD-B8B3014A8654}" destId="{32F61BEC-879B-41DA-8B1C-2544E7577CF0}" srcOrd="1" destOrd="0" presId="urn:microsoft.com/office/officeart/2005/8/layout/hierarchy3"/>
    <dgm:cxn modelId="{65895250-79FF-4E10-945D-6D9B35DE2A40}" type="presParOf" srcId="{C7764FA2-FFD3-40F7-94FD-B8B3014A8654}" destId="{413DEA6A-B5C6-46DD-A7F6-E06143B7B1AB}" srcOrd="2" destOrd="0" presId="urn:microsoft.com/office/officeart/2005/8/layout/hierarchy3"/>
    <dgm:cxn modelId="{64DC401F-9715-4469-BEEB-20DF52F3A6B6}" type="presParOf" srcId="{C7764FA2-FFD3-40F7-94FD-B8B3014A8654}" destId="{50666439-026F-414B-9711-E856746E3780}" srcOrd="3" destOrd="0" presId="urn:microsoft.com/office/officeart/2005/8/layout/hierarchy3"/>
    <dgm:cxn modelId="{154F16FC-41FC-4775-AAD1-E32E40C7B8A0}" type="presParOf" srcId="{C7764FA2-FFD3-40F7-94FD-B8B3014A8654}" destId="{B03C75A2-CA0A-47B4-80D8-9A8BA788E404}" srcOrd="4" destOrd="0" presId="urn:microsoft.com/office/officeart/2005/8/layout/hierarchy3"/>
    <dgm:cxn modelId="{6FF12DF0-4A28-41D2-B7DD-564CF686CD56}" type="presParOf" srcId="{C7764FA2-FFD3-40F7-94FD-B8B3014A8654}" destId="{6FD5B4C5-FAE9-4BF0-A51F-05BD0376C3FE}" srcOrd="5" destOrd="0" presId="urn:microsoft.com/office/officeart/2005/8/layout/hierarchy3"/>
    <dgm:cxn modelId="{DA9D8234-16CA-4689-ACAC-1A5523D70BAA}" type="presParOf" srcId="{C7764FA2-FFD3-40F7-94FD-B8B3014A8654}" destId="{388D8382-3EC9-4CCD-B1E2-69EE74B7E5C7}" srcOrd="6" destOrd="0" presId="urn:microsoft.com/office/officeart/2005/8/layout/hierarchy3"/>
    <dgm:cxn modelId="{9F5C3D42-99FD-47F0-8C73-7A5130260FFC}" type="presParOf" srcId="{C7764FA2-FFD3-40F7-94FD-B8B3014A8654}" destId="{1B166693-CFD5-4BD8-8E05-2A9FA8A86F44}" srcOrd="7" destOrd="0" presId="urn:microsoft.com/office/officeart/2005/8/layout/hierarchy3"/>
    <dgm:cxn modelId="{951B824A-DFEC-46BF-9941-B9F9E55F03B9}" type="presParOf" srcId="{F876C3D6-B53B-4C13-BA7D-CCB1E3F50200}" destId="{D3578129-249C-4CBB-9095-B757095251C9}" srcOrd="2" destOrd="0" presId="urn:microsoft.com/office/officeart/2005/8/layout/hierarchy3"/>
    <dgm:cxn modelId="{46FF49BF-1876-4AC5-9B3B-2A7DA51AB6C8}" type="presParOf" srcId="{D3578129-249C-4CBB-9095-B757095251C9}" destId="{7D8919FC-4FB4-4B64-BC4B-4D29B8D982CF}" srcOrd="0" destOrd="0" presId="urn:microsoft.com/office/officeart/2005/8/layout/hierarchy3"/>
    <dgm:cxn modelId="{736EE8A5-BC41-4B3E-8304-3EEDE004593F}" type="presParOf" srcId="{7D8919FC-4FB4-4B64-BC4B-4D29B8D982CF}" destId="{0289F9FE-B040-4E0A-B0DB-6A9BF08380D6}" srcOrd="0" destOrd="0" presId="urn:microsoft.com/office/officeart/2005/8/layout/hierarchy3"/>
    <dgm:cxn modelId="{78B9030B-78A4-48C2-9F45-C71AB3C0B174}" type="presParOf" srcId="{7D8919FC-4FB4-4B64-BC4B-4D29B8D982CF}" destId="{A5C155F7-1589-48DF-91A1-C6511FCCBA84}" srcOrd="1" destOrd="0" presId="urn:microsoft.com/office/officeart/2005/8/layout/hierarchy3"/>
    <dgm:cxn modelId="{7B8BF14B-F504-4A8B-835A-1AB5FB9164F4}" type="presParOf" srcId="{D3578129-249C-4CBB-9095-B757095251C9}" destId="{BB341D3D-A023-4F6E-A3AC-89F65C004509}" srcOrd="1" destOrd="0" presId="urn:microsoft.com/office/officeart/2005/8/layout/hierarchy3"/>
    <dgm:cxn modelId="{E517EED2-C6E3-4455-8446-76209C33A925}" type="presParOf" srcId="{BB341D3D-A023-4F6E-A3AC-89F65C004509}" destId="{1D6E5B6E-86DE-45EF-BFC6-1601BD24F87B}" srcOrd="0" destOrd="0" presId="urn:microsoft.com/office/officeart/2005/8/layout/hierarchy3"/>
    <dgm:cxn modelId="{99B30009-3039-4E25-9C12-0E016918E7D3}" type="presParOf" srcId="{BB341D3D-A023-4F6E-A3AC-89F65C004509}" destId="{A4E13E82-63F5-4FE4-A8B0-1415A17EFD4C}" srcOrd="1" destOrd="0" presId="urn:microsoft.com/office/officeart/2005/8/layout/hierarchy3"/>
    <dgm:cxn modelId="{8FC0D132-2AE8-481D-8CCF-74F0BA30EF6C}" type="presParOf" srcId="{BB341D3D-A023-4F6E-A3AC-89F65C004509}" destId="{7417FF55-A6BC-42AF-8901-582EE6C4E57D}" srcOrd="2" destOrd="0" presId="urn:microsoft.com/office/officeart/2005/8/layout/hierarchy3"/>
    <dgm:cxn modelId="{DB8F9C7C-E28A-41BB-ABE9-36058D0C90A3}" type="presParOf" srcId="{BB341D3D-A023-4F6E-A3AC-89F65C004509}" destId="{91303A5F-1C1F-46A8-A9E8-E7902207B316}" srcOrd="3" destOrd="0" presId="urn:microsoft.com/office/officeart/2005/8/layout/hierarchy3"/>
    <dgm:cxn modelId="{1C475AF6-44FE-410A-B0DB-CAA9949FEA89}" type="presParOf" srcId="{BB341D3D-A023-4F6E-A3AC-89F65C004509}" destId="{9DB05965-7895-4963-A8F0-2D31EA8E2441}" srcOrd="4" destOrd="0" presId="urn:microsoft.com/office/officeart/2005/8/layout/hierarchy3"/>
    <dgm:cxn modelId="{CB246E4E-125E-4A02-85CF-3114A0FBEF82}" type="presParOf" srcId="{BB341D3D-A023-4F6E-A3AC-89F65C004509}" destId="{BEDA2D79-18F4-43C3-BB55-3DA78E86AA57}" srcOrd="5" destOrd="0" presId="urn:microsoft.com/office/officeart/2005/8/layout/hierarchy3"/>
    <dgm:cxn modelId="{430F3762-DD12-4EA8-A7B0-1A5C11A580D6}" type="presParOf" srcId="{BB341D3D-A023-4F6E-A3AC-89F65C004509}" destId="{F80054A9-9422-46CC-BE24-0FF580EB9DF2}" srcOrd="6" destOrd="0" presId="urn:microsoft.com/office/officeart/2005/8/layout/hierarchy3"/>
    <dgm:cxn modelId="{FC35D838-ADB0-403B-9C32-1ED0FAA934F4}" type="presParOf" srcId="{BB341D3D-A023-4F6E-A3AC-89F65C004509}" destId="{D8582B79-669D-4A60-9062-5C0597B4519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09EF8-9444-4C13-B112-8C05FC73624C}">
      <dsp:nvSpPr>
        <dsp:cNvPr id="0" name=""/>
        <dsp:cNvSpPr/>
      </dsp:nvSpPr>
      <dsp:spPr>
        <a:xfrm>
          <a:off x="2276765" y="12232"/>
          <a:ext cx="2193726" cy="109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  <a:sp3d extrusionH="28000" prstMaterial="matte"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 smtClean="0">
              <a:latin typeface="Gabriola" pitchFamily="82" charset="0"/>
            </a:rPr>
            <a:t>Північні</a:t>
          </a:r>
          <a:endParaRPr lang="ru-RU" sz="4000" kern="1200" dirty="0">
            <a:latin typeface="Gabriola" pitchFamily="82" charset="0"/>
          </a:endParaRPr>
        </a:p>
      </dsp:txBody>
      <dsp:txXfrm>
        <a:off x="2308891" y="44358"/>
        <a:ext cx="2129474" cy="1032611"/>
      </dsp:txXfrm>
    </dsp:sp>
    <dsp:sp modelId="{F24C9F7E-AA31-495D-A7C6-BD69EA18DE81}">
      <dsp:nvSpPr>
        <dsp:cNvPr id="0" name=""/>
        <dsp:cNvSpPr/>
      </dsp:nvSpPr>
      <dsp:spPr>
        <a:xfrm>
          <a:off x="2496138" y="1109095"/>
          <a:ext cx="199585" cy="812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2753"/>
              </a:lnTo>
              <a:lnTo>
                <a:pt x="199585" y="8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E545E-FEE5-4D35-BA3E-0633D5315162}">
      <dsp:nvSpPr>
        <dsp:cNvPr id="0" name=""/>
        <dsp:cNvSpPr/>
      </dsp:nvSpPr>
      <dsp:spPr>
        <a:xfrm>
          <a:off x="2695723" y="1373417"/>
          <a:ext cx="1754981" cy="1096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Gabriola" pitchFamily="82" charset="0"/>
            </a:rPr>
            <a:t>ломбардський</a:t>
          </a:r>
          <a:endParaRPr lang="ru-RU" sz="2200" kern="1200" dirty="0">
            <a:latin typeface="Gabriola" pitchFamily="82" charset="0"/>
          </a:endParaRPr>
        </a:p>
      </dsp:txBody>
      <dsp:txXfrm>
        <a:off x="2727849" y="1405543"/>
        <a:ext cx="1690729" cy="1032611"/>
      </dsp:txXfrm>
    </dsp:sp>
    <dsp:sp modelId="{254AAB3B-82C0-4468-8D76-6E1EC8AA5A2C}">
      <dsp:nvSpPr>
        <dsp:cNvPr id="0" name=""/>
        <dsp:cNvSpPr/>
      </dsp:nvSpPr>
      <dsp:spPr>
        <a:xfrm>
          <a:off x="2496138" y="1109095"/>
          <a:ext cx="199585" cy="21838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3832"/>
              </a:lnTo>
              <a:lnTo>
                <a:pt x="199585" y="21838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1D576B-45BB-4C6D-975D-ABE27D85CDE7}">
      <dsp:nvSpPr>
        <dsp:cNvPr id="0" name=""/>
        <dsp:cNvSpPr/>
      </dsp:nvSpPr>
      <dsp:spPr>
        <a:xfrm>
          <a:off x="2695723" y="2744496"/>
          <a:ext cx="1754981" cy="1096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Gabriola" pitchFamily="82" charset="0"/>
            </a:rPr>
            <a:t>п'ємонтський</a:t>
          </a:r>
          <a:endParaRPr lang="ru-RU" sz="2200" kern="1200" dirty="0">
            <a:latin typeface="Gabriola" pitchFamily="82" charset="0"/>
          </a:endParaRPr>
        </a:p>
      </dsp:txBody>
      <dsp:txXfrm>
        <a:off x="2727849" y="2776622"/>
        <a:ext cx="1690729" cy="1032611"/>
      </dsp:txXfrm>
    </dsp:sp>
    <dsp:sp modelId="{C2878925-867D-4CF5-AF08-0F7ECFC669D5}">
      <dsp:nvSpPr>
        <dsp:cNvPr id="0" name=""/>
        <dsp:cNvSpPr/>
      </dsp:nvSpPr>
      <dsp:spPr>
        <a:xfrm>
          <a:off x="2496138" y="1109095"/>
          <a:ext cx="199585" cy="3554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4911"/>
              </a:lnTo>
              <a:lnTo>
                <a:pt x="199585" y="35549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66E3DE-A950-4083-A5B9-553A9AD1F904}">
      <dsp:nvSpPr>
        <dsp:cNvPr id="0" name=""/>
        <dsp:cNvSpPr/>
      </dsp:nvSpPr>
      <dsp:spPr>
        <a:xfrm>
          <a:off x="2695723" y="4115575"/>
          <a:ext cx="1754981" cy="1096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Gabriola" pitchFamily="82" charset="0"/>
            </a:rPr>
            <a:t>Генуезький</a:t>
          </a:r>
          <a:endParaRPr lang="ru-RU" sz="2200" kern="1200" dirty="0" smtClean="0">
            <a:latin typeface="Gabriola" pitchFamily="82" charset="0"/>
          </a:endParaRPr>
        </a:p>
      </dsp:txBody>
      <dsp:txXfrm>
        <a:off x="2727849" y="4147701"/>
        <a:ext cx="1690729" cy="1032611"/>
      </dsp:txXfrm>
    </dsp:sp>
    <dsp:sp modelId="{FDC3268B-A280-404B-9F7C-A77471DF343D}">
      <dsp:nvSpPr>
        <dsp:cNvPr id="0" name=""/>
        <dsp:cNvSpPr/>
      </dsp:nvSpPr>
      <dsp:spPr>
        <a:xfrm>
          <a:off x="2496138" y="1109095"/>
          <a:ext cx="199585" cy="4925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5991"/>
              </a:lnTo>
              <a:lnTo>
                <a:pt x="199585" y="49259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87DA79-3E36-4969-A850-F739F6F682B7}">
      <dsp:nvSpPr>
        <dsp:cNvPr id="0" name=""/>
        <dsp:cNvSpPr/>
      </dsp:nvSpPr>
      <dsp:spPr>
        <a:xfrm>
          <a:off x="2695723" y="5486655"/>
          <a:ext cx="1754981" cy="1096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err="1" smtClean="0">
              <a:latin typeface="Gabriola" pitchFamily="82" charset="0"/>
            </a:rPr>
            <a:t>емільянський</a:t>
          </a:r>
          <a:endParaRPr lang="ru-RU" sz="2200" kern="1200" dirty="0" smtClean="0">
            <a:latin typeface="Gabriola" pitchFamily="82" charset="0"/>
          </a:endParaRPr>
        </a:p>
      </dsp:txBody>
      <dsp:txXfrm>
        <a:off x="2727849" y="5518781"/>
        <a:ext cx="1690729" cy="1032611"/>
      </dsp:txXfrm>
    </dsp:sp>
    <dsp:sp modelId="{2F4F0145-39D6-4A88-903C-C5014D1F8A1E}">
      <dsp:nvSpPr>
        <dsp:cNvPr id="0" name=""/>
        <dsp:cNvSpPr/>
      </dsp:nvSpPr>
      <dsp:spPr>
        <a:xfrm>
          <a:off x="4999136" y="2338"/>
          <a:ext cx="2193726" cy="109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  <a:sp3d extrusionH="28000" prstMaterial="matte"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 smtClean="0">
              <a:latin typeface="Gabriola" pitchFamily="82" charset="0"/>
            </a:rPr>
            <a:t>Центральні</a:t>
          </a:r>
          <a:endParaRPr lang="ru-RU" sz="4000" kern="1200" dirty="0">
            <a:latin typeface="Gabriola" pitchFamily="82" charset="0"/>
          </a:endParaRPr>
        </a:p>
      </dsp:txBody>
      <dsp:txXfrm>
        <a:off x="5031262" y="34464"/>
        <a:ext cx="2129474" cy="1032611"/>
      </dsp:txXfrm>
    </dsp:sp>
    <dsp:sp modelId="{CBD28075-E91B-4A12-A68A-B487B3137814}">
      <dsp:nvSpPr>
        <dsp:cNvPr id="0" name=""/>
        <dsp:cNvSpPr/>
      </dsp:nvSpPr>
      <dsp:spPr>
        <a:xfrm>
          <a:off x="5218509" y="1099201"/>
          <a:ext cx="219372" cy="822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2647"/>
              </a:lnTo>
              <a:lnTo>
                <a:pt x="219372" y="8226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F61BEC-879B-41DA-8B1C-2544E7577CF0}">
      <dsp:nvSpPr>
        <dsp:cNvPr id="0" name=""/>
        <dsp:cNvSpPr/>
      </dsp:nvSpPr>
      <dsp:spPr>
        <a:xfrm>
          <a:off x="5437882" y="1373417"/>
          <a:ext cx="1754981" cy="1096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Gabriola" pitchFamily="82" charset="0"/>
            </a:rPr>
            <a:t>тосканський</a:t>
          </a:r>
          <a:endParaRPr lang="ru-RU" sz="2200" kern="1200" dirty="0">
            <a:latin typeface="Gabriola" pitchFamily="82" charset="0"/>
          </a:endParaRPr>
        </a:p>
      </dsp:txBody>
      <dsp:txXfrm>
        <a:off x="5470008" y="1405543"/>
        <a:ext cx="1690729" cy="1032611"/>
      </dsp:txXfrm>
    </dsp:sp>
    <dsp:sp modelId="{413DEA6A-B5C6-46DD-A7F6-E06143B7B1AB}">
      <dsp:nvSpPr>
        <dsp:cNvPr id="0" name=""/>
        <dsp:cNvSpPr/>
      </dsp:nvSpPr>
      <dsp:spPr>
        <a:xfrm>
          <a:off x="5218509" y="1099201"/>
          <a:ext cx="219372" cy="2193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3726"/>
              </a:lnTo>
              <a:lnTo>
                <a:pt x="219372" y="21937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666439-026F-414B-9711-E856746E3780}">
      <dsp:nvSpPr>
        <dsp:cNvPr id="0" name=""/>
        <dsp:cNvSpPr/>
      </dsp:nvSpPr>
      <dsp:spPr>
        <a:xfrm>
          <a:off x="5437882" y="2744496"/>
          <a:ext cx="1754981" cy="1096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Gabriola" pitchFamily="82" charset="0"/>
            </a:rPr>
            <a:t>Умбрійський</a:t>
          </a:r>
          <a:endParaRPr lang="ru-RU" sz="2200" kern="1200" dirty="0">
            <a:latin typeface="Gabriola" pitchFamily="82" charset="0"/>
          </a:endParaRPr>
        </a:p>
      </dsp:txBody>
      <dsp:txXfrm>
        <a:off x="5470008" y="2776622"/>
        <a:ext cx="1690729" cy="1032611"/>
      </dsp:txXfrm>
    </dsp:sp>
    <dsp:sp modelId="{B03C75A2-CA0A-47B4-80D8-9A8BA788E404}">
      <dsp:nvSpPr>
        <dsp:cNvPr id="0" name=""/>
        <dsp:cNvSpPr/>
      </dsp:nvSpPr>
      <dsp:spPr>
        <a:xfrm>
          <a:off x="5218509" y="1099201"/>
          <a:ext cx="219372" cy="3564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4805"/>
              </a:lnTo>
              <a:lnTo>
                <a:pt x="219372" y="35648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5B4C5-FAE9-4BF0-A51F-05BD0376C3FE}">
      <dsp:nvSpPr>
        <dsp:cNvPr id="0" name=""/>
        <dsp:cNvSpPr/>
      </dsp:nvSpPr>
      <dsp:spPr>
        <a:xfrm>
          <a:off x="5437882" y="4115575"/>
          <a:ext cx="1754981" cy="1096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Gabriola" pitchFamily="82" charset="0"/>
            </a:rPr>
            <a:t>діалект</a:t>
          </a:r>
          <a:r>
            <a:rPr lang="ru-RU" sz="2200" kern="1200" dirty="0" smtClean="0">
              <a:latin typeface="Gabriola" pitchFamily="82" charset="0"/>
            </a:rPr>
            <a:t> </a:t>
          </a:r>
          <a:r>
            <a:rPr lang="ru-RU" sz="2200" kern="1200" dirty="0" err="1" smtClean="0">
              <a:latin typeface="Gabriola" pitchFamily="82" charset="0"/>
            </a:rPr>
            <a:t>Північного</a:t>
          </a:r>
          <a:r>
            <a:rPr lang="ru-RU" sz="2200" kern="1200" dirty="0" smtClean="0">
              <a:latin typeface="Gabriola" pitchFamily="82" charset="0"/>
            </a:rPr>
            <a:t> </a:t>
          </a:r>
          <a:r>
            <a:rPr lang="ru-RU" sz="2200" kern="1200" dirty="0" err="1" smtClean="0">
              <a:latin typeface="Gabriola" pitchFamily="82" charset="0"/>
            </a:rPr>
            <a:t>Лаціо</a:t>
          </a:r>
          <a:endParaRPr lang="ru-RU" sz="2200" kern="1200" dirty="0" smtClean="0">
            <a:latin typeface="Gabriola" pitchFamily="82" charset="0"/>
          </a:endParaRPr>
        </a:p>
      </dsp:txBody>
      <dsp:txXfrm>
        <a:off x="5470008" y="4147701"/>
        <a:ext cx="1690729" cy="1032611"/>
      </dsp:txXfrm>
    </dsp:sp>
    <dsp:sp modelId="{388D8382-3EC9-4CCD-B1E2-69EE74B7E5C7}">
      <dsp:nvSpPr>
        <dsp:cNvPr id="0" name=""/>
        <dsp:cNvSpPr/>
      </dsp:nvSpPr>
      <dsp:spPr>
        <a:xfrm>
          <a:off x="5218509" y="1099201"/>
          <a:ext cx="219372" cy="4935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35884"/>
              </a:lnTo>
              <a:lnTo>
                <a:pt x="219372" y="49358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166693-CFD5-4BD8-8E05-2A9FA8A86F44}">
      <dsp:nvSpPr>
        <dsp:cNvPr id="0" name=""/>
        <dsp:cNvSpPr/>
      </dsp:nvSpPr>
      <dsp:spPr>
        <a:xfrm>
          <a:off x="5437882" y="5486655"/>
          <a:ext cx="1754981" cy="1096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Gabriola" pitchFamily="82" charset="0"/>
            </a:rPr>
            <a:t>діалект</a:t>
          </a:r>
          <a:r>
            <a:rPr lang="ru-RU" sz="2200" kern="1200" dirty="0" smtClean="0">
              <a:latin typeface="Gabriola" pitchFamily="82" charset="0"/>
            </a:rPr>
            <a:t> </a:t>
          </a:r>
          <a:r>
            <a:rPr lang="ru-RU" sz="2200" kern="1200" dirty="0" err="1" smtClean="0">
              <a:latin typeface="Gabriola" pitchFamily="82" charset="0"/>
            </a:rPr>
            <a:t>області</a:t>
          </a:r>
          <a:r>
            <a:rPr lang="ru-RU" sz="2200" kern="1200" dirty="0" smtClean="0">
              <a:latin typeface="Gabriola" pitchFamily="82" charset="0"/>
            </a:rPr>
            <a:t> Марке</a:t>
          </a:r>
        </a:p>
      </dsp:txBody>
      <dsp:txXfrm>
        <a:off x="5470008" y="5518781"/>
        <a:ext cx="1690729" cy="1032611"/>
      </dsp:txXfrm>
    </dsp:sp>
    <dsp:sp modelId="{0289F9FE-B040-4E0A-B0DB-6A9BF08380D6}">
      <dsp:nvSpPr>
        <dsp:cNvPr id="0" name=""/>
        <dsp:cNvSpPr/>
      </dsp:nvSpPr>
      <dsp:spPr>
        <a:xfrm>
          <a:off x="7741294" y="2338"/>
          <a:ext cx="2193726" cy="109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  <a:sp3d extrusionH="28000" prstMaterial="matte"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 smtClean="0">
              <a:latin typeface="Gabriola" pitchFamily="82" charset="0"/>
            </a:rPr>
            <a:t>Південні</a:t>
          </a:r>
          <a:endParaRPr lang="ru-RU" sz="4000" kern="1200" dirty="0">
            <a:latin typeface="Gabriola" pitchFamily="82" charset="0"/>
          </a:endParaRPr>
        </a:p>
      </dsp:txBody>
      <dsp:txXfrm>
        <a:off x="7773420" y="34464"/>
        <a:ext cx="2129474" cy="1032611"/>
      </dsp:txXfrm>
    </dsp:sp>
    <dsp:sp modelId="{1D6E5B6E-86DE-45EF-BFC6-1601BD24F87B}">
      <dsp:nvSpPr>
        <dsp:cNvPr id="0" name=""/>
        <dsp:cNvSpPr/>
      </dsp:nvSpPr>
      <dsp:spPr>
        <a:xfrm>
          <a:off x="7960667" y="1099201"/>
          <a:ext cx="219372" cy="822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2647"/>
              </a:lnTo>
              <a:lnTo>
                <a:pt x="219372" y="8226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E13E82-63F5-4FE4-A8B0-1415A17EFD4C}">
      <dsp:nvSpPr>
        <dsp:cNvPr id="0" name=""/>
        <dsp:cNvSpPr/>
      </dsp:nvSpPr>
      <dsp:spPr>
        <a:xfrm>
          <a:off x="8180040" y="1373417"/>
          <a:ext cx="1754981" cy="1096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Gabriola" pitchFamily="82" charset="0"/>
            </a:rPr>
            <a:t>Неаполітанський</a:t>
          </a:r>
          <a:endParaRPr lang="ru-RU" sz="2200" kern="1200" dirty="0">
            <a:latin typeface="Gabriola" pitchFamily="82" charset="0"/>
          </a:endParaRPr>
        </a:p>
      </dsp:txBody>
      <dsp:txXfrm>
        <a:off x="8212166" y="1405543"/>
        <a:ext cx="1690729" cy="1032611"/>
      </dsp:txXfrm>
    </dsp:sp>
    <dsp:sp modelId="{7417FF55-A6BC-42AF-8901-582EE6C4E57D}">
      <dsp:nvSpPr>
        <dsp:cNvPr id="0" name=""/>
        <dsp:cNvSpPr/>
      </dsp:nvSpPr>
      <dsp:spPr>
        <a:xfrm>
          <a:off x="7960667" y="1099201"/>
          <a:ext cx="219372" cy="2193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3726"/>
              </a:lnTo>
              <a:lnTo>
                <a:pt x="219372" y="21937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03A5F-1C1F-46A8-A9E8-E7902207B316}">
      <dsp:nvSpPr>
        <dsp:cNvPr id="0" name=""/>
        <dsp:cNvSpPr/>
      </dsp:nvSpPr>
      <dsp:spPr>
        <a:xfrm>
          <a:off x="8180040" y="2744496"/>
          <a:ext cx="1754981" cy="1096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Gabriola" pitchFamily="82" charset="0"/>
            </a:rPr>
            <a:t>Абруцський</a:t>
          </a:r>
          <a:endParaRPr lang="ru-RU" sz="2200" kern="1200" dirty="0">
            <a:latin typeface="Gabriola" pitchFamily="82" charset="0"/>
          </a:endParaRPr>
        </a:p>
      </dsp:txBody>
      <dsp:txXfrm>
        <a:off x="8212166" y="2776622"/>
        <a:ext cx="1690729" cy="1032611"/>
      </dsp:txXfrm>
    </dsp:sp>
    <dsp:sp modelId="{9DB05965-7895-4963-A8F0-2D31EA8E2441}">
      <dsp:nvSpPr>
        <dsp:cNvPr id="0" name=""/>
        <dsp:cNvSpPr/>
      </dsp:nvSpPr>
      <dsp:spPr>
        <a:xfrm>
          <a:off x="7960667" y="1099201"/>
          <a:ext cx="219372" cy="3564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4805"/>
              </a:lnTo>
              <a:lnTo>
                <a:pt x="219372" y="35648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A2D79-18F4-43C3-BB55-3DA78E86AA57}">
      <dsp:nvSpPr>
        <dsp:cNvPr id="0" name=""/>
        <dsp:cNvSpPr/>
      </dsp:nvSpPr>
      <dsp:spPr>
        <a:xfrm>
          <a:off x="8180040" y="4115575"/>
          <a:ext cx="1754981" cy="1096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err="1" smtClean="0">
              <a:latin typeface="Gabriola" pitchFamily="82" charset="0"/>
            </a:rPr>
            <a:t>Калабрійський</a:t>
          </a:r>
          <a:endParaRPr lang="ru-RU" sz="2200" kern="1200" dirty="0">
            <a:latin typeface="Gabriola" pitchFamily="82" charset="0"/>
          </a:endParaRPr>
        </a:p>
      </dsp:txBody>
      <dsp:txXfrm>
        <a:off x="8212166" y="4147701"/>
        <a:ext cx="1690729" cy="1032611"/>
      </dsp:txXfrm>
    </dsp:sp>
    <dsp:sp modelId="{F80054A9-9422-46CC-BE24-0FF580EB9DF2}">
      <dsp:nvSpPr>
        <dsp:cNvPr id="0" name=""/>
        <dsp:cNvSpPr/>
      </dsp:nvSpPr>
      <dsp:spPr>
        <a:xfrm>
          <a:off x="7960667" y="1099201"/>
          <a:ext cx="219372" cy="4935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35884"/>
              </a:lnTo>
              <a:lnTo>
                <a:pt x="219372" y="49358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582B79-669D-4A60-9062-5C0597B4519A}">
      <dsp:nvSpPr>
        <dsp:cNvPr id="0" name=""/>
        <dsp:cNvSpPr/>
      </dsp:nvSpPr>
      <dsp:spPr>
        <a:xfrm>
          <a:off x="8180040" y="5486655"/>
          <a:ext cx="1754981" cy="1096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err="1" smtClean="0">
              <a:latin typeface="Gabriola" pitchFamily="82" charset="0"/>
            </a:rPr>
            <a:t>Апулійський</a:t>
          </a:r>
          <a:endParaRPr lang="ru-RU" sz="2200" kern="1200" dirty="0">
            <a:latin typeface="Gabriola" pitchFamily="82" charset="0"/>
          </a:endParaRPr>
        </a:p>
      </dsp:txBody>
      <dsp:txXfrm>
        <a:off x="8212166" y="5518781"/>
        <a:ext cx="1690729" cy="1032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E7F33-2322-4D47-92C5-BDF079D4C26E}" type="datetimeFigureOut">
              <a:rPr lang="ru-RU" smtClean="0"/>
              <a:t>18.09.2014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DDCE3-E483-44ED-BB43-1D9176DEA8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379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F679E-2551-43AB-90F8-85E320B440F5}" type="datetimeFigureOut">
              <a:rPr lang="ru-RU" smtClean="0"/>
              <a:t>18.09.2014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CA5D5-EFA7-4175-BF21-8F743A57C03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99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1200" y="1764094"/>
            <a:ext cx="8229600" cy="2309327"/>
          </a:xfr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1200" y="4213380"/>
            <a:ext cx="8229600" cy="1208314"/>
          </a:xfrm>
        </p:spPr>
        <p:txBody>
          <a:bodyPr>
            <a:normAutofit/>
          </a:bodyPr>
          <a:lstStyle>
            <a:lvl1pPr marL="0" indent="0" algn="ctr">
              <a:spcBef>
                <a:spcPts val="1200"/>
              </a:spcBef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3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18.09.2014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38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66415" y="365125"/>
            <a:ext cx="123444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365125"/>
            <a:ext cx="799147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18.09.2014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7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18.09.2014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2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6492332"/>
            <a:ext cx="12188952" cy="3656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764094"/>
            <a:ext cx="8229600" cy="230932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1200" y="4213380"/>
            <a:ext cx="8229600" cy="120831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091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943100"/>
            <a:ext cx="4572000" cy="42338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43100"/>
            <a:ext cx="4572000" cy="42338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18.09.2014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7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8448" y="1776066"/>
            <a:ext cx="4572000" cy="72228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8448" y="2565919"/>
            <a:ext cx="4572000" cy="36062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7648" y="1776066"/>
            <a:ext cx="4572000" cy="72228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7648" y="2565919"/>
            <a:ext cx="4572000" cy="36062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18.09.2014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0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18.09.2014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442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18.09.2014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07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981200"/>
            <a:ext cx="4114800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0" y="685800"/>
            <a:ext cx="64008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43441"/>
            <a:ext cx="4114800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18.09.2014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984248"/>
            <a:ext cx="4114800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97419" y="457200"/>
            <a:ext cx="5943600" cy="5943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648" y="3941064"/>
            <a:ext cx="4114800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162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65125"/>
            <a:ext cx="9601200" cy="1235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943100"/>
            <a:ext cx="96012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01741" y="6397368"/>
            <a:ext cx="1147665" cy="23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732A7D7-D560-4C43-B6F2-A7996CE5C9B9}" type="datetimeFigureOut">
              <a:rPr lang="ru-RU" smtClean="0"/>
              <a:pPr/>
              <a:t>18.09.2014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400" y="6397368"/>
            <a:ext cx="4800600" cy="23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797142" y="6397368"/>
            <a:ext cx="1099457" cy="23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E41E28F-C526-4978-8D63-D21257ECD5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19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ru.pons.com/%D0%BF%D0%B5%D1%80%D0%B5%D0%B2%D0%BE%D0%B4/%D0%BD%D0%B5%D0%BC%D0%B5%D1%86%D0%BA%D0%B8%D0%B9-%D1%80%D1%83%D1%81%D1%81%D0%BA%D0%B8%D0%B9/Bl%C3%A4tterfal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400">
              <a:spcBef>
                <a:spcPts val="1"/>
              </a:spcBef>
              <a:buNone/>
            </a:pPr>
            <a:r>
              <a:rPr lang="ru-RU" sz="6600" b="0" i="0" dirty="0" smtClean="0">
                <a:solidFill>
                  <a:schemeClr val="bg1"/>
                </a:solidFill>
                <a:latin typeface="Times New Roman"/>
                <a:ea typeface="+mj-ea"/>
                <a:cs typeface="+mj-cs"/>
              </a:rPr>
              <a:t>Макет "Заголовок"</a:t>
            </a:r>
            <a:endParaRPr lang="ru-RU" sz="6600" b="0" i="0" dirty="0">
              <a:solidFill>
                <a:schemeClr val="bg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spcBef>
                <a:spcPts val="12"/>
              </a:spcBef>
              <a:buNone/>
            </a:pPr>
            <a:r>
              <a:rPr lang="ru-RU" sz="2800" b="0" i="0" dirty="0" smtClean="0">
                <a:solidFill>
                  <a:srgbClr val="852367"/>
                </a:solidFill>
              </a:rPr>
              <a:t>Подзаголовок</a:t>
            </a:r>
            <a:endParaRPr lang="ru-RU" sz="2800" b="0" i="0" dirty="0">
              <a:solidFill>
                <a:srgbClr val="85236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97118" y="3244334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hlinkClick r:id="rId2"/>
              </a:rPr>
              <a:t>Blätterfall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92"/>
          <a:stretch/>
        </p:blipFill>
        <p:spPr>
          <a:xfrm>
            <a:off x="-10890" y="-793589"/>
            <a:ext cx="12202890" cy="844517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softEdge rad="1270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928929" y="1906561"/>
            <a:ext cx="797490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500" dirty="0">
              <a:solidFill>
                <a:schemeClr val="bg1"/>
              </a:solidFill>
              <a:latin typeface="Bikham Cyr Script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651" y="2057398"/>
            <a:ext cx="89074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69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kham Cyr Script" pitchFamily="2" charset="0"/>
              </a:rPr>
              <a:t>Діалекти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kham Cyr Scrip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480457"/>
            <a:ext cx="10591800" cy="4691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>
                <a:latin typeface="Gabriola" pitchFamily="82" charset="0"/>
              </a:rPr>
              <a:t>Посеред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всіх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романської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групи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італійська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мова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виділяється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своєю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діалектичною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роздрібненістю</a:t>
            </a:r>
            <a:r>
              <a:rPr lang="ru-RU" sz="2800" dirty="0">
                <a:latin typeface="Gabriola" pitchFamily="82" charset="0"/>
              </a:rPr>
              <a:t>. </a:t>
            </a:r>
            <a:r>
              <a:rPr lang="ru-RU" sz="2800" dirty="0" err="1">
                <a:latin typeface="Gabriola" pitchFamily="82" charset="0"/>
              </a:rPr>
              <a:t>Численні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діалекти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італійської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можна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розділити</a:t>
            </a:r>
            <a:r>
              <a:rPr lang="ru-RU" sz="2800" dirty="0">
                <a:latin typeface="Gabriola" pitchFamily="82" charset="0"/>
              </a:rPr>
              <a:t> на три </a:t>
            </a:r>
            <a:r>
              <a:rPr lang="ru-RU" sz="2800" dirty="0" err="1">
                <a:latin typeface="Gabriola" pitchFamily="82" charset="0"/>
              </a:rPr>
              <a:t>групи</a:t>
            </a:r>
            <a:r>
              <a:rPr lang="ru-RU" sz="2800" dirty="0">
                <a:latin typeface="Gabriola" pitchFamily="82" charset="0"/>
              </a:rPr>
              <a:t>: </a:t>
            </a:r>
            <a:r>
              <a:rPr lang="ru-RU" sz="2800" b="1" dirty="0" err="1">
                <a:latin typeface="Gabriola" pitchFamily="82" charset="0"/>
              </a:rPr>
              <a:t>північні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b="1" dirty="0" err="1">
                <a:latin typeface="Gabriola" pitchFamily="82" charset="0"/>
              </a:rPr>
              <a:t>центральні</a:t>
            </a:r>
            <a:r>
              <a:rPr lang="ru-RU" sz="2800" dirty="0">
                <a:latin typeface="Gabriola" pitchFamily="82" charset="0"/>
              </a:rPr>
              <a:t> та </a:t>
            </a:r>
            <a:r>
              <a:rPr lang="ru-RU" sz="2800" b="1" dirty="0" err="1">
                <a:latin typeface="Gabriola" pitchFamily="82" charset="0"/>
              </a:rPr>
              <a:t>південн</a:t>
            </a:r>
            <a:r>
              <a:rPr lang="ru-RU" sz="2800" dirty="0" err="1">
                <a:latin typeface="Gabriola" pitchFamily="82" charset="0"/>
              </a:rPr>
              <a:t>і</a:t>
            </a:r>
            <a:r>
              <a:rPr lang="ru-RU" sz="2800" dirty="0" smtClean="0">
                <a:latin typeface="Gabriola" pitchFamily="82" charset="0"/>
              </a:rPr>
              <a:t>.</a:t>
            </a:r>
          </a:p>
          <a:p>
            <a:pPr marL="0" indent="0">
              <a:buNone/>
            </a:pPr>
            <a:endParaRPr lang="uk-UA" sz="2800" dirty="0">
              <a:latin typeface="Gabriola" pitchFamily="82" charset="0"/>
            </a:endParaRPr>
          </a:p>
          <a:p>
            <a:pPr marL="0" indent="0">
              <a:buNone/>
            </a:pPr>
            <a:endParaRPr lang="ru-RU" sz="2800" dirty="0" smtClean="0">
              <a:latin typeface="Gabriola" pitchFamily="82" charset="0"/>
            </a:endParaRPr>
          </a:p>
          <a:p>
            <a:pPr marL="0" indent="0">
              <a:buNone/>
            </a:pPr>
            <a:r>
              <a:rPr lang="ru-RU" sz="2800" dirty="0" err="1" smtClean="0">
                <a:latin typeface="Gabriola" pitchFamily="82" charset="0"/>
              </a:rPr>
              <a:t>Таке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різноманіття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діалектів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частина</a:t>
            </a:r>
            <a:r>
              <a:rPr lang="ru-RU" sz="2800" dirty="0">
                <a:latin typeface="Gabriola" pitchFamily="82" charset="0"/>
              </a:rPr>
              <a:t> з </a:t>
            </a:r>
            <a:r>
              <a:rPr lang="ru-RU" sz="2800" dirty="0" err="1">
                <a:latin typeface="Gabriola" pitchFamily="82" charset="0"/>
              </a:rPr>
              <a:t>яких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має</a:t>
            </a:r>
            <a:r>
              <a:rPr lang="ru-RU" sz="2800" dirty="0">
                <a:latin typeface="Gabriola" pitchFamily="82" charset="0"/>
              </a:rPr>
              <a:t> свою </a:t>
            </a:r>
            <a:r>
              <a:rPr lang="ru-RU" sz="2800" dirty="0" err="1">
                <a:latin typeface="Gabriola" pitchFamily="82" charset="0"/>
              </a:rPr>
              <a:t>окрему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літературу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можна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пояснити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розмаїтістю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населення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древньої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Італії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умовами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романізації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Апеннінського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півострова</a:t>
            </a:r>
            <a:r>
              <a:rPr lang="ru-RU" sz="2800" dirty="0">
                <a:latin typeface="Gabriola" pitchFamily="82" charset="0"/>
              </a:rPr>
              <a:t> та </a:t>
            </a:r>
            <a:r>
              <a:rPr lang="ru-RU" sz="2800" dirty="0" err="1">
                <a:latin typeface="Gabriola" pitchFamily="82" charset="0"/>
              </a:rPr>
              <a:t>столітньою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політичною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роздрібненістю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країни</a:t>
            </a:r>
            <a:r>
              <a:rPr lang="ru-RU" sz="2800" dirty="0">
                <a:latin typeface="Gabriola" pitchFamily="82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1" b="100000" l="318" r="99428">
                        <a14:foregroundMark x1="51091" y1="16542" x2="51091" y2="33084"/>
                        <a14:foregroundMark x1="49735" y1="67449" x2="49735" y2="67449"/>
                        <a14:foregroundMark x1="47637" y1="75027" x2="46111" y2="66596"/>
                        <a14:foregroundMark x1="55287" y1="61900" x2="52426" y2="73746"/>
                        <a14:foregroundMark x1="48718" y1="81430" x2="48718" y2="81430"/>
                        <a14:foregroundMark x1="51409" y1="79296" x2="50328" y2="86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43" y="2725581"/>
            <a:ext cx="5798932" cy="115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91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708430"/>
              </p:ext>
            </p:extLst>
          </p:nvPr>
        </p:nvGraphicFramePr>
        <p:xfrm>
          <a:off x="-1138486" y="-524108"/>
          <a:ext cx="12192000" cy="6585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894" y1="43962" x2="31894" y2="43962"/>
                        <a14:foregroundMark x1="21742" y1="63877" x2="21742" y2="63877"/>
                        <a14:foregroundMark x1="72121" y1="66737" x2="72121" y2="66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079" y="0"/>
            <a:ext cx="3596268" cy="257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32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28" y="484868"/>
            <a:ext cx="9601200" cy="1235075"/>
          </a:xfrm>
        </p:spPr>
        <p:txBody>
          <a:bodyPr>
            <a:no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7200" dirty="0">
                <a:latin typeface="Bikham Cyr Script" pitchFamily="2" charset="0"/>
              </a:rPr>
              <a:t> </a:t>
            </a:r>
            <a:endParaRPr lang="ru-RU" dirty="0">
              <a:latin typeface="Bikham Cyr Scrip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4970" y="1943100"/>
            <a:ext cx="10130744" cy="4229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Gabriola" pitchFamily="82" charset="0"/>
              </a:rPr>
              <a:t>1. </a:t>
            </a:r>
            <a:r>
              <a:rPr lang="ru-RU" sz="3200" dirty="0" err="1">
                <a:latin typeface="Gabriola" pitchFamily="82" charset="0"/>
              </a:rPr>
              <a:t>Чи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знаєте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ви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що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італійський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це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культури</a:t>
            </a:r>
            <a:r>
              <a:rPr lang="ru-RU" sz="3200" dirty="0">
                <a:latin typeface="Gabriola" pitchFamily="82" charset="0"/>
              </a:rPr>
              <a:t>? </a:t>
            </a:r>
            <a:r>
              <a:rPr lang="ru-RU" sz="3200" dirty="0" err="1">
                <a:latin typeface="Gabriola" pitchFamily="82" charset="0"/>
              </a:rPr>
              <a:t>Згадайте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італійську</a:t>
            </a:r>
            <a:r>
              <a:rPr lang="ru-RU" sz="3200" dirty="0">
                <a:latin typeface="Gabriola" pitchFamily="82" charset="0"/>
              </a:rPr>
              <a:t> уперся, вона </a:t>
            </a:r>
            <a:r>
              <a:rPr lang="ru-RU" sz="3200" dirty="0" err="1">
                <a:latin typeface="Gabriola" pitchFamily="82" charset="0"/>
              </a:rPr>
              <a:t>відома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своїми</a:t>
            </a:r>
            <a:r>
              <a:rPr lang="ru-RU" sz="3200" dirty="0">
                <a:latin typeface="Gabriola" pitchFamily="82" charset="0"/>
              </a:rPr>
              <a:t> тенорами і сопрано. </a:t>
            </a:r>
            <a:r>
              <a:rPr lang="ru-RU" sz="3200" dirty="0" err="1">
                <a:latin typeface="Gabriola" pitchFamily="82" charset="0"/>
              </a:rPr>
              <a:t>По-моєму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це</a:t>
            </a:r>
            <a:r>
              <a:rPr lang="ru-RU" sz="3200" dirty="0">
                <a:latin typeface="Gabriola" pitchFamily="82" charset="0"/>
              </a:rPr>
              <a:t> говорить </a:t>
            </a:r>
            <a:r>
              <a:rPr lang="ru-RU" sz="3200" dirty="0" err="1">
                <a:latin typeface="Gabriola" pitchFamily="82" charset="0"/>
              </a:rPr>
              <a:t>багато</a:t>
            </a:r>
            <a:r>
              <a:rPr lang="ru-RU" sz="3200" dirty="0">
                <a:latin typeface="Gabriola" pitchFamily="82" charset="0"/>
              </a:rPr>
              <a:t> про </a:t>
            </a:r>
            <a:r>
              <a:rPr lang="ru-RU" sz="3200" dirty="0" err="1">
                <a:latin typeface="Gabriola" pitchFamily="82" charset="0"/>
              </a:rPr>
              <a:t>що</a:t>
            </a:r>
            <a:r>
              <a:rPr lang="ru-RU" sz="3200" dirty="0">
                <a:latin typeface="Gabriola" pitchFamily="82" charset="0"/>
              </a:rPr>
              <a:t>!</a:t>
            </a:r>
          </a:p>
          <a:p>
            <a:pPr marL="0" indent="0">
              <a:buNone/>
            </a:pPr>
            <a:r>
              <a:rPr lang="ru-RU" sz="3200" dirty="0">
                <a:latin typeface="Gabriola" pitchFamily="82" charset="0"/>
              </a:rPr>
              <a:t>2. </a:t>
            </a:r>
            <a:r>
              <a:rPr lang="ru-RU" sz="3200" dirty="0" err="1">
                <a:latin typeface="Gabriola" pitchFamily="82" charset="0"/>
              </a:rPr>
              <a:t>Італійський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отримує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визнання</a:t>
            </a:r>
            <a:r>
              <a:rPr lang="ru-RU" sz="3200" dirty="0">
                <a:latin typeface="Gabriola" pitchFamily="82" charset="0"/>
              </a:rPr>
              <a:t> в </a:t>
            </a:r>
            <a:r>
              <a:rPr lang="ru-RU" sz="3200" dirty="0" err="1">
                <a:latin typeface="Gabriola" pitchFamily="82" charset="0"/>
              </a:rPr>
              <a:t>усьому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діловому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світі</a:t>
            </a:r>
            <a:r>
              <a:rPr lang="ru-RU" sz="3200" dirty="0">
                <a:latin typeface="Gabriola" pitchFamily="82" charset="0"/>
              </a:rPr>
              <a:t> як </a:t>
            </a:r>
            <a:r>
              <a:rPr lang="ru-RU" sz="3200" dirty="0" err="1">
                <a:latin typeface="Gabriola" pitchFamily="82" charset="0"/>
              </a:rPr>
              <a:t>технічну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мову</a:t>
            </a:r>
            <a:r>
              <a:rPr lang="ru-RU" sz="3200" dirty="0">
                <a:latin typeface="Gabriola" pitchFamily="82" charset="0"/>
              </a:rPr>
              <a:t>.</a:t>
            </a:r>
          </a:p>
          <a:p>
            <a:pPr marL="0" indent="0">
              <a:buNone/>
            </a:pPr>
            <a:r>
              <a:rPr lang="ru-RU" sz="3200" dirty="0">
                <a:latin typeface="Gabriola" pitchFamily="82" charset="0"/>
              </a:rPr>
              <a:t>3. 90% </a:t>
            </a:r>
            <a:r>
              <a:rPr lang="ru-RU" sz="3200" dirty="0" err="1">
                <a:latin typeface="Gabriola" pitchFamily="82" charset="0"/>
              </a:rPr>
              <a:t>населення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Землі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знають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декілька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слів</a:t>
            </a:r>
            <a:r>
              <a:rPr lang="ru-RU" sz="3200" dirty="0">
                <a:latin typeface="Gabriola" pitchFamily="82" charset="0"/>
              </a:rPr>
              <a:t>, фраз з </a:t>
            </a:r>
            <a:r>
              <a:rPr lang="ru-RU" sz="3200" dirty="0" err="1">
                <a:latin typeface="Gabriola" pitchFamily="82" charset="0"/>
              </a:rPr>
              <a:t>італійського</a:t>
            </a:r>
            <a:r>
              <a:rPr lang="ru-RU" sz="3200" dirty="0">
                <a:latin typeface="Gabriola" pitchFamily="82" charset="0"/>
              </a:rPr>
              <a:t> і </a:t>
            </a:r>
            <a:r>
              <a:rPr lang="ru-RU" sz="3200" dirty="0" err="1">
                <a:latin typeface="Gabriola" pitchFamily="82" charset="0"/>
              </a:rPr>
              <a:t>застосовують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їх</a:t>
            </a:r>
            <a:r>
              <a:rPr lang="ru-RU" sz="3200" dirty="0">
                <a:latin typeface="Gabriola" pitchFamily="82" charset="0"/>
              </a:rPr>
              <a:t> у </a:t>
            </a:r>
            <a:r>
              <a:rPr lang="ru-RU" sz="3200" dirty="0" err="1">
                <a:latin typeface="Gabriola" pitchFamily="82" charset="0"/>
              </a:rPr>
              <a:t>житті</a:t>
            </a:r>
            <a:r>
              <a:rPr lang="ru-RU" sz="3200" dirty="0">
                <a:latin typeface="Gabriola" pitchFamily="82" charset="0"/>
              </a:rPr>
              <a:t>. </a:t>
            </a:r>
            <a:r>
              <a:rPr lang="ru-RU" sz="3200" dirty="0" err="1">
                <a:latin typeface="Gabriola" pitchFamily="82" charset="0"/>
              </a:rPr>
              <a:t>Наприклад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всі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знають</a:t>
            </a:r>
            <a:r>
              <a:rPr lang="ru-RU" sz="3200" dirty="0">
                <a:latin typeface="Gabriola" pitchFamily="82" charset="0"/>
              </a:rPr>
              <a:t> фразу «</a:t>
            </a:r>
            <a:r>
              <a:rPr lang="en-US" sz="3200" dirty="0">
                <a:latin typeface="Gabriola" pitchFamily="82" charset="0"/>
              </a:rPr>
              <a:t>La dolce vita</a:t>
            </a:r>
            <a:r>
              <a:rPr lang="en-US" sz="3200" dirty="0" smtClean="0">
                <a:latin typeface="Gabriola" pitchFamily="82" charset="0"/>
              </a:rPr>
              <a:t>»</a:t>
            </a:r>
            <a:endParaRPr lang="en-US" sz="3200" dirty="0">
              <a:latin typeface="Gabriola" pitchFamily="8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70" y="117248"/>
            <a:ext cx="95281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17247"/>
            <a:ext cx="3679371" cy="368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8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686" y="859971"/>
            <a:ext cx="10199914" cy="5312229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latin typeface="Gabriola" pitchFamily="82" charset="0"/>
              </a:rPr>
              <a:t>4. </a:t>
            </a:r>
            <a:r>
              <a:rPr lang="ru-RU" sz="3200" dirty="0" err="1">
                <a:latin typeface="Gabriola" pitchFamily="82" charset="0"/>
              </a:rPr>
              <a:t>Використовуй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італійський</a:t>
            </a:r>
            <a:r>
              <a:rPr lang="ru-RU" sz="3200" dirty="0">
                <a:latin typeface="Gabriola" pitchFamily="82" charset="0"/>
              </a:rPr>
              <a:t> як </a:t>
            </a:r>
            <a:r>
              <a:rPr lang="ru-RU" sz="3200" dirty="0" err="1">
                <a:latin typeface="Gabriola" pitchFamily="82" charset="0"/>
              </a:rPr>
              <a:t>мова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зваблювання</a:t>
            </a:r>
            <a:r>
              <a:rPr lang="ru-RU" sz="3200" dirty="0">
                <a:latin typeface="Gabriola" pitchFamily="82" charset="0"/>
              </a:rPr>
              <a:t>! </a:t>
            </a:r>
            <a:r>
              <a:rPr lang="ru-RU" sz="3200" dirty="0" err="1">
                <a:latin typeface="Gabriola" pitchFamily="82" charset="0"/>
              </a:rPr>
              <a:t>Наприклад</a:t>
            </a:r>
            <a:r>
              <a:rPr lang="ru-RU" sz="3200" dirty="0">
                <a:latin typeface="Gabriola" pitchFamily="82" charset="0"/>
              </a:rPr>
              <a:t>, «</a:t>
            </a:r>
            <a:r>
              <a:rPr lang="en-US" sz="3200" dirty="0" err="1">
                <a:latin typeface="Gabriola" pitchFamily="82" charset="0"/>
              </a:rPr>
              <a:t>Ti</a:t>
            </a:r>
            <a:r>
              <a:rPr lang="en-US" sz="3200" dirty="0">
                <a:latin typeface="Gabriola" pitchFamily="82" charset="0"/>
              </a:rPr>
              <a:t> </a:t>
            </a:r>
            <a:r>
              <a:rPr lang="en-US" sz="3200" dirty="0" err="1">
                <a:latin typeface="Gabriola" pitchFamily="82" charset="0"/>
              </a:rPr>
              <a:t>amo</a:t>
            </a:r>
            <a:r>
              <a:rPr lang="en-US" sz="3200" dirty="0">
                <a:latin typeface="Gabriola" pitchFamily="82" charset="0"/>
              </a:rPr>
              <a:t>», </a:t>
            </a:r>
            <a:r>
              <a:rPr lang="ru-RU" sz="3200" dirty="0" err="1">
                <a:latin typeface="Gabriola" pitchFamily="82" charset="0"/>
              </a:rPr>
              <a:t>що</a:t>
            </a:r>
            <a:r>
              <a:rPr lang="ru-RU" sz="3200" dirty="0">
                <a:latin typeface="Gabriola" pitchFamily="82" charset="0"/>
              </a:rPr>
              <a:t> в </a:t>
            </a:r>
            <a:r>
              <a:rPr lang="ru-RU" sz="3200" dirty="0" err="1">
                <a:latin typeface="Gabriola" pitchFamily="82" charset="0"/>
              </a:rPr>
              <a:t>перекладі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означає</a:t>
            </a:r>
            <a:r>
              <a:rPr lang="ru-RU" sz="3200" dirty="0">
                <a:latin typeface="Gabriola" pitchFamily="82" charset="0"/>
              </a:rPr>
              <a:t> «Я тебе люблю», </a:t>
            </a:r>
            <a:r>
              <a:rPr lang="ru-RU" sz="3200" dirty="0" err="1">
                <a:latin typeface="Gabriola" pitchFamily="82" charset="0"/>
              </a:rPr>
              <a:t>або</a:t>
            </a:r>
            <a:r>
              <a:rPr lang="ru-RU" sz="3200" dirty="0">
                <a:latin typeface="Gabriola" pitchFamily="82" charset="0"/>
              </a:rPr>
              <a:t> «</a:t>
            </a:r>
            <a:r>
              <a:rPr lang="en-US" sz="3200" dirty="0">
                <a:latin typeface="Gabriola" pitchFamily="82" charset="0"/>
              </a:rPr>
              <a:t>ciao </a:t>
            </a:r>
            <a:r>
              <a:rPr lang="en-US" sz="3200" dirty="0" err="1">
                <a:latin typeface="Gabriola" pitchFamily="82" charset="0"/>
              </a:rPr>
              <a:t>bellezza</a:t>
            </a:r>
            <a:r>
              <a:rPr lang="en-US" sz="3200" dirty="0">
                <a:latin typeface="Gabriola" pitchFamily="82" charset="0"/>
              </a:rPr>
              <a:t>» - «</a:t>
            </a:r>
            <a:r>
              <a:rPr lang="ru-RU" sz="3200" dirty="0" err="1">
                <a:latin typeface="Gabriola" pitchFamily="82" charset="0"/>
              </a:rPr>
              <a:t>Привіт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красуня</a:t>
            </a:r>
            <a:r>
              <a:rPr lang="ru-RU" sz="3200" dirty="0">
                <a:latin typeface="Gabriola" pitchFamily="82" charset="0"/>
              </a:rPr>
              <a:t>». </a:t>
            </a:r>
            <a:r>
              <a:rPr lang="ru-RU" sz="3200" dirty="0" err="1">
                <a:latin typeface="Gabriola" pitchFamily="82" charset="0"/>
              </a:rPr>
              <a:t>Чоловіки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потрібно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лише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вивчити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італійську</a:t>
            </a:r>
            <a:r>
              <a:rPr lang="ru-RU" sz="3200" dirty="0">
                <a:latin typeface="Gabriola" pitchFamily="82" charset="0"/>
              </a:rPr>
              <a:t> і </a:t>
            </a:r>
            <a:r>
              <a:rPr lang="ru-RU" sz="3200" dirty="0" err="1">
                <a:latin typeface="Gabriola" pitchFamily="82" charset="0"/>
              </a:rPr>
              <a:t>від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дівчат</a:t>
            </a:r>
            <a:r>
              <a:rPr lang="ru-RU" sz="3200" dirty="0">
                <a:latin typeface="Gabriola" pitchFamily="82" charset="0"/>
              </a:rPr>
              <a:t> просто не буде </a:t>
            </a:r>
            <a:r>
              <a:rPr lang="ru-RU" sz="3200" dirty="0" err="1">
                <a:latin typeface="Gabriola" pitchFamily="82" charset="0"/>
              </a:rPr>
              <a:t>відсічі</a:t>
            </a:r>
            <a:r>
              <a:rPr lang="ru-RU" sz="3200" dirty="0">
                <a:latin typeface="Gabriola" pitchFamily="82" charset="0"/>
              </a:rPr>
              <a:t>!</a:t>
            </a:r>
          </a:p>
          <a:p>
            <a:pPr marL="0" indent="0">
              <a:buNone/>
            </a:pPr>
            <a:r>
              <a:rPr lang="ru-RU" sz="3200" dirty="0">
                <a:latin typeface="Gabriola" pitchFamily="82" charset="0"/>
              </a:rPr>
              <a:t>5. В </a:t>
            </a:r>
            <a:r>
              <a:rPr lang="ru-RU" sz="3200" dirty="0" err="1">
                <a:latin typeface="Gabriola" pitchFamily="82" charset="0"/>
              </a:rPr>
              <a:t>Італії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 smtClean="0">
                <a:latin typeface="Gabriola" pitchFamily="82" charset="0"/>
              </a:rPr>
              <a:t>можна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 err="1" smtClean="0">
                <a:latin typeface="Gabriola" pitchFamily="82" charset="0"/>
              </a:rPr>
              <a:t>отримати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 err="1" smtClean="0">
                <a:latin typeface="Gabriola" pitchFamily="82" charset="0"/>
              </a:rPr>
              <a:t>досить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якісну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освіту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можна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вивчити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мову</a:t>
            </a:r>
            <a:r>
              <a:rPr lang="ru-RU" sz="3200" dirty="0">
                <a:latin typeface="Gabriola" pitchFamily="82" charset="0"/>
              </a:rPr>
              <a:t> і вперед до </a:t>
            </a:r>
            <a:r>
              <a:rPr lang="ru-RU" sz="3200" dirty="0" err="1">
                <a:latin typeface="Gabriola" pitchFamily="82" charset="0"/>
              </a:rPr>
              <a:t>Італії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гризти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граніт</a:t>
            </a:r>
            <a:r>
              <a:rPr lang="ru-RU" sz="3200" dirty="0">
                <a:latin typeface="Gabriola" pitchFamily="82" charset="0"/>
              </a:rPr>
              <a:t> науки! </a:t>
            </a:r>
            <a:r>
              <a:rPr lang="ru-RU" sz="3200" dirty="0" err="1">
                <a:latin typeface="Gabriola" pitchFamily="82" charset="0"/>
              </a:rPr>
              <a:t>Знання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важливо</a:t>
            </a:r>
            <a:r>
              <a:rPr lang="ru-RU" sz="3200" dirty="0">
                <a:latin typeface="Gabriola" pitchFamily="82" charset="0"/>
              </a:rPr>
              <a:t> для людей, </a:t>
            </a:r>
            <a:r>
              <a:rPr lang="ru-RU" sz="3200" dirty="0" err="1">
                <a:latin typeface="Gabriola" pitchFamily="82" charset="0"/>
              </a:rPr>
              <a:t>які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хотіли</a:t>
            </a:r>
            <a:r>
              <a:rPr lang="ru-RU" sz="3200" dirty="0">
                <a:latin typeface="Gabriola" pitchFamily="82" charset="0"/>
              </a:rPr>
              <a:t> б </a:t>
            </a:r>
            <a:r>
              <a:rPr lang="ru-RU" sz="3200" dirty="0" err="1">
                <a:latin typeface="Gabriola" pitchFamily="82" charset="0"/>
              </a:rPr>
              <a:t>зробити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собі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кар'єру</a:t>
            </a:r>
            <a:r>
              <a:rPr lang="ru-RU" sz="3200" dirty="0">
                <a:latin typeface="Gabriola" pitchFamily="82" charset="0"/>
              </a:rPr>
              <a:t> в </a:t>
            </a:r>
            <a:r>
              <a:rPr lang="ru-RU" sz="3200" dirty="0" err="1">
                <a:latin typeface="Gabriola" pitchFamily="82" charset="0"/>
              </a:rPr>
              <a:t>історії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мистецтва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музиці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літературі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педагогіці</a:t>
            </a:r>
            <a:r>
              <a:rPr lang="ru-RU" sz="3200" dirty="0">
                <a:latin typeface="Gabriola" pitchFamily="82" charset="0"/>
              </a:rPr>
              <a:t> і в </a:t>
            </a:r>
            <a:r>
              <a:rPr lang="ru-RU" sz="3200" dirty="0" err="1">
                <a:latin typeface="Gabriola" pitchFamily="82" charset="0"/>
              </a:rPr>
              <a:t>міжнародних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відносинах</a:t>
            </a:r>
            <a:r>
              <a:rPr lang="ru-RU" sz="3200" dirty="0">
                <a:latin typeface="Gabriola" pitchFamily="82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679" y="3835172"/>
            <a:ext cx="3619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372" y="446314"/>
            <a:ext cx="10700657" cy="541020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latin typeface="Gabriola" pitchFamily="82" charset="0"/>
              </a:rPr>
              <a:t>6. Вам </a:t>
            </a:r>
            <a:r>
              <a:rPr lang="ru-RU" sz="3200" dirty="0" err="1">
                <a:latin typeface="Gabriola" pitchFamily="82" charset="0"/>
              </a:rPr>
              <a:t>набридли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подорожі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 smtClean="0">
                <a:latin typeface="Gabriola" pitchFamily="82" charset="0"/>
              </a:rPr>
              <a:t>Україною</a:t>
            </a:r>
            <a:r>
              <a:rPr lang="ru-RU" sz="3200" dirty="0" smtClean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ви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хочете</a:t>
            </a:r>
            <a:r>
              <a:rPr lang="ru-RU" sz="3200" dirty="0">
                <a:latin typeface="Gabriola" pitchFamily="82" charset="0"/>
              </a:rPr>
              <a:t> в теплу </a:t>
            </a:r>
            <a:r>
              <a:rPr lang="ru-RU" sz="3200" dirty="0" err="1">
                <a:latin typeface="Gabriola" pitchFamily="82" charset="0"/>
              </a:rPr>
              <a:t>гостинну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Італію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поніжитися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біля</a:t>
            </a:r>
            <a:r>
              <a:rPr lang="ru-RU" sz="3200" dirty="0">
                <a:latin typeface="Gabriola" pitchFamily="82" charset="0"/>
              </a:rPr>
              <a:t> моря у </a:t>
            </a:r>
            <a:r>
              <a:rPr lang="ru-RU" sz="3200" dirty="0" err="1">
                <a:latin typeface="Gabriola" pitchFamily="82" charset="0"/>
              </a:rPr>
              <a:t>променях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сонця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вчіть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італійський</a:t>
            </a:r>
            <a:r>
              <a:rPr lang="ru-RU" sz="3200" dirty="0">
                <a:latin typeface="Gabriola" pitchFamily="82" charset="0"/>
              </a:rPr>
              <a:t> і </a:t>
            </a:r>
            <a:r>
              <a:rPr lang="ru-RU" sz="3200" dirty="0" err="1">
                <a:latin typeface="Gabriola" pitchFamily="82" charset="0"/>
              </a:rPr>
              <a:t>купуйте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путівки</a:t>
            </a:r>
            <a:r>
              <a:rPr lang="ru-RU" sz="3200" dirty="0">
                <a:latin typeface="Gabriola" pitchFamily="82" charset="0"/>
              </a:rPr>
              <a:t>. </a:t>
            </a:r>
            <a:r>
              <a:rPr lang="ru-RU" sz="3200" dirty="0" err="1">
                <a:latin typeface="Gabriola" pitchFamily="82" charset="0"/>
              </a:rPr>
              <a:t>Навіщо</a:t>
            </a:r>
            <a:r>
              <a:rPr lang="ru-RU" sz="3200" dirty="0">
                <a:latin typeface="Gabriola" pitchFamily="82" charset="0"/>
              </a:rPr>
              <a:t> знати </a:t>
            </a:r>
            <a:r>
              <a:rPr lang="ru-RU" sz="3200" dirty="0" err="1">
                <a:latin typeface="Gabriola" pitchFamily="82" charset="0"/>
              </a:rPr>
              <a:t>італійський</a:t>
            </a:r>
            <a:r>
              <a:rPr lang="ru-RU" sz="3200" dirty="0">
                <a:latin typeface="Gabriola" pitchFamily="82" charset="0"/>
              </a:rPr>
              <a:t>? </a:t>
            </a:r>
            <a:r>
              <a:rPr lang="ru-RU" sz="3200" dirty="0" err="1">
                <a:latin typeface="Gabriola" pitchFamily="82" charset="0"/>
              </a:rPr>
              <a:t>Щоб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окрім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екскурсій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наданих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туристичною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компанією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гідами</a:t>
            </a:r>
            <a:r>
              <a:rPr lang="ru-RU" sz="3200" dirty="0">
                <a:latin typeface="Gabriola" pitchFamily="82" charset="0"/>
              </a:rPr>
              <a:t>, просто </a:t>
            </a:r>
            <a:r>
              <a:rPr lang="ru-RU" sz="3200" dirty="0" err="1">
                <a:latin typeface="Gabriola" pitchFamily="82" charset="0"/>
              </a:rPr>
              <a:t>погуляти</a:t>
            </a:r>
            <a:r>
              <a:rPr lang="ru-RU" sz="3200" dirty="0">
                <a:latin typeface="Gabriola" pitchFamily="82" charset="0"/>
              </a:rPr>
              <a:t> по </a:t>
            </a:r>
            <a:r>
              <a:rPr lang="ru-RU" sz="3200" dirty="0" err="1">
                <a:latin typeface="Gabriola" pitchFamily="82" charset="0"/>
              </a:rPr>
              <a:t>місту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поспілкуватися</a:t>
            </a:r>
            <a:r>
              <a:rPr lang="ru-RU" sz="3200" dirty="0">
                <a:latin typeface="Gabriola" pitchFamily="82" charset="0"/>
              </a:rPr>
              <a:t> з </a:t>
            </a:r>
            <a:r>
              <a:rPr lang="ru-RU" sz="3200" dirty="0" err="1">
                <a:latin typeface="Gabriola" pitchFamily="82" charset="0"/>
              </a:rPr>
              <a:t>італійцями</a:t>
            </a:r>
            <a:r>
              <a:rPr lang="ru-RU" sz="3200" dirty="0">
                <a:latin typeface="Gabriola" pitchFamily="82" charset="0"/>
              </a:rPr>
              <a:t> (вони </a:t>
            </a:r>
            <a:r>
              <a:rPr lang="ru-RU" sz="3200" dirty="0" err="1">
                <a:latin typeface="Gabriola" pitchFamily="82" charset="0"/>
              </a:rPr>
              <a:t>дуже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цікаві</a:t>
            </a:r>
            <a:r>
              <a:rPr lang="ru-RU" sz="3200" dirty="0">
                <a:latin typeface="Gabriola" pitchFamily="82" charset="0"/>
              </a:rPr>
              <a:t> люди), та </a:t>
            </a:r>
            <a:r>
              <a:rPr lang="ru-RU" sz="3200" dirty="0" err="1">
                <a:latin typeface="Gabriola" pitchFamily="82" charset="0"/>
              </a:rPr>
              <a:t>навіть</a:t>
            </a:r>
            <a:r>
              <a:rPr lang="ru-RU" sz="3200" dirty="0">
                <a:latin typeface="Gabriola" pitchFamily="82" charset="0"/>
              </a:rPr>
              <a:t> без проблем (без </a:t>
            </a:r>
            <a:r>
              <a:rPr lang="ru-RU" sz="3200" dirty="0" err="1">
                <a:latin typeface="Gabriola" pitchFamily="82" charset="0"/>
              </a:rPr>
              <a:t>туристичної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брошурки</a:t>
            </a:r>
            <a:r>
              <a:rPr lang="ru-RU" sz="3200" dirty="0">
                <a:latin typeface="Gabriola" pitchFamily="82" charset="0"/>
              </a:rPr>
              <a:t>) просто </a:t>
            </a:r>
            <a:r>
              <a:rPr lang="ru-RU" sz="3200" dirty="0" err="1">
                <a:latin typeface="Gabriola" pitchFamily="82" charset="0"/>
              </a:rPr>
              <a:t>купити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пляшечку</a:t>
            </a:r>
            <a:r>
              <a:rPr lang="ru-RU" sz="3200" dirty="0">
                <a:latin typeface="Gabriola" pitchFamily="82" charset="0"/>
              </a:rPr>
              <a:t> з </a:t>
            </a:r>
            <a:r>
              <a:rPr lang="ru-RU" sz="3200" dirty="0" err="1">
                <a:latin typeface="Gabriola" pitchFamily="82" charset="0"/>
              </a:rPr>
              <a:t>мінеральною</a:t>
            </a:r>
            <a:r>
              <a:rPr lang="ru-RU" sz="3200" dirty="0">
                <a:latin typeface="Gabriola" pitchFamily="82" charset="0"/>
              </a:rPr>
              <a:t> водою.</a:t>
            </a:r>
          </a:p>
          <a:p>
            <a:pPr marL="0" indent="0">
              <a:buNone/>
            </a:pPr>
            <a:r>
              <a:rPr lang="ru-RU" sz="3200" dirty="0">
                <a:latin typeface="Gabriola" pitchFamily="82" charset="0"/>
              </a:rPr>
              <a:t>7. </a:t>
            </a:r>
            <a:r>
              <a:rPr lang="ru-RU" sz="3200" dirty="0" err="1">
                <a:latin typeface="Gabriola" pitchFamily="82" charset="0"/>
              </a:rPr>
              <a:t>Якщо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ви</a:t>
            </a:r>
            <a:r>
              <a:rPr lang="ru-RU" sz="3200" dirty="0">
                <a:latin typeface="Gabriola" pitchFamily="82" charset="0"/>
              </a:rPr>
              <a:t> живете в </a:t>
            </a:r>
            <a:r>
              <a:rPr lang="ru-RU" sz="3200" dirty="0" err="1" smtClean="0">
                <a:latin typeface="Gabriola" pitchFamily="82" charset="0"/>
              </a:rPr>
              <a:t>Україні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>
                <a:latin typeface="Gabriola" pitchFamily="82" charset="0"/>
              </a:rPr>
              <a:t>і добре </a:t>
            </a:r>
            <a:r>
              <a:rPr lang="ru-RU" sz="3200" dirty="0" err="1">
                <a:latin typeface="Gabriola" pitchFamily="82" charset="0"/>
              </a:rPr>
              <a:t>знаєте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італійську</a:t>
            </a:r>
            <a:r>
              <a:rPr lang="ru-RU" sz="3200" dirty="0">
                <a:latin typeface="Gabriola" pitchFamily="82" charset="0"/>
              </a:rPr>
              <a:t>, то </a:t>
            </a:r>
            <a:r>
              <a:rPr lang="ru-RU" sz="3200" dirty="0" err="1">
                <a:latin typeface="Gabriola" pitchFamily="82" charset="0"/>
              </a:rPr>
              <a:t>можна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зайнятися</a:t>
            </a:r>
            <a:r>
              <a:rPr lang="ru-RU" sz="3200" dirty="0">
                <a:latin typeface="Gabriola" pitchFamily="82" charset="0"/>
              </a:rPr>
              <a:t> репетиторством, перекладом </a:t>
            </a:r>
            <a:r>
              <a:rPr lang="ru-RU" sz="3200" dirty="0" err="1">
                <a:latin typeface="Gabriola" pitchFamily="82" charset="0"/>
              </a:rPr>
              <a:t>текстів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це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завжди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допоможе</a:t>
            </a:r>
            <a:r>
              <a:rPr lang="ru-RU" sz="3200" dirty="0">
                <a:latin typeface="Gabriola" pitchFamily="82" charset="0"/>
              </a:rPr>
              <a:t> вам </a:t>
            </a:r>
            <a:r>
              <a:rPr lang="ru-RU" sz="3200" dirty="0" err="1">
                <a:latin typeface="Gabriola" pitchFamily="82" charset="0"/>
              </a:rPr>
              <a:t>заробити</a:t>
            </a:r>
            <a:r>
              <a:rPr lang="ru-RU" sz="3200" dirty="0">
                <a:latin typeface="Gabriola" pitchFamily="82" charset="0"/>
              </a:rPr>
              <a:t> на </a:t>
            </a:r>
            <a:r>
              <a:rPr lang="ru-RU" sz="3200" dirty="0" err="1">
                <a:latin typeface="Gabriola" pitchFamily="82" charset="0"/>
              </a:rPr>
              <a:t>хліб</a:t>
            </a:r>
            <a:r>
              <a:rPr lang="ru-RU" sz="3200" dirty="0">
                <a:latin typeface="Gabriola" pitchFamily="82" charset="0"/>
              </a:rPr>
              <a:t>.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823" y1="88917" x2="98385" y2="89250"/>
                        <a14:foregroundMark x1="14167" y1="51750" x2="29792" y2="99417"/>
                        <a14:foregroundMark x1="58073" y1="93167" x2="2135" y2="83833"/>
                        <a14:foregroundMark x1="5833" y1="58667" x2="22031" y2="79750"/>
                        <a14:foregroundMark x1="15208" y1="49333" x2="7604" y2="83167"/>
                        <a14:foregroundMark x1="9219" y1="51583" x2="14688" y2="48750"/>
                        <a14:foregroundMark x1="12812" y1="73667" x2="24323" y2="85000"/>
                        <a14:foregroundMark x1="29531" y1="90667" x2="72760" y2="99417"/>
                        <a14:foregroundMark x1="4427" y1="65583" x2="11146" y2="86417"/>
                        <a14:foregroundMark x1="25833" y1="59833" x2="42448" y2="75917"/>
                        <a14:backgroundMark x1="91250" y1="35750" x2="1510" y2="35750"/>
                        <a14:backgroundMark x1="37760" y1="48083" x2="92031" y2="39417"/>
                        <a14:backgroundMark x1="96198" y1="21750" x2="96198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3003"/>
            <a:ext cx="6279995" cy="392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7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769" y="4180112"/>
            <a:ext cx="2779254" cy="311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35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7943" y="2019300"/>
            <a:ext cx="9601200" cy="4229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>
                <a:latin typeface="Gabriola" pitchFamily="82" charset="0"/>
              </a:rPr>
              <a:t>Італійська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мова</a:t>
            </a:r>
            <a:r>
              <a:rPr lang="ru-RU" sz="2800" dirty="0">
                <a:latin typeface="Gabriola" pitchFamily="82" charset="0"/>
              </a:rPr>
              <a:t> до </a:t>
            </a:r>
            <a:r>
              <a:rPr lang="ru-RU" sz="2800" dirty="0" err="1">
                <a:latin typeface="Gabriola" pitchFamily="82" charset="0"/>
              </a:rPr>
              <a:t>другої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світової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війни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використовувалася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лише</a:t>
            </a:r>
            <a:r>
              <a:rPr lang="ru-RU" sz="2800" dirty="0">
                <a:latin typeface="Gabriola" pitchFamily="82" charset="0"/>
              </a:rPr>
              <a:t> для </a:t>
            </a:r>
            <a:r>
              <a:rPr lang="ru-RU" sz="2800" dirty="0" err="1">
                <a:latin typeface="Gabriola" pitchFamily="82" charset="0"/>
              </a:rPr>
              <a:t>написання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листів</a:t>
            </a:r>
            <a:r>
              <a:rPr lang="ru-RU" sz="2800" dirty="0">
                <a:latin typeface="Gabriola" pitchFamily="82" charset="0"/>
              </a:rPr>
              <a:t> у </a:t>
            </a:r>
            <a:r>
              <a:rPr lang="ru-RU" sz="2800" dirty="0" err="1">
                <a:latin typeface="Gabriola" pitchFamily="82" charset="0"/>
              </a:rPr>
              <a:t>науковому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колі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правлячого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класу</a:t>
            </a:r>
            <a:r>
              <a:rPr lang="ru-RU" sz="2800" dirty="0">
                <a:latin typeface="Gabriola" pitchFamily="82" charset="0"/>
              </a:rPr>
              <a:t>; </a:t>
            </a:r>
            <a:r>
              <a:rPr lang="ru-RU" sz="2800" dirty="0" err="1">
                <a:latin typeface="Gabriola" pitchFamily="82" charset="0"/>
              </a:rPr>
              <a:t>італійська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мова</a:t>
            </a:r>
            <a:r>
              <a:rPr lang="ru-RU" sz="2800" dirty="0">
                <a:latin typeface="Gabriola" pitchFamily="82" charset="0"/>
              </a:rPr>
              <a:t> стала популярною і, </a:t>
            </a:r>
            <a:r>
              <a:rPr lang="ru-RU" sz="2800" dirty="0" err="1">
                <a:latin typeface="Gabriola" pitchFamily="82" charset="0"/>
              </a:rPr>
              <a:t>зокрема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поширилася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завдяки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телебаченню</a:t>
            </a:r>
            <a:r>
              <a:rPr lang="ru-RU" sz="2800" dirty="0" smtClean="0"/>
              <a:t>.</a:t>
            </a:r>
          </a:p>
          <a:p>
            <a:pPr marL="0" indent="0">
              <a:buNone/>
            </a:pPr>
            <a:endParaRPr lang="uk-UA" sz="2800" dirty="0"/>
          </a:p>
          <a:p>
            <a:pPr marL="0" indent="0">
              <a:buNone/>
            </a:pPr>
            <a:r>
              <a:rPr lang="ru-RU" sz="2800" dirty="0" err="1">
                <a:latin typeface="Gabriola" pitchFamily="82" charset="0"/>
              </a:rPr>
              <a:t>Всі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італійські</a:t>
            </a:r>
            <a:r>
              <a:rPr lang="ru-RU" sz="2800" dirty="0">
                <a:latin typeface="Gabriola" pitchFamily="82" charset="0"/>
              </a:rPr>
              <a:t> слова з буквами </a:t>
            </a:r>
            <a:r>
              <a:rPr lang="en-US" sz="2800" dirty="0">
                <a:latin typeface="Gabriola" pitchFamily="82" charset="0"/>
              </a:rPr>
              <a:t>J, K, W, X </a:t>
            </a:r>
            <a:r>
              <a:rPr lang="ru-RU" sz="2800" dirty="0">
                <a:latin typeface="Gabriola" pitchFamily="82" charset="0"/>
              </a:rPr>
              <a:t>і </a:t>
            </a:r>
            <a:r>
              <a:rPr lang="en-US" sz="2800" dirty="0">
                <a:latin typeface="Gabriola" pitchFamily="82" charset="0"/>
              </a:rPr>
              <a:t>Y </a:t>
            </a:r>
            <a:r>
              <a:rPr lang="ru-RU" sz="2800" dirty="0">
                <a:latin typeface="Gabriola" pitchFamily="82" charset="0"/>
              </a:rPr>
              <a:t>є </a:t>
            </a:r>
            <a:r>
              <a:rPr lang="ru-RU" sz="2800" dirty="0" err="1">
                <a:latin typeface="Gabriola" pitchFamily="82" charset="0"/>
              </a:rPr>
              <a:t>запозиченими</a:t>
            </a:r>
            <a:r>
              <a:rPr lang="ru-RU" sz="2800" dirty="0">
                <a:latin typeface="Gabriola" pitchFamily="82" charset="0"/>
              </a:rPr>
              <a:t> з </a:t>
            </a:r>
            <a:r>
              <a:rPr lang="ru-RU" sz="2800" dirty="0" err="1">
                <a:latin typeface="Gabriola" pitchFamily="82" charset="0"/>
              </a:rPr>
              <a:t>інших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</a:t>
            </a:r>
            <a:r>
              <a:rPr lang="ru-RU" sz="2800" dirty="0">
                <a:latin typeface="Gabriola" pitchFamily="82" charset="0"/>
              </a:rPr>
              <a:t> (</a:t>
            </a:r>
            <a:r>
              <a:rPr lang="ru-RU" sz="2800" dirty="0" err="1">
                <a:latin typeface="Gabriola" pitchFamily="82" charset="0"/>
              </a:rPr>
              <a:t>наприклад</a:t>
            </a:r>
            <a:r>
              <a:rPr lang="ru-RU" sz="2800" dirty="0">
                <a:latin typeface="Gabriola" pitchFamily="82" charset="0"/>
              </a:rPr>
              <a:t>: </a:t>
            </a:r>
            <a:r>
              <a:rPr lang="en-US" sz="2800" dirty="0">
                <a:latin typeface="Gabriola" pitchFamily="82" charset="0"/>
              </a:rPr>
              <a:t>jeans, whisky, taxi).</a:t>
            </a:r>
            <a:endParaRPr lang="ru-RU" sz="2800" dirty="0">
              <a:latin typeface="Gabriola" pitchFamily="82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65" y="279853"/>
            <a:ext cx="10120313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600" y1="5067" x2="46400" y2="16533"/>
                        <a14:foregroundMark x1="61600" y1="6133" x2="51400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86" y="3814762"/>
            <a:ext cx="4057650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9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2886" y="843642"/>
            <a:ext cx="6204857" cy="5470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>
                <a:latin typeface="Gabriola" pitchFamily="82" charset="0"/>
              </a:rPr>
              <a:t>Музичність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італійської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пояснюється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тим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що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всі</a:t>
            </a:r>
            <a:r>
              <a:rPr lang="ru-RU" sz="2800" dirty="0">
                <a:latin typeface="Gabriola" pitchFamily="82" charset="0"/>
              </a:rPr>
              <a:t> слова, за </a:t>
            </a:r>
            <a:r>
              <a:rPr lang="ru-RU" sz="2800" dirty="0" err="1">
                <a:latin typeface="Gabriola" pitchFamily="82" charset="0"/>
              </a:rPr>
              <a:t>винятком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деяких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артиклів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прийменників</a:t>
            </a:r>
            <a:r>
              <a:rPr lang="ru-RU" sz="2800" dirty="0">
                <a:latin typeface="Gabriola" pitchFamily="82" charset="0"/>
              </a:rPr>
              <a:t> і </a:t>
            </a:r>
            <a:r>
              <a:rPr lang="ru-RU" sz="2800" dirty="0" err="1">
                <a:latin typeface="Gabriola" pitchFamily="82" charset="0"/>
              </a:rPr>
              <a:t>запозичень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закінчуються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 smtClean="0">
                <a:latin typeface="Gabriola" pitchFamily="82" charset="0"/>
              </a:rPr>
              <a:t>голосною</a:t>
            </a:r>
            <a:endParaRPr lang="ru-RU" sz="2800" dirty="0" smtClean="0">
              <a:latin typeface="Gabriola" pitchFamily="82" charset="0"/>
            </a:endParaRPr>
          </a:p>
          <a:p>
            <a:pPr marL="0" indent="0">
              <a:buNone/>
            </a:pPr>
            <a:endParaRPr lang="ru-RU" sz="2800" dirty="0" smtClean="0">
              <a:latin typeface="Gabriola" pitchFamily="82" charset="0"/>
            </a:endParaRPr>
          </a:p>
          <a:p>
            <a:pPr marL="0" indent="0">
              <a:buNone/>
            </a:pPr>
            <a:r>
              <a:rPr lang="ru-RU" sz="2800" dirty="0" err="1" smtClean="0">
                <a:latin typeface="Gabriola" pitchFamily="82" charset="0"/>
              </a:rPr>
              <a:t>Більшість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італійців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розмовляють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діалектами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які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важко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розуміють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вихідці</a:t>
            </a:r>
            <a:r>
              <a:rPr lang="ru-RU" sz="2800" dirty="0">
                <a:latin typeface="Gabriola" pitchFamily="82" charset="0"/>
              </a:rPr>
              <a:t> з </a:t>
            </a:r>
            <a:r>
              <a:rPr lang="ru-RU" sz="2800" dirty="0" err="1">
                <a:latin typeface="Gabriola" pitchFamily="82" charset="0"/>
              </a:rPr>
              <a:t>інших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регіонів</a:t>
            </a:r>
            <a:r>
              <a:rPr lang="ru-RU" sz="2800" dirty="0">
                <a:latin typeface="Gabriola" pitchFamily="82" charset="0"/>
              </a:rPr>
              <a:t>; </a:t>
            </a:r>
            <a:r>
              <a:rPr lang="ru-RU" sz="2800" dirty="0" err="1">
                <a:latin typeface="Gabriola" pitchFamily="82" charset="0"/>
              </a:rPr>
              <a:t>Європарламент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виявив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що</a:t>
            </a:r>
            <a:r>
              <a:rPr lang="ru-RU" sz="2800" dirty="0">
                <a:latin typeface="Gabriola" pitchFamily="82" charset="0"/>
              </a:rPr>
              <a:t> в </a:t>
            </a:r>
            <a:r>
              <a:rPr lang="ru-RU" sz="2800" dirty="0" err="1">
                <a:latin typeface="Gabriola" pitchFamily="82" charset="0"/>
              </a:rPr>
              <a:t>Європейському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союзі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існує</a:t>
            </a:r>
            <a:r>
              <a:rPr lang="ru-RU" sz="2800" dirty="0">
                <a:latin typeface="Gabriola" pitchFamily="82" charset="0"/>
              </a:rPr>
              <a:t> 23 </a:t>
            </a:r>
            <a:r>
              <a:rPr lang="ru-RU" sz="2800" dirty="0" err="1">
                <a:latin typeface="Gabriola" pitchFamily="82" charset="0"/>
              </a:rPr>
              <a:t>мови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національних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меншин</a:t>
            </a:r>
            <a:r>
              <a:rPr lang="ru-RU" sz="2800" dirty="0">
                <a:latin typeface="Gabriola" pitchFamily="82" charset="0"/>
              </a:rPr>
              <a:t>, 13 з них </a:t>
            </a:r>
            <a:r>
              <a:rPr lang="ru-RU" sz="2800" dirty="0" err="1">
                <a:latin typeface="Gabriola" pitchFamily="82" charset="0"/>
              </a:rPr>
              <a:t>припадають</a:t>
            </a:r>
            <a:r>
              <a:rPr lang="ru-RU" sz="2800" dirty="0">
                <a:latin typeface="Gabriola" pitchFamily="82" charset="0"/>
              </a:rPr>
              <a:t> на </a:t>
            </a:r>
            <a:r>
              <a:rPr lang="ru-RU" sz="2800" dirty="0" err="1">
                <a:latin typeface="Gabriola" pitchFamily="82" charset="0"/>
              </a:rPr>
              <a:t>Італію</a:t>
            </a:r>
            <a:r>
              <a:rPr lang="ru-RU" sz="2800" dirty="0">
                <a:latin typeface="Gabriola" pitchFamily="82" charset="0"/>
              </a:rPr>
              <a:t>, 60% </a:t>
            </a:r>
            <a:r>
              <a:rPr lang="ru-RU" sz="2800" dirty="0" err="1">
                <a:latin typeface="Gabriola" pitchFamily="82" charset="0"/>
              </a:rPr>
              <a:t>італійців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говорять</a:t>
            </a:r>
            <a:r>
              <a:rPr lang="ru-RU" sz="2800" dirty="0">
                <a:latin typeface="Gabriola" pitchFamily="82" charset="0"/>
              </a:rPr>
              <a:t> на </a:t>
            </a:r>
            <a:r>
              <a:rPr lang="ru-RU" sz="2800" dirty="0" err="1">
                <a:latin typeface="Gabriola" pitchFamily="82" charset="0"/>
              </a:rPr>
              <a:t>діалекті</a:t>
            </a:r>
            <a:r>
              <a:rPr lang="ru-RU" sz="2800" dirty="0">
                <a:latin typeface="Gabriola" pitchFamily="82" charset="0"/>
              </a:rPr>
              <a:t>, а 14% </a:t>
            </a:r>
            <a:r>
              <a:rPr lang="ru-RU" sz="2800" dirty="0" err="1">
                <a:latin typeface="Gabriola" pitchFamily="82" charset="0"/>
              </a:rPr>
              <a:t>крім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свого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діалекту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більше</a:t>
            </a:r>
            <a:r>
              <a:rPr lang="ru-RU" sz="2800" dirty="0">
                <a:latin typeface="Gabriola" pitchFamily="82" charset="0"/>
              </a:rPr>
              <a:t> не </a:t>
            </a:r>
            <a:r>
              <a:rPr lang="ru-RU" sz="2800" dirty="0" err="1">
                <a:latin typeface="Gabriola" pitchFamily="82" charset="0"/>
              </a:rPr>
              <a:t>розуміють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жодної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іншої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мови</a:t>
            </a:r>
            <a:r>
              <a:rPr lang="ru-RU" sz="2800" dirty="0">
                <a:latin typeface="Gabriola" pitchFamily="82" charset="0"/>
              </a:rPr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770" y="1240971"/>
            <a:ext cx="4431983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7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97" y="1775733"/>
            <a:ext cx="980916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171" y="4859253"/>
            <a:ext cx="2410960" cy="229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0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206829" y="1428750"/>
            <a:ext cx="5018314" cy="5214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 smtClean="0">
                <a:latin typeface="Gabriola" pitchFamily="82" charset="0"/>
                <a:cs typeface="FreesiaUPC" pitchFamily="34" charset="-34"/>
              </a:rPr>
              <a:t>І</a:t>
            </a:r>
            <a:r>
              <a:rPr lang="ru-RU" sz="3200" b="1" dirty="0" err="1" smtClean="0">
                <a:latin typeface="Gabriola" pitchFamily="82" charset="0"/>
                <a:cs typeface="FreesiaUPC" pitchFamily="34" charset="-34"/>
              </a:rPr>
              <a:t>талійська</a:t>
            </a:r>
            <a:r>
              <a:rPr lang="ru-RU" sz="3200" b="1" dirty="0" smtClean="0">
                <a:latin typeface="Gabriola" pitchFamily="82" charset="0"/>
                <a:cs typeface="FreesiaUPC" pitchFamily="34" charset="-34"/>
              </a:rPr>
              <a:t> </a:t>
            </a:r>
            <a:r>
              <a:rPr lang="ru-RU" sz="3200" b="1" dirty="0" err="1">
                <a:latin typeface="Gabriola" pitchFamily="82" charset="0"/>
                <a:cs typeface="FreesiaUPC" pitchFamily="34" charset="-34"/>
              </a:rPr>
              <a:t>мова</a:t>
            </a:r>
            <a:r>
              <a:rPr lang="ru-RU" sz="3200" b="1" dirty="0">
                <a:latin typeface="Gabriola" pitchFamily="82" charset="0"/>
                <a:cs typeface="FreesiaUPC" pitchFamily="34" charset="-34"/>
              </a:rPr>
              <a:t> </a:t>
            </a:r>
            <a:r>
              <a:rPr lang="ru-RU" sz="3200" dirty="0" smtClean="0">
                <a:latin typeface="Gabriola" pitchFamily="82" charset="0"/>
                <a:cs typeface="FreesiaUPC" pitchFamily="34" charset="-34"/>
              </a:rPr>
              <a:t>- </a:t>
            </a:r>
            <a:r>
              <a:rPr lang="ru-RU" sz="3200" dirty="0" err="1" smtClean="0">
                <a:latin typeface="Gabriola" pitchFamily="82" charset="0"/>
                <a:cs typeface="FreesiaUPC" pitchFamily="34" charset="-34"/>
              </a:rPr>
              <a:t>мова</a:t>
            </a:r>
            <a:r>
              <a:rPr lang="ru-RU" sz="3200" dirty="0" smtClean="0">
                <a:latin typeface="Gabriola" pitchFamily="82" charset="0"/>
                <a:cs typeface="FreesiaUPC" pitchFamily="34" charset="-34"/>
              </a:rPr>
              <a:t>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романської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групи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індоєвропейської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сім'ї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.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Офіційна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мова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Італії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, Ватикану (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поряд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 з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латиною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), Сан-Марино,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Швейцарії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 (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поряд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 з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німецькою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,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французькою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 і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швейцарською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ретороманською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).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Писемність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 на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основі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латинського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 </a:t>
            </a:r>
            <a:r>
              <a:rPr lang="ru-RU" sz="3200" dirty="0" err="1">
                <a:latin typeface="Gabriola" pitchFamily="82" charset="0"/>
                <a:cs typeface="FreesiaUPC" pitchFamily="34" charset="-34"/>
              </a:rPr>
              <a:t>алфавіту</a:t>
            </a:r>
            <a:r>
              <a:rPr lang="ru-RU" sz="3200" dirty="0">
                <a:latin typeface="Gabriola" pitchFamily="82" charset="0"/>
                <a:cs typeface="FreesiaUPC" pitchFamily="34" charset="-34"/>
              </a:rPr>
              <a:t>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3" y="190324"/>
            <a:ext cx="4072062" cy="253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i.artfile.ru/3527x1984_695330_%5bwww.ArtFile.ru%5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r="4098"/>
          <a:stretch/>
        </p:blipFill>
        <p:spPr bwMode="auto">
          <a:xfrm>
            <a:off x="8077200" y="1651820"/>
            <a:ext cx="3940628" cy="245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8"/>
          <a:stretch/>
        </p:blipFill>
        <p:spPr bwMode="auto">
          <a:xfrm>
            <a:off x="5529943" y="3102219"/>
            <a:ext cx="3864124" cy="261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4028" r="6349" b="3391"/>
          <a:stretch/>
        </p:blipFill>
        <p:spPr bwMode="auto">
          <a:xfrm>
            <a:off x="8490856" y="4408149"/>
            <a:ext cx="3526971" cy="233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66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96684" y="1747157"/>
            <a:ext cx="10863945" cy="4229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>
                <a:latin typeface="Gabriola" pitchFamily="82" charset="0"/>
              </a:rPr>
              <a:t>Італійська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мова</a:t>
            </a:r>
            <a:r>
              <a:rPr lang="ru-RU" sz="3200" dirty="0">
                <a:latin typeface="Gabriola" pitchFamily="82" charset="0"/>
              </a:rPr>
              <a:t> походить </a:t>
            </a:r>
            <a:r>
              <a:rPr lang="ru-RU" sz="3200" dirty="0" err="1">
                <a:latin typeface="Gabriola" pitchFamily="82" charset="0"/>
              </a:rPr>
              <a:t>безпосередньо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від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живої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розмовної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латинської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мови</a:t>
            </a:r>
            <a:r>
              <a:rPr lang="ru-RU" sz="3200" dirty="0">
                <a:latin typeface="Gabriola" pitchFamily="82" charset="0"/>
              </a:rPr>
              <a:t>. </a:t>
            </a:r>
            <a:r>
              <a:rPr lang="ru-RU" sz="3200" dirty="0" err="1">
                <a:latin typeface="Gabriola" pitchFamily="82" charset="0"/>
              </a:rPr>
              <a:t>Особливість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її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походження</a:t>
            </a:r>
            <a:r>
              <a:rPr lang="ru-RU" sz="3200" dirty="0">
                <a:latin typeface="Gabriola" pitchFamily="82" charset="0"/>
              </a:rPr>
              <a:t> у </a:t>
            </a:r>
            <a:r>
              <a:rPr lang="ru-RU" sz="3200" dirty="0" err="1">
                <a:latin typeface="Gabriola" pitchFamily="82" charset="0"/>
              </a:rPr>
              <a:t>порівнянні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із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іншими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романськими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мовами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полягає</a:t>
            </a:r>
            <a:r>
              <a:rPr lang="ru-RU" sz="3200" dirty="0">
                <a:latin typeface="Gabriola" pitchFamily="82" charset="0"/>
              </a:rPr>
              <a:t> в тому, </a:t>
            </a:r>
            <a:r>
              <a:rPr lang="ru-RU" sz="3200" dirty="0" err="1">
                <a:latin typeface="Gabriola" pitchFamily="82" charset="0"/>
              </a:rPr>
              <a:t>що</a:t>
            </a:r>
            <a:r>
              <a:rPr lang="ru-RU" sz="3200" dirty="0">
                <a:latin typeface="Gabriola" pitchFamily="82" charset="0"/>
              </a:rPr>
              <a:t> вона </a:t>
            </a:r>
            <a:r>
              <a:rPr lang="ru-RU" sz="3200" dirty="0" err="1">
                <a:latin typeface="Gabriola" pitchFamily="82" charset="0"/>
              </a:rPr>
              <a:t>виникла</a:t>
            </a:r>
            <a:r>
              <a:rPr lang="ru-RU" sz="3200" dirty="0">
                <a:latin typeface="Gabriola" pitchFamily="82" charset="0"/>
              </a:rPr>
              <a:t> на </a:t>
            </a:r>
            <a:r>
              <a:rPr lang="ru-RU" sz="3200" dirty="0" err="1">
                <a:latin typeface="Gabriola" pitchFamily="82" charset="0"/>
              </a:rPr>
              <a:t>території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римської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метрополії</a:t>
            </a:r>
            <a:r>
              <a:rPr lang="ru-RU" sz="3200" dirty="0">
                <a:latin typeface="Gabriola" pitchFamily="82" charset="0"/>
              </a:rPr>
              <a:t>, де </a:t>
            </a:r>
            <a:r>
              <a:rPr lang="ru-RU" sz="3200" dirty="0" err="1">
                <a:latin typeface="Gabriola" pitchFamily="82" charset="0"/>
              </a:rPr>
              <a:t>латина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ще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задовго</a:t>
            </a:r>
            <a:r>
              <a:rPr lang="ru-RU" sz="3200" dirty="0">
                <a:latin typeface="Gabriola" pitchFamily="82" charset="0"/>
              </a:rPr>
              <a:t> до </a:t>
            </a:r>
            <a:r>
              <a:rPr lang="ru-RU" sz="3200" dirty="0" err="1">
                <a:latin typeface="Gabriola" pitchFamily="82" charset="0"/>
              </a:rPr>
              <a:t>утворення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Римської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імперії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поширилась</a:t>
            </a:r>
            <a:r>
              <a:rPr lang="ru-RU" sz="3200" dirty="0">
                <a:latin typeface="Gabriola" pitchFamily="82" charset="0"/>
              </a:rPr>
              <a:t> по </a:t>
            </a:r>
            <a:r>
              <a:rPr lang="ru-RU" sz="3200" dirty="0" err="1">
                <a:latin typeface="Gabriola" pitchFamily="82" charset="0"/>
              </a:rPr>
              <a:t>всьому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Апеннінському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півострові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витіснивши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зрештою</a:t>
            </a:r>
            <a:r>
              <a:rPr lang="ru-RU" sz="3200" dirty="0">
                <a:latin typeface="Gabriola" pitchFamily="82" charset="0"/>
              </a:rPr>
              <a:t>  </a:t>
            </a:r>
            <a:r>
              <a:rPr lang="ru-RU" sz="3200" dirty="0" smtClean="0">
                <a:latin typeface="Gabriola" pitchFamily="82" charset="0"/>
              </a:rPr>
              <a:t>                                                                                           </a:t>
            </a:r>
            <a:r>
              <a:rPr lang="ru-RU" sz="3200" dirty="0" err="1" smtClean="0">
                <a:latin typeface="Gabriola" pitchFamily="82" charset="0"/>
              </a:rPr>
              <a:t>мови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інших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його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мешканців</a:t>
            </a:r>
            <a:r>
              <a:rPr lang="ru-RU" sz="3200" dirty="0">
                <a:latin typeface="Gabriola" pitchFamily="82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4" y="268967"/>
            <a:ext cx="4256087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46" y="3521436"/>
            <a:ext cx="6677025" cy="342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45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3" b="50000"/>
          <a:stretch/>
        </p:blipFill>
        <p:spPr bwMode="auto">
          <a:xfrm>
            <a:off x="2047311" y="2667000"/>
            <a:ext cx="10144689" cy="4572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  <a:outerShdw dist="35921" dir="2700000" algn="ctr" rotWithShape="0">
              <a:schemeClr val="bg2"/>
            </a:outerShdw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143" y="255814"/>
            <a:ext cx="10511086" cy="497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Gabriola" pitchFamily="82" charset="0"/>
              </a:rPr>
              <a:t>В </a:t>
            </a:r>
            <a:r>
              <a:rPr lang="ru-RU" sz="3200" dirty="0" err="1">
                <a:latin typeface="Gabriola" pitchFamily="82" charset="0"/>
              </a:rPr>
              <a:t>Італії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довше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ніж</a:t>
            </a:r>
            <a:r>
              <a:rPr lang="ru-RU" sz="3200" dirty="0">
                <a:latin typeface="Gabriola" pitchFamily="82" charset="0"/>
              </a:rPr>
              <a:t> у </a:t>
            </a:r>
            <a:r>
              <a:rPr lang="ru-RU" sz="3200" dirty="0" err="1">
                <a:latin typeface="Gabriola" pitchFamily="82" charset="0"/>
              </a:rPr>
              <a:t>інших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романських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країнах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латинська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слугувала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мовою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офіційних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паперів</a:t>
            </a:r>
            <a:r>
              <a:rPr lang="ru-RU" sz="3200" dirty="0">
                <a:latin typeface="Gabriola" pitchFamily="82" charset="0"/>
              </a:rPr>
              <a:t>. </a:t>
            </a:r>
            <a:r>
              <a:rPr lang="ru-RU" sz="3200" dirty="0" err="1" smtClean="0">
                <a:latin typeface="Gabriola" pitchFamily="82" charset="0"/>
              </a:rPr>
              <a:t>Перші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тексти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датують</a:t>
            </a:r>
            <a:r>
              <a:rPr lang="ru-RU" sz="3200" dirty="0">
                <a:latin typeface="Gabriola" pitchFamily="82" charset="0"/>
              </a:rPr>
              <a:t> другою половиною 10 </a:t>
            </a:r>
            <a:r>
              <a:rPr lang="ru-RU" sz="3200" dirty="0" err="1">
                <a:latin typeface="Gabriola" pitchFamily="82" charset="0"/>
              </a:rPr>
              <a:t>сторіччя</a:t>
            </a:r>
            <a:r>
              <a:rPr lang="ru-RU" sz="3200" dirty="0">
                <a:latin typeface="Gabriola" pitchFamily="82" charset="0"/>
              </a:rPr>
              <a:t> (960–963 роки</a:t>
            </a:r>
            <a:r>
              <a:rPr lang="ru-RU" sz="3200" dirty="0" smtClean="0">
                <a:latin typeface="Gabriola" pitchFamily="82" charset="0"/>
              </a:rPr>
              <a:t>). </a:t>
            </a:r>
            <a:r>
              <a:rPr lang="ru-RU" sz="3200" dirty="0" err="1">
                <a:latin typeface="Gabriola" pitchFamily="82" charset="0"/>
              </a:rPr>
              <a:t>Літературні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пам'ятки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із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різних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районів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Італії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з'являються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лише</a:t>
            </a:r>
            <a:r>
              <a:rPr lang="ru-RU" sz="3200" dirty="0">
                <a:latin typeface="Gabriola" pitchFamily="82" charset="0"/>
              </a:rPr>
              <a:t> у 12 </a:t>
            </a:r>
            <a:r>
              <a:rPr lang="ru-RU" sz="3200" dirty="0" err="1">
                <a:latin typeface="Gabriola" pitchFamily="82" charset="0"/>
              </a:rPr>
              <a:t>сторіччі</a:t>
            </a:r>
            <a:r>
              <a:rPr lang="ru-RU" sz="3200" dirty="0">
                <a:latin typeface="Gabriola" pitchFamily="82" charset="0"/>
              </a:rPr>
              <a:t>. В 13 ст. </a:t>
            </a:r>
            <a:r>
              <a:rPr lang="ru-RU" sz="3200" dirty="0" err="1">
                <a:latin typeface="Gabriola" pitchFamily="82" charset="0"/>
              </a:rPr>
              <a:t>посеред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літературних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творів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написаних</a:t>
            </a:r>
            <a:r>
              <a:rPr lang="ru-RU" sz="3200" dirty="0">
                <a:latin typeface="Gabriola" pitchFamily="82" charset="0"/>
              </a:rPr>
              <a:t> на </a:t>
            </a:r>
            <a:r>
              <a:rPr lang="ru-RU" sz="3200" dirty="0" err="1">
                <a:latin typeface="Gabriola" pitchFamily="82" charset="0"/>
              </a:rPr>
              <a:t>різних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місцевих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діалектах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виділяється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поезія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Сицилійської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школи</a:t>
            </a:r>
            <a:r>
              <a:rPr lang="ru-RU" sz="3200" dirty="0">
                <a:latin typeface="Gabriola" pitchFamily="82" charset="0"/>
              </a:rPr>
              <a:t>. </a:t>
            </a:r>
            <a:r>
              <a:rPr lang="ru-RU" sz="3200" dirty="0" err="1">
                <a:latin typeface="Gabriola" pitchFamily="82" charset="0"/>
              </a:rPr>
              <a:t>Поети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цієї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школи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намагались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зблизити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окремі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місцеві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діалекти</a:t>
            </a:r>
            <a:r>
              <a:rPr lang="ru-RU" sz="3200" dirty="0">
                <a:latin typeface="Gabriola" pitchFamily="82" charset="0"/>
              </a:rPr>
              <a:t> і на </a:t>
            </a:r>
            <a:r>
              <a:rPr lang="ru-RU" sz="3200" dirty="0" err="1">
                <a:latin typeface="Gabriola" pitchFamily="82" charset="0"/>
              </a:rPr>
              <a:t>їх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основі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створити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літературну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мову</a:t>
            </a:r>
            <a:r>
              <a:rPr lang="ru-RU" sz="3200" dirty="0">
                <a:latin typeface="Gabriola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34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805543"/>
            <a:ext cx="4539343" cy="632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Gabriola" pitchFamily="82" charset="0"/>
              </a:rPr>
              <a:t>В 11—12 </a:t>
            </a:r>
            <a:r>
              <a:rPr lang="ru-RU" sz="3200" dirty="0" err="1">
                <a:latin typeface="Gabriola" pitchFamily="82" charset="0"/>
              </a:rPr>
              <a:t>століттях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швидко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розвиваються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міста</a:t>
            </a:r>
            <a:r>
              <a:rPr lang="ru-RU" sz="3200" dirty="0">
                <a:latin typeface="Gabriola" pitchFamily="82" charset="0"/>
              </a:rPr>
              <a:t> на </a:t>
            </a:r>
            <a:r>
              <a:rPr lang="ru-RU" sz="3200" dirty="0" err="1">
                <a:latin typeface="Gabriola" pitchFamily="82" charset="0"/>
              </a:rPr>
              <a:t>півночі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Італії</a:t>
            </a:r>
            <a:r>
              <a:rPr lang="ru-RU" sz="3200" dirty="0">
                <a:latin typeface="Gabriola" pitchFamily="82" charset="0"/>
              </a:rPr>
              <a:t>. До </a:t>
            </a:r>
            <a:r>
              <a:rPr lang="ru-RU" sz="3200" dirty="0" err="1">
                <a:latin typeface="Gabriola" pitchFamily="82" charset="0"/>
              </a:rPr>
              <a:t>кінця</a:t>
            </a:r>
            <a:r>
              <a:rPr lang="ru-RU" sz="3200" dirty="0">
                <a:latin typeface="Gabriola" pitchFamily="82" charset="0"/>
              </a:rPr>
              <a:t> 13 ст. </a:t>
            </a:r>
            <a:r>
              <a:rPr lang="ru-RU" sz="3200" dirty="0" err="1">
                <a:latin typeface="Gabriola" pitchFamily="82" charset="0"/>
              </a:rPr>
              <a:t>посеред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інших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міст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виділяється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Флоренція</a:t>
            </a:r>
            <a:r>
              <a:rPr lang="ru-RU" sz="3200" dirty="0">
                <a:latin typeface="Gabriola" pitchFamily="82" charset="0"/>
              </a:rPr>
              <a:t>, яка </a:t>
            </a:r>
            <a:r>
              <a:rPr lang="ru-RU" sz="3200" dirty="0" err="1">
                <a:latin typeface="Gabriola" pitchFamily="82" charset="0"/>
              </a:rPr>
              <a:t>стає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культурним</a:t>
            </a:r>
            <a:r>
              <a:rPr lang="ru-RU" sz="3200" dirty="0">
                <a:latin typeface="Gabriola" pitchFamily="82" charset="0"/>
              </a:rPr>
              <a:t> та </a:t>
            </a:r>
            <a:r>
              <a:rPr lang="ru-RU" sz="3200" dirty="0" err="1">
                <a:latin typeface="Gabriola" pitchFamily="82" charset="0"/>
              </a:rPr>
              <a:t>економічним</a:t>
            </a:r>
            <a:r>
              <a:rPr lang="ru-RU" sz="3200" dirty="0">
                <a:latin typeface="Gabriola" pitchFamily="82" charset="0"/>
              </a:rPr>
              <a:t> центром. </a:t>
            </a:r>
            <a:r>
              <a:rPr lang="ru-RU" sz="3200" dirty="0" err="1">
                <a:latin typeface="Gabriola" pitchFamily="82" charset="0"/>
              </a:rPr>
              <a:t>Це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було</a:t>
            </a:r>
            <a:r>
              <a:rPr lang="ru-RU" sz="3200" dirty="0">
                <a:latin typeface="Gabriola" pitchFamily="82" charset="0"/>
              </a:rPr>
              <a:t> причиною </a:t>
            </a:r>
            <a:r>
              <a:rPr lang="ru-RU" sz="3200" dirty="0" err="1">
                <a:latin typeface="Gabriola" pitchFamily="82" charset="0"/>
              </a:rPr>
              <a:t>посилення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флорентійського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діалекту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який</a:t>
            </a:r>
            <a:r>
              <a:rPr lang="ru-RU" sz="3200" dirty="0">
                <a:latin typeface="Gabriola" pitchFamily="82" charset="0"/>
              </a:rPr>
              <a:t> на той час </a:t>
            </a:r>
            <a:r>
              <a:rPr lang="ru-RU" sz="3200" dirty="0" err="1">
                <a:latin typeface="Gabriola" pitchFamily="82" charset="0"/>
              </a:rPr>
              <a:t>був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найпоширенішим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діалектом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північної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Італії</a:t>
            </a:r>
            <a:r>
              <a:rPr lang="ru-RU" sz="3200" dirty="0">
                <a:latin typeface="Gabriola" pitchFamily="82" charset="0"/>
              </a:rPr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46" y="1066802"/>
            <a:ext cx="6186289" cy="407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4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057" y="185057"/>
            <a:ext cx="9050380" cy="4365171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err="1">
                <a:latin typeface="Gabriola" pitchFamily="82" charset="0"/>
              </a:rPr>
              <a:t>Посиленню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ролі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флорентійського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діалекту</a:t>
            </a:r>
            <a:r>
              <a:rPr lang="ru-RU" sz="2800" dirty="0">
                <a:latin typeface="Gabriola" pitchFamily="82" charset="0"/>
              </a:rPr>
              <a:t> як </a:t>
            </a:r>
            <a:r>
              <a:rPr lang="ru-RU" sz="2800" dirty="0" err="1">
                <a:latin typeface="Gabriola" pitchFamily="82" charset="0"/>
              </a:rPr>
              <a:t>основи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літературної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сприяла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творчість</a:t>
            </a:r>
            <a:r>
              <a:rPr lang="ru-RU" sz="2800" dirty="0">
                <a:latin typeface="Gabriola" pitchFamily="82" charset="0"/>
              </a:rPr>
              <a:t> великого </a:t>
            </a:r>
            <a:r>
              <a:rPr lang="ru-RU" sz="2800" dirty="0" err="1">
                <a:latin typeface="Gabriola" pitchFamily="82" charset="0"/>
              </a:rPr>
              <a:t>італійського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поета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b="1" dirty="0">
                <a:latin typeface="Gabriola" pitchFamily="82" charset="0"/>
              </a:rPr>
              <a:t>Данте </a:t>
            </a:r>
            <a:r>
              <a:rPr lang="ru-RU" sz="2800" b="1" dirty="0" err="1" smtClean="0">
                <a:latin typeface="Gabriola" pitchFamily="82" charset="0"/>
              </a:rPr>
              <a:t>Аліґ'єрі</a:t>
            </a:r>
            <a:r>
              <a:rPr lang="ru-RU" sz="2800" dirty="0" smtClean="0">
                <a:latin typeface="Gabriola" pitchFamily="82" charset="0"/>
              </a:rPr>
              <a:t>.  </a:t>
            </a:r>
            <a:r>
              <a:rPr lang="ru-RU" sz="2800" dirty="0" err="1" smtClean="0">
                <a:latin typeface="Gabriola" pitchFamily="82" charset="0"/>
              </a:rPr>
              <a:t>Славнозвісні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послідовники</a:t>
            </a:r>
            <a:r>
              <a:rPr lang="ru-RU" sz="2800" dirty="0">
                <a:latin typeface="Gabriola" pitchFamily="82" charset="0"/>
              </a:rPr>
              <a:t> Данте — </a:t>
            </a:r>
            <a:r>
              <a:rPr lang="ru-RU" sz="2800" b="1" dirty="0">
                <a:latin typeface="Gabriola" pitchFamily="82" charset="0"/>
              </a:rPr>
              <a:t>Франческо Петрарка </a:t>
            </a:r>
            <a:r>
              <a:rPr lang="ru-RU" sz="2800" dirty="0" smtClean="0">
                <a:latin typeface="Gabriola" pitchFamily="82" charset="0"/>
              </a:rPr>
              <a:t>і </a:t>
            </a:r>
            <a:r>
              <a:rPr lang="ru-RU" sz="2800" b="1" dirty="0" err="1">
                <a:latin typeface="Gabriola" pitchFamily="82" charset="0"/>
              </a:rPr>
              <a:t>Джованні</a:t>
            </a:r>
            <a:r>
              <a:rPr lang="ru-RU" sz="2800" b="1" dirty="0">
                <a:latin typeface="Gabriola" pitchFamily="82" charset="0"/>
              </a:rPr>
              <a:t> Боккаччо </a:t>
            </a:r>
            <a:r>
              <a:rPr lang="ru-RU" sz="2800" dirty="0" smtClean="0">
                <a:latin typeface="Gabriola" pitchFamily="82" charset="0"/>
              </a:rPr>
              <a:t>утвердили </a:t>
            </a:r>
            <a:r>
              <a:rPr lang="ru-RU" sz="2800" dirty="0">
                <a:latin typeface="Gabriola" pitchFamily="82" charset="0"/>
              </a:rPr>
              <a:t>авторитет </a:t>
            </a:r>
            <a:r>
              <a:rPr lang="ru-RU" sz="2800" dirty="0" err="1">
                <a:latin typeface="Gabriola" pitchFamily="82" charset="0"/>
              </a:rPr>
              <a:t>флорентійського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діалекту</a:t>
            </a:r>
            <a:r>
              <a:rPr lang="ru-RU" sz="2800" dirty="0">
                <a:latin typeface="Gabriola" pitchFamily="82" charset="0"/>
              </a:rPr>
              <a:t> як </a:t>
            </a:r>
            <a:r>
              <a:rPr lang="ru-RU" sz="2800" dirty="0" err="1">
                <a:latin typeface="Gabriola" pitchFamily="82" charset="0"/>
              </a:rPr>
              <a:t>основи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літературної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країни</a:t>
            </a:r>
            <a:r>
              <a:rPr lang="ru-RU" sz="2800" dirty="0">
                <a:latin typeface="Gabriola" pitchFamily="82" charset="0"/>
              </a:rPr>
              <a:t>. Великими </a:t>
            </a:r>
            <a:r>
              <a:rPr lang="ru-RU" sz="2800" dirty="0" err="1">
                <a:latin typeface="Gabriola" pitchFamily="82" charset="0"/>
              </a:rPr>
              <a:t>зусиллями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граматистів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серед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яких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особлива</a:t>
            </a:r>
            <a:r>
              <a:rPr lang="ru-RU" sz="2800" dirty="0">
                <a:latin typeface="Gabriola" pitchFamily="82" charset="0"/>
              </a:rPr>
              <a:t> роль </a:t>
            </a:r>
            <a:r>
              <a:rPr lang="ru-RU" sz="2800" dirty="0" err="1">
                <a:latin typeface="Gabriola" pitchFamily="82" charset="0"/>
              </a:rPr>
              <a:t>належить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b="1" dirty="0" err="1">
                <a:latin typeface="Gabriola" pitchFamily="82" charset="0"/>
              </a:rPr>
              <a:t>П'єтро</a:t>
            </a:r>
            <a:r>
              <a:rPr lang="ru-RU" sz="2800" b="1" dirty="0">
                <a:latin typeface="Gabriola" pitchFamily="82" charset="0"/>
              </a:rPr>
              <a:t> </a:t>
            </a:r>
            <a:r>
              <a:rPr lang="ru-RU" sz="2800" b="1" dirty="0" err="1">
                <a:latin typeface="Gabriola" pitchFamily="82" charset="0"/>
              </a:rPr>
              <a:t>Бембо</a:t>
            </a:r>
            <a:r>
              <a:rPr lang="ru-RU" sz="2800" dirty="0">
                <a:latin typeface="Gabriola" pitchFamily="82" charset="0"/>
              </a:rPr>
              <a:t>, на початку 16 ст. </a:t>
            </a:r>
            <a:r>
              <a:rPr lang="ru-RU" sz="2800" dirty="0" err="1">
                <a:latin typeface="Gabriola" pitchFamily="82" charset="0"/>
              </a:rPr>
              <a:t>була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уніфікована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морфологічна</a:t>
            </a:r>
            <a:r>
              <a:rPr lang="ru-RU" sz="2800" dirty="0">
                <a:latin typeface="Gabriola" pitchFamily="82" charset="0"/>
              </a:rPr>
              <a:t> система </a:t>
            </a:r>
            <a:r>
              <a:rPr lang="ru-RU" sz="2800" dirty="0" err="1">
                <a:latin typeface="Gabriola" pitchFamily="82" charset="0"/>
              </a:rPr>
              <a:t>італійської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мови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котра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збереглась</a:t>
            </a:r>
            <a:r>
              <a:rPr lang="ru-RU" sz="2800" dirty="0">
                <a:latin typeface="Gabriola" pitchFamily="82" charset="0"/>
              </a:rPr>
              <a:t> до наших </a:t>
            </a:r>
            <a:r>
              <a:rPr lang="ru-RU" sz="2800" dirty="0" err="1">
                <a:latin typeface="Gabriola" pitchFamily="82" charset="0"/>
              </a:rPr>
              <a:t>часів</a:t>
            </a:r>
            <a:r>
              <a:rPr lang="ru-RU" sz="2800" dirty="0">
                <a:latin typeface="Gabriola" pitchFamily="82" charset="0"/>
              </a:rPr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56" y="3377290"/>
            <a:ext cx="4690385" cy="312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27" y="3377291"/>
            <a:ext cx="2303421" cy="312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2"/>
          <a:stretch/>
        </p:blipFill>
        <p:spPr bwMode="auto">
          <a:xfrm>
            <a:off x="8560530" y="3394447"/>
            <a:ext cx="3262740" cy="309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022" y="217713"/>
            <a:ext cx="2510249" cy="288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45505" y="6134881"/>
            <a:ext cx="16722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/>
              <a:t>Данте </a:t>
            </a:r>
            <a:r>
              <a:rPr lang="ru-RU" b="1" dirty="0" err="1"/>
              <a:t>Аліґ'єрі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13021" y="2733724"/>
            <a:ext cx="25102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/>
              <a:t>Франческо Петрарка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39527" y="6134881"/>
            <a:ext cx="230342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err="1"/>
              <a:t>Джованні</a:t>
            </a:r>
            <a:r>
              <a:rPr lang="ru-RU" b="1" dirty="0"/>
              <a:t> Боккаччо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99151" y="6134881"/>
            <a:ext cx="158549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err="1"/>
              <a:t>П'єтро</a:t>
            </a:r>
            <a:r>
              <a:rPr lang="ru-RU" b="1" dirty="0"/>
              <a:t> </a:t>
            </a:r>
            <a:r>
              <a:rPr lang="ru-RU" b="1" dirty="0" err="1"/>
              <a:t>Бембо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4569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229" y="547596"/>
            <a:ext cx="10330543" cy="4229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>
                <a:latin typeface="Gabriola" pitchFamily="82" charset="0"/>
              </a:rPr>
              <a:t>Важливим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етапом</a:t>
            </a:r>
            <a:r>
              <a:rPr lang="ru-RU" sz="3200" dirty="0">
                <a:latin typeface="Gabriola" pitchFamily="82" charset="0"/>
              </a:rPr>
              <a:t> в </a:t>
            </a:r>
            <a:r>
              <a:rPr lang="ru-RU" sz="3200" dirty="0" err="1">
                <a:latin typeface="Gabriola" pitchFamily="82" charset="0"/>
              </a:rPr>
              <a:t>історії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італійської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було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створення</a:t>
            </a:r>
            <a:r>
              <a:rPr lang="ru-RU" sz="3200" dirty="0">
                <a:latin typeface="Gabriola" pitchFamily="82" charset="0"/>
              </a:rPr>
              <a:t> у </a:t>
            </a:r>
            <a:r>
              <a:rPr lang="ru-RU" sz="3200" dirty="0" err="1">
                <a:latin typeface="Gabriola" pitchFamily="82" charset="0"/>
              </a:rPr>
              <a:t>Флоренції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академії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Круска</a:t>
            </a:r>
            <a:r>
              <a:rPr lang="ru-RU" sz="3200" dirty="0">
                <a:latin typeface="Gabriola" pitchFamily="82" charset="0"/>
              </a:rPr>
              <a:t>, </a:t>
            </a:r>
            <a:r>
              <a:rPr lang="ru-RU" sz="3200" dirty="0" err="1">
                <a:latin typeface="Gabriola" pitchFamily="82" charset="0"/>
              </a:rPr>
              <a:t>котра</a:t>
            </a:r>
            <a:r>
              <a:rPr lang="ru-RU" sz="3200" dirty="0">
                <a:latin typeface="Gabriola" pitchFamily="82" charset="0"/>
              </a:rPr>
              <a:t> в </a:t>
            </a:r>
            <a:r>
              <a:rPr lang="ru-RU" sz="3200" dirty="0" smtClean="0">
                <a:latin typeface="Gabriola" pitchFamily="82" charset="0"/>
              </a:rPr>
              <a:t>1612 </a:t>
            </a:r>
            <a:r>
              <a:rPr lang="ru-RU" sz="3200" dirty="0" err="1" smtClean="0">
                <a:latin typeface="Gabriola" pitchFamily="82" charset="0"/>
              </a:rPr>
              <a:t>році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опублікувала</a:t>
            </a:r>
            <a:r>
              <a:rPr lang="ru-RU" sz="3200" dirty="0">
                <a:latin typeface="Gabriola" pitchFamily="82" charset="0"/>
              </a:rPr>
              <a:t> перший великий словник </a:t>
            </a:r>
            <a:r>
              <a:rPr lang="ru-RU" sz="3200" dirty="0" err="1">
                <a:latin typeface="Gabriola" pitchFamily="82" charset="0"/>
              </a:rPr>
              <a:t>італійської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err="1">
                <a:latin typeface="Gabriola" pitchFamily="82" charset="0"/>
              </a:rPr>
              <a:t>мови</a:t>
            </a:r>
            <a:r>
              <a:rPr lang="ru-RU" sz="3200" dirty="0" smtClean="0">
                <a:latin typeface="Gabriola" pitchFamily="82" charset="0"/>
              </a:rPr>
              <a:t>.</a:t>
            </a:r>
            <a:endParaRPr lang="ru-RU" sz="3200" dirty="0">
              <a:latin typeface="Gabriola" pitchFamily="8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00" b="85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1" r="1126" b="5619"/>
          <a:stretch/>
        </p:blipFill>
        <p:spPr bwMode="auto">
          <a:xfrm>
            <a:off x="2481943" y="884121"/>
            <a:ext cx="9710057" cy="65399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875">
            <a:off x="366105" y="2605019"/>
            <a:ext cx="2711565" cy="381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9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185057" y="718457"/>
            <a:ext cx="5094514" cy="50622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err="1">
                <a:latin typeface="Gabriola" pitchFamily="82" charset="0"/>
              </a:rPr>
              <a:t>Суспільний</a:t>
            </a:r>
            <a:r>
              <a:rPr lang="ru-RU" sz="2800" dirty="0">
                <a:latin typeface="Gabriola" pitchFamily="82" charset="0"/>
              </a:rPr>
              <a:t> та </a:t>
            </a:r>
            <a:r>
              <a:rPr lang="ru-RU" sz="2800" dirty="0" err="1">
                <a:latin typeface="Gabriola" pitchFamily="82" charset="0"/>
              </a:rPr>
              <a:t>економічний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розвиток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розквіт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літератури</a:t>
            </a:r>
            <a:r>
              <a:rPr lang="ru-RU" sz="2800" dirty="0">
                <a:latin typeface="Gabriola" pitchFamily="82" charset="0"/>
              </a:rPr>
              <a:t> та </a:t>
            </a:r>
            <a:r>
              <a:rPr lang="ru-RU" sz="2800" dirty="0" err="1">
                <a:latin typeface="Gabriola" pitchFamily="82" charset="0"/>
              </a:rPr>
              <a:t>мистецтва</a:t>
            </a:r>
            <a:r>
              <a:rPr lang="ru-RU" sz="2800" dirty="0">
                <a:latin typeface="Gabriola" pitchFamily="82" charset="0"/>
              </a:rPr>
              <a:t> у 17 </a:t>
            </a:r>
            <a:r>
              <a:rPr lang="ru-RU" sz="2800" dirty="0" err="1">
                <a:latin typeface="Gabriola" pitchFamily="82" charset="0"/>
              </a:rPr>
              <a:t>столітті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викликає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необхідність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створення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єдиної</a:t>
            </a:r>
            <a:r>
              <a:rPr lang="ru-RU" sz="2800" dirty="0">
                <a:latin typeface="Gabriola" pitchFamily="82" charset="0"/>
              </a:rPr>
              <a:t> для </a:t>
            </a:r>
            <a:r>
              <a:rPr lang="ru-RU" sz="2800" dirty="0" err="1">
                <a:latin typeface="Gabriola" pitchFamily="82" charset="0"/>
              </a:rPr>
              <a:t>всієї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Італії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літературної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мови</a:t>
            </a:r>
            <a:r>
              <a:rPr lang="ru-RU" sz="2800" dirty="0">
                <a:latin typeface="Gabriola" pitchFamily="82" charset="0"/>
              </a:rPr>
              <a:t>. </a:t>
            </a:r>
            <a:r>
              <a:rPr lang="ru-RU" sz="2800" dirty="0" err="1">
                <a:latin typeface="Gabriola" pitchFamily="82" charset="0"/>
              </a:rPr>
              <a:t>Найвагоміший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внесок</a:t>
            </a:r>
            <a:r>
              <a:rPr lang="ru-RU" sz="2800" dirty="0">
                <a:latin typeface="Gabriola" pitchFamily="82" charset="0"/>
              </a:rPr>
              <a:t> у справу </a:t>
            </a:r>
            <a:r>
              <a:rPr lang="ru-RU" sz="2800" dirty="0" err="1">
                <a:latin typeface="Gabriola" pitchFamily="82" charset="0"/>
              </a:rPr>
              <a:t>уніфікації</a:t>
            </a:r>
            <a:r>
              <a:rPr lang="ru-RU" sz="2800" dirty="0">
                <a:latin typeface="Gabriola" pitchFamily="82" charset="0"/>
              </a:rPr>
              <a:t> та </a:t>
            </a:r>
            <a:r>
              <a:rPr lang="ru-RU" sz="2800" dirty="0" err="1">
                <a:latin typeface="Gabriola" pitchFamily="82" charset="0"/>
              </a:rPr>
              <a:t>оновлення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літературної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італійської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мови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вніс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b="1" dirty="0" err="1">
                <a:latin typeface="Gabriola" pitchFamily="82" charset="0"/>
              </a:rPr>
              <a:t>Алессандро</a:t>
            </a:r>
            <a:r>
              <a:rPr lang="ru-RU" sz="2800" b="1" dirty="0">
                <a:latin typeface="Gabriola" pitchFamily="82" charset="0"/>
              </a:rPr>
              <a:t> </a:t>
            </a:r>
            <a:r>
              <a:rPr lang="ru-RU" sz="2800" b="1" dirty="0" err="1">
                <a:latin typeface="Gabriola" pitchFamily="82" charset="0"/>
              </a:rPr>
              <a:t>Мандзоні</a:t>
            </a:r>
            <a:r>
              <a:rPr lang="ru-RU" sz="2800" b="1" dirty="0">
                <a:latin typeface="Gabriola" pitchFamily="82" charset="0"/>
              </a:rPr>
              <a:t> </a:t>
            </a:r>
            <a:r>
              <a:rPr lang="ru-RU" sz="2800" dirty="0">
                <a:latin typeface="Gabriola" pitchFamily="82" charset="0"/>
              </a:rPr>
              <a:t>(1785–1873), </a:t>
            </a:r>
            <a:r>
              <a:rPr lang="ru-RU" sz="2800" dirty="0" err="1">
                <a:latin typeface="Gabriola" pitchFamily="82" charset="0"/>
              </a:rPr>
              <a:t>який</a:t>
            </a:r>
            <a:r>
              <a:rPr lang="ru-RU" sz="2800" dirty="0">
                <a:latin typeface="Gabriola" pitchFamily="82" charset="0"/>
              </a:rPr>
              <a:t> закликав до </a:t>
            </a:r>
            <a:r>
              <a:rPr lang="ru-RU" sz="2800" dirty="0" err="1">
                <a:latin typeface="Gabriola" pitchFamily="82" charset="0"/>
              </a:rPr>
              <a:t>мовної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єдності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італійської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нації</a:t>
            </a:r>
            <a:r>
              <a:rPr lang="ru-RU" sz="2800" dirty="0">
                <a:latin typeface="Gabriola" pitchFamily="82" charset="0"/>
              </a:rPr>
              <a:t> та і </a:t>
            </a:r>
            <a:r>
              <a:rPr lang="ru-RU" sz="2800" dirty="0" err="1">
                <a:latin typeface="Gabriola" pitchFamily="82" charset="0"/>
              </a:rPr>
              <a:t>своєю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творчістю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підтвердив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тосканський</a:t>
            </a:r>
            <a:r>
              <a:rPr lang="ru-RU" sz="2800" dirty="0">
                <a:latin typeface="Gabriola" pitchFamily="82" charset="0"/>
              </a:rPr>
              <a:t>, </a:t>
            </a:r>
            <a:r>
              <a:rPr lang="ru-RU" sz="2800" dirty="0" err="1">
                <a:latin typeface="Gabriola" pitchFamily="82" charset="0"/>
              </a:rPr>
              <a:t>флорентійський</a:t>
            </a:r>
            <a:r>
              <a:rPr lang="ru-RU" sz="2800" dirty="0">
                <a:latin typeface="Gabriola" pitchFamily="82" charset="0"/>
              </a:rPr>
              <a:t> характер </a:t>
            </a:r>
            <a:r>
              <a:rPr lang="ru-RU" sz="2800" dirty="0" err="1">
                <a:latin typeface="Gabriola" pitchFamily="82" charset="0"/>
              </a:rPr>
              <a:t>італійської</a:t>
            </a:r>
            <a:r>
              <a:rPr lang="ru-RU" sz="2800" dirty="0">
                <a:latin typeface="Gabriola" pitchFamily="82" charset="0"/>
              </a:rPr>
              <a:t> </a:t>
            </a:r>
            <a:r>
              <a:rPr lang="ru-RU" sz="2800" dirty="0" err="1">
                <a:latin typeface="Gabriola" pitchFamily="82" charset="0"/>
              </a:rPr>
              <a:t>мови</a:t>
            </a:r>
            <a:r>
              <a:rPr lang="ru-RU" sz="2800" dirty="0">
                <a:latin typeface="Gabriola" pitchFamily="82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985" y="329289"/>
            <a:ext cx="6068786" cy="624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43515" y="6087884"/>
            <a:ext cx="250972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err="1"/>
              <a:t>Алессандро</a:t>
            </a:r>
            <a:r>
              <a:rPr lang="ru-RU" b="1" dirty="0"/>
              <a:t> </a:t>
            </a:r>
            <a:r>
              <a:rPr lang="ru-RU" b="1" dirty="0" err="1"/>
              <a:t>Мандзоні</a:t>
            </a:r>
            <a:r>
              <a:rPr lang="ru-R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89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1942" y="146958"/>
            <a:ext cx="9710058" cy="1790700"/>
          </a:xfrm>
          <a:solidFill>
            <a:schemeClr val="bg1">
              <a:alpha val="54000"/>
            </a:schemeClr>
          </a:solidFill>
          <a:effectLst>
            <a:softEdge rad="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результаті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перемоги у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боротьбі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національну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незалежність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котра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завершилась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об'єднанням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всіх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земель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Італії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               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італійська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літературна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мова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стала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мовою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національною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18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17393">
  <a:themeElements>
    <a:clrScheme name="PinkFloralBrocade">
      <a:dk1>
        <a:srgbClr val="323232"/>
      </a:dk1>
      <a:lt1>
        <a:sysClr val="window" lastClr="FFFFFF"/>
      </a:lt1>
      <a:dk2>
        <a:srgbClr val="000000"/>
      </a:dk2>
      <a:lt2>
        <a:srgbClr val="E8E3E7"/>
      </a:lt2>
      <a:accent1>
        <a:srgbClr val="852367"/>
      </a:accent1>
      <a:accent2>
        <a:srgbClr val="079097"/>
      </a:accent2>
      <a:accent3>
        <a:srgbClr val="D54658"/>
      </a:accent3>
      <a:accent4>
        <a:srgbClr val="EA8B4A"/>
      </a:accent4>
      <a:accent5>
        <a:srgbClr val="E3BB49"/>
      </a:accent5>
      <a:accent6>
        <a:srgbClr val="79AD5F"/>
      </a:accent6>
      <a:hlink>
        <a:srgbClr val="079097"/>
      </a:hlink>
      <a:folHlink>
        <a:srgbClr val="808080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inkFloralBrocade_16x9_TP103417392.potx" id="{DCA8027B-4681-4C49-96F0-40A60F4D1F10}" vid="{1DB21E04-8E92-4BCC-8D0A-E5C8C0912BFE}"/>
    </a:ext>
  </a:extLst>
</a:theme>
</file>

<file path=ppt/theme/theme2.xml><?xml version="1.0" encoding="utf-8"?>
<a:theme xmlns:a="http://schemas.openxmlformats.org/drawingml/2006/main" name="Office Theme">
  <a:themeElements>
    <a:clrScheme name="PinkFloralBrocade">
      <a:dk1>
        <a:srgbClr val="323232"/>
      </a:dk1>
      <a:lt1>
        <a:sysClr val="window" lastClr="FFFFFF"/>
      </a:lt1>
      <a:dk2>
        <a:srgbClr val="000000"/>
      </a:dk2>
      <a:lt2>
        <a:srgbClr val="E8E3E7"/>
      </a:lt2>
      <a:accent1>
        <a:srgbClr val="852367"/>
      </a:accent1>
      <a:accent2>
        <a:srgbClr val="079097"/>
      </a:accent2>
      <a:accent3>
        <a:srgbClr val="D54658"/>
      </a:accent3>
      <a:accent4>
        <a:srgbClr val="EA8B4A"/>
      </a:accent4>
      <a:accent5>
        <a:srgbClr val="E3BB49"/>
      </a:accent5>
      <a:accent6>
        <a:srgbClr val="79AD5F"/>
      </a:accent6>
      <a:hlink>
        <a:srgbClr val="079097"/>
      </a:hlink>
      <a:folHlink>
        <a:srgbClr val="808080"/>
      </a:folHlink>
    </a:clrScheme>
    <a:fontScheme name="PinkFloralBroca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inkFloralBrocade">
      <a:dk1>
        <a:srgbClr val="323232"/>
      </a:dk1>
      <a:lt1>
        <a:sysClr val="window" lastClr="FFFFFF"/>
      </a:lt1>
      <a:dk2>
        <a:srgbClr val="000000"/>
      </a:dk2>
      <a:lt2>
        <a:srgbClr val="E8E3E7"/>
      </a:lt2>
      <a:accent1>
        <a:srgbClr val="852367"/>
      </a:accent1>
      <a:accent2>
        <a:srgbClr val="079097"/>
      </a:accent2>
      <a:accent3>
        <a:srgbClr val="D54658"/>
      </a:accent3>
      <a:accent4>
        <a:srgbClr val="EA8B4A"/>
      </a:accent4>
      <a:accent5>
        <a:srgbClr val="E3BB49"/>
      </a:accent5>
      <a:accent6>
        <a:srgbClr val="79AD5F"/>
      </a:accent6>
      <a:hlink>
        <a:srgbClr val="079097"/>
      </a:hlink>
      <a:folHlink>
        <a:srgbClr val="808080"/>
      </a:folHlink>
    </a:clrScheme>
    <a:fontScheme name="PinkFloralBroca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C30D95C-3EF8-44E8-B33B-528BD41806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TS103417393</Template>
  <TotalTime>0</TotalTime>
  <Words>871</Words>
  <Application>Microsoft Office PowerPoint</Application>
  <PresentationFormat>Произвольный</PresentationFormat>
  <Paragraphs>50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TS103417393</vt:lpstr>
      <vt:lpstr>Макет "Заголовок"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Діалекти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2014-09-18T16:29:24Z</dcterms:created>
  <dcterms:modified xsi:type="dcterms:W3CDTF">2014-09-18T20:06:15Z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TC034173939991</vt:lpwstr>
  </property>
</Properties>
</file>