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04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07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88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61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66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32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8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14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42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86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7BB020F-F716-4CDC-85D8-3C14DF8F208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7EF0658-D715-4953-9EC3-BFF4A6FB107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62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Оратор </a:t>
            </a:r>
            <a:r>
              <a:rPr lang="uk-UA" dirty="0" err="1" smtClean="0"/>
              <a:t>Тісій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258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</a:t>
            </a:r>
            <a:r>
              <a:rPr lang="uk-UA" dirty="0" err="1"/>
              <a:t>ісій</a:t>
            </a:r>
            <a:r>
              <a:rPr lang="uk-UA" dirty="0"/>
              <a:t> – представник старшої софістики, давньогрецький ритор </a:t>
            </a:r>
            <a:r>
              <a:rPr lang="en-US" dirty="0"/>
              <a:t>V</a:t>
            </a:r>
            <a:r>
              <a:rPr lang="uk-UA" dirty="0"/>
              <a:t> століття до н.е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Точні дати народження і смерті </a:t>
            </a:r>
            <a:r>
              <a:rPr lang="uk-UA" dirty="0" err="1" smtClean="0"/>
              <a:t>Тісія</a:t>
            </a:r>
            <a:r>
              <a:rPr lang="uk-UA" dirty="0" smtClean="0"/>
              <a:t> невідомі, проте до 465 року до н.е. він був уже  досвідченим ритором, оскільки відомо, що після повергнення тиранії на Сицилії він випустив підручник по риториці.</a:t>
            </a:r>
          </a:p>
          <a:p>
            <a:r>
              <a:rPr lang="uk-UA" dirty="0" err="1" smtClean="0"/>
              <a:t>Тісій</a:t>
            </a:r>
            <a:r>
              <a:rPr lang="uk-UA" dirty="0" smtClean="0"/>
              <a:t> народився на Сицилії. Жив у </a:t>
            </a:r>
            <a:r>
              <a:rPr lang="uk-UA" dirty="0" err="1" smtClean="0"/>
              <a:t>Сіракузах</a:t>
            </a:r>
            <a:r>
              <a:rPr lang="uk-UA" dirty="0" smtClean="0"/>
              <a:t>, Фуріях та Афінах. Учень </a:t>
            </a:r>
            <a:r>
              <a:rPr lang="uk-UA" dirty="0" err="1" smtClean="0"/>
              <a:t>Коракса</a:t>
            </a:r>
            <a:r>
              <a:rPr lang="uk-UA" dirty="0" smtClean="0"/>
              <a:t>, послідовник </a:t>
            </a:r>
            <a:r>
              <a:rPr lang="uk-UA" dirty="0" err="1" smtClean="0"/>
              <a:t>Емпедокла</a:t>
            </a:r>
            <a:r>
              <a:rPr lang="uk-UA" dirty="0" smtClean="0"/>
              <a:t>, персонаж діалогу Платона «</a:t>
            </a:r>
            <a:r>
              <a:rPr lang="uk-UA" dirty="0" err="1" smtClean="0"/>
              <a:t>Федр</a:t>
            </a:r>
            <a:r>
              <a:rPr lang="uk-UA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92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Тісій</a:t>
            </a:r>
            <a:r>
              <a:rPr lang="uk-UA" dirty="0" smtClean="0"/>
              <a:t> та виникнення риторики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Тісій</a:t>
            </a:r>
            <a:r>
              <a:rPr lang="uk-UA" dirty="0" smtClean="0"/>
              <a:t> і </a:t>
            </a:r>
            <a:r>
              <a:rPr lang="uk-UA" dirty="0" err="1" smtClean="0"/>
              <a:t>Коракс</a:t>
            </a:r>
            <a:r>
              <a:rPr lang="uk-UA" dirty="0" smtClean="0"/>
              <a:t> визначали риторики як «ремесло переконання». </a:t>
            </a:r>
            <a:r>
              <a:rPr lang="uk-UA" dirty="0" err="1" smtClean="0"/>
              <a:t>Кораск</a:t>
            </a:r>
            <a:r>
              <a:rPr lang="uk-UA" dirty="0" smtClean="0"/>
              <a:t> і </a:t>
            </a:r>
            <a:r>
              <a:rPr lang="uk-UA" dirty="0" err="1" smtClean="0"/>
              <a:t>тісій</a:t>
            </a:r>
            <a:r>
              <a:rPr lang="uk-UA" dirty="0" smtClean="0"/>
              <a:t> вважаються засновниками грецької (а отже, і всієї античної) риторики. Свої докази </a:t>
            </a:r>
            <a:r>
              <a:rPr lang="uk-UA" dirty="0" err="1" smtClean="0"/>
              <a:t>Тісій</a:t>
            </a:r>
            <a:r>
              <a:rPr lang="uk-UA" dirty="0" smtClean="0"/>
              <a:t> будував на основі «вірогідності», проповідував необхідність для промов простої правдоподібності замість істини; встановив техніку поділу промови на частини. Платон критикував </a:t>
            </a:r>
            <a:r>
              <a:rPr lang="uk-UA" dirty="0" err="1" smtClean="0"/>
              <a:t>Тісія</a:t>
            </a:r>
            <a:r>
              <a:rPr lang="uk-UA" dirty="0" smtClean="0"/>
              <a:t> і </a:t>
            </a:r>
            <a:r>
              <a:rPr lang="uk-UA" dirty="0" err="1" smtClean="0"/>
              <a:t>Горгія</a:t>
            </a:r>
            <a:r>
              <a:rPr lang="uk-UA" dirty="0" smtClean="0"/>
              <a:t>, </a:t>
            </a:r>
            <a:r>
              <a:rPr lang="uk-UA" dirty="0" err="1" smtClean="0"/>
              <a:t>замінюючих</a:t>
            </a:r>
            <a:r>
              <a:rPr lang="uk-UA" dirty="0" smtClean="0"/>
              <a:t> в промовах істину вірогідністю.</a:t>
            </a:r>
          </a:p>
          <a:p>
            <a:r>
              <a:rPr lang="uk-UA" dirty="0" err="1" smtClean="0"/>
              <a:t>Тісія</a:t>
            </a:r>
            <a:r>
              <a:rPr lang="uk-UA" dirty="0" smtClean="0"/>
              <a:t> вважали людиною, яка зробила риторику мистецтвом, яке можна вивчати  самостійно і якому можна навчати інших. Він був </a:t>
            </a:r>
            <a:r>
              <a:rPr lang="uk-UA" dirty="0" err="1" smtClean="0"/>
              <a:t>вчитилем</a:t>
            </a:r>
            <a:r>
              <a:rPr lang="uk-UA" dirty="0" smtClean="0"/>
              <a:t> </a:t>
            </a:r>
            <a:r>
              <a:rPr lang="uk-UA" dirty="0" err="1" smtClean="0"/>
              <a:t>Горгія</a:t>
            </a:r>
            <a:r>
              <a:rPr lang="uk-UA" dirty="0" smtClean="0"/>
              <a:t>, </a:t>
            </a:r>
            <a:r>
              <a:rPr lang="uk-UA" dirty="0" err="1" smtClean="0"/>
              <a:t>Лісія</a:t>
            </a:r>
            <a:r>
              <a:rPr lang="uk-UA" dirty="0" smtClean="0"/>
              <a:t> та </a:t>
            </a:r>
            <a:r>
              <a:rPr lang="uk-UA" dirty="0" err="1" smtClean="0"/>
              <a:t>Ісократа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473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Спільні роботи </a:t>
            </a:r>
            <a:r>
              <a:rPr lang="uk-UA" dirty="0" err="1" smtClean="0"/>
              <a:t>Тісія</a:t>
            </a:r>
            <a:r>
              <a:rPr lang="uk-UA" dirty="0" smtClean="0"/>
              <a:t> та </a:t>
            </a:r>
            <a:r>
              <a:rPr lang="uk-UA" dirty="0" err="1"/>
              <a:t>К</a:t>
            </a:r>
            <a:r>
              <a:rPr lang="uk-UA" dirty="0" err="1" smtClean="0"/>
              <a:t>ораска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Разом зі своїм вчителем </a:t>
            </a:r>
            <a:r>
              <a:rPr lang="uk-UA" dirty="0" err="1" smtClean="0"/>
              <a:t>Кораском</a:t>
            </a:r>
            <a:r>
              <a:rPr lang="uk-UA" dirty="0" smtClean="0"/>
              <a:t> після 465 року до н.е. </a:t>
            </a:r>
            <a:r>
              <a:rPr lang="uk-UA" dirty="0" err="1" smtClean="0"/>
              <a:t>Тісій</a:t>
            </a:r>
            <a:r>
              <a:rPr lang="uk-UA" dirty="0" smtClean="0"/>
              <a:t> створив збірку «загальних </a:t>
            </a:r>
            <a:r>
              <a:rPr lang="uk-UA" dirty="0" err="1" smtClean="0"/>
              <a:t>місь</a:t>
            </a:r>
            <a:r>
              <a:rPr lang="uk-UA" dirty="0" smtClean="0"/>
              <a:t>» («</a:t>
            </a:r>
            <a:r>
              <a:rPr lang="uk-UA" dirty="0" err="1" smtClean="0"/>
              <a:t>топосів</a:t>
            </a:r>
            <a:r>
              <a:rPr lang="uk-UA" dirty="0" smtClean="0"/>
              <a:t>») – хрестоматію готових зразків для заучування, щоб вставляти їх в промову, і перший посібник риторики – теоретичне керівництво, яке давало рекомендації відносно самої структури ораторських виступів; воно не містило прикладів, але давало рекомендації відносно структури ораторських виступів. </a:t>
            </a:r>
            <a:r>
              <a:rPr lang="uk-UA" dirty="0" err="1" smtClean="0"/>
              <a:t>Найможливіше</a:t>
            </a:r>
            <a:r>
              <a:rPr lang="uk-UA" dirty="0" smtClean="0"/>
              <a:t>, зразки були підготовлені </a:t>
            </a:r>
            <a:r>
              <a:rPr lang="uk-UA" dirty="0" err="1" smtClean="0"/>
              <a:t>Кораском</a:t>
            </a:r>
            <a:r>
              <a:rPr lang="uk-UA" dirty="0" smtClean="0"/>
              <a:t>, а теоретичний матеріал – </a:t>
            </a:r>
            <a:r>
              <a:rPr lang="uk-UA" dirty="0" err="1" smtClean="0"/>
              <a:t>Тісієм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53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Новизна в ораторському мистецтві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Це перше  узагальненням ораторського досвіду підкорило ораторську мову обов’язковим для всякого художнього твору вимогам цілісності та закінченості думки. Вона(промова) повинна була мати початок і кінець, і головна її частина розділялась на два розділи : розповідь, в якій викладались події, і суперечка, де пропонувались докази власної думки і заперечення протилежної. Оратор весь час шукав нові засоби емоційної експресії і черпав їх перш за все з епічної поезії, яку добре знав кожен грек. Поетичними по своєму походженню були такі прийоми, як повтор загальних місць (</a:t>
            </a:r>
            <a:r>
              <a:rPr lang="uk-UA" dirty="0" err="1" smtClean="0"/>
              <a:t>топосів</a:t>
            </a:r>
            <a:r>
              <a:rPr lang="uk-UA" dirty="0" smtClean="0"/>
              <a:t>) або </a:t>
            </a:r>
            <a:r>
              <a:rPr lang="uk-UA" dirty="0" err="1" smtClean="0"/>
              <a:t>етопея</a:t>
            </a:r>
            <a:r>
              <a:rPr lang="uk-UA" dirty="0" smtClean="0"/>
              <a:t>(програвання характеру) – опис типу, що виділяє лише загальні, характерні для цілої категорії людей риси і пропускає все особисте, індивідуальне. Софістична педагогіка перетворила ці природньо створені тенденції в нормативні правила і тим самим підняла виразні можливості ораторської прози.</a:t>
            </a:r>
            <a:br>
              <a:rPr lang="uk-UA" dirty="0" smtClean="0"/>
            </a:br>
            <a:r>
              <a:rPr lang="uk-UA" dirty="0" smtClean="0"/>
              <a:t>Відомо, що </a:t>
            </a:r>
            <a:r>
              <a:rPr lang="uk-UA" dirty="0" err="1" smtClean="0"/>
              <a:t>Тісій</a:t>
            </a:r>
            <a:r>
              <a:rPr lang="uk-UA" dirty="0" smtClean="0"/>
              <a:t> відкрив одну з перших шкіл вивчення красномовства.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8237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Тісій</a:t>
            </a:r>
            <a:r>
              <a:rPr lang="uk-UA" dirty="0" smtClean="0"/>
              <a:t> у свідченнях античних авторів: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Свідчення </a:t>
            </a:r>
            <a:r>
              <a:rPr lang="uk-UA" dirty="0" err="1" smtClean="0"/>
              <a:t>цицерона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«… Сицилійці </a:t>
            </a:r>
            <a:r>
              <a:rPr lang="uk-UA" dirty="0" err="1" smtClean="0"/>
              <a:t>Коракс</a:t>
            </a:r>
            <a:r>
              <a:rPr lang="uk-UA" dirty="0" smtClean="0"/>
              <a:t> і </a:t>
            </a:r>
            <a:r>
              <a:rPr lang="uk-UA" dirty="0" err="1" smtClean="0"/>
              <a:t>Тісій</a:t>
            </a:r>
            <a:r>
              <a:rPr lang="uk-UA" dirty="0" smtClean="0"/>
              <a:t> (а сицилійці – народ винахідливий та досвідчений в суперечках) вперше склали теорію і правила </a:t>
            </a:r>
            <a:r>
              <a:rPr lang="uk-UA" dirty="0" err="1" smtClean="0"/>
              <a:t>суддійського</a:t>
            </a:r>
            <a:r>
              <a:rPr lang="uk-UA" dirty="0" smtClean="0"/>
              <a:t> красномовства саме тоді, коли з Силіції були вигнані тирани, і в судах  після довгої перерви відновились приватні процеси. А до цього ніхто зазвичай не користувався ні методом, ні теорією і лише старались розповідати все точно і по порядку. Роздуми на найвідоміші теми, які тепер  називаються «загальними місцями», вперше склав і написав Протагор; те ж саме зробив і </a:t>
            </a:r>
            <a:r>
              <a:rPr lang="uk-UA" dirty="0" err="1" smtClean="0"/>
              <a:t>Горгій</a:t>
            </a:r>
            <a:r>
              <a:rPr lang="uk-UA" dirty="0" smtClean="0"/>
              <a:t>, склавши похвалу і осудження на одні й ті ж предмети, так як головним в ораторі він вважав вміння підняти будь-яку річ похвалою і знову оскаржити її»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Античний анекдот про </a:t>
            </a:r>
            <a:r>
              <a:rPr lang="uk-UA" dirty="0" err="1" smtClean="0"/>
              <a:t>Тісія</a:t>
            </a:r>
            <a:r>
              <a:rPr lang="uk-UA" dirty="0" smtClean="0"/>
              <a:t> та його колег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Навчившись красномовству у </a:t>
            </a:r>
            <a:r>
              <a:rPr lang="uk-UA" dirty="0" err="1" smtClean="0"/>
              <a:t>Кораска</a:t>
            </a:r>
            <a:r>
              <a:rPr lang="uk-UA" dirty="0" smtClean="0"/>
              <a:t>, </a:t>
            </a:r>
            <a:r>
              <a:rPr lang="uk-UA" dirty="0" err="1" smtClean="0"/>
              <a:t>Тісій</a:t>
            </a:r>
            <a:r>
              <a:rPr lang="uk-UA" dirty="0" smtClean="0"/>
              <a:t> вирішив не платити за навчання. </a:t>
            </a:r>
            <a:r>
              <a:rPr lang="uk-UA" dirty="0" err="1" smtClean="0"/>
              <a:t>Коракс</a:t>
            </a:r>
            <a:r>
              <a:rPr lang="uk-UA" dirty="0" smtClean="0"/>
              <a:t> подав позов на колишнього учня до суду. «Скажи мені, </a:t>
            </a:r>
            <a:r>
              <a:rPr lang="uk-UA" dirty="0" err="1" smtClean="0"/>
              <a:t>Коракс</a:t>
            </a:r>
            <a:r>
              <a:rPr lang="uk-UA" dirty="0" smtClean="0"/>
              <a:t>, - захищаючись, спитав </a:t>
            </a:r>
            <a:r>
              <a:rPr lang="uk-UA" dirty="0" err="1" smtClean="0"/>
              <a:t>Тісій</a:t>
            </a:r>
            <a:r>
              <a:rPr lang="uk-UA" dirty="0" smtClean="0"/>
              <a:t>, - знавцем чого я є?» - «</a:t>
            </a:r>
            <a:r>
              <a:rPr lang="uk-UA" dirty="0" err="1" smtClean="0"/>
              <a:t>Знавчем</a:t>
            </a:r>
            <a:r>
              <a:rPr lang="uk-UA" dirty="0" smtClean="0"/>
              <a:t> мистецтва переконання», - відповів </a:t>
            </a:r>
            <a:r>
              <a:rPr lang="uk-UA" dirty="0" err="1" smtClean="0"/>
              <a:t>коракс</a:t>
            </a:r>
            <a:r>
              <a:rPr lang="uk-UA" dirty="0" smtClean="0"/>
              <a:t>. «Але якщо ти навчив мене цьому мистецтву, я переконаю тебе нічого з мене не взяти, а якщо не навчив, то мені немає за що платити». </a:t>
            </a:r>
            <a:r>
              <a:rPr lang="uk-UA" dirty="0" err="1" smtClean="0"/>
              <a:t>Коракс</a:t>
            </a:r>
            <a:r>
              <a:rPr lang="uk-UA" dirty="0" smtClean="0"/>
              <a:t> відповів наступним чином: «Якщо, навчившись від мене мистецтву переконання, ти переконуєш мене нічого з тебе не брати, то ти повинен заплатити за навчання, оскільки вмієш переконувати, а якщо ти не переконуєш, то ти повинен все одно принести гроші, тому що я не переконаний не брати з тебе оплати». Судді слухали, хитали голова і нарешті вирішили : «Негідне яйце негідної ворони».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58961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</TotalTime>
  <Words>685</Words>
  <Application>Microsoft Office PowerPoint</Application>
  <PresentationFormat>Широкоэкранный</PresentationFormat>
  <Paragraphs>16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Ретро</vt:lpstr>
      <vt:lpstr>Оратор Тісій</vt:lpstr>
      <vt:lpstr>Тісій – представник старшої софістики, давньогрецький ритор V століття до н.е.</vt:lpstr>
      <vt:lpstr>Тісій та виникнення риторики</vt:lpstr>
      <vt:lpstr>Спільні роботи Тісія та Кораска</vt:lpstr>
      <vt:lpstr>Новизна в ораторському мистецтві</vt:lpstr>
      <vt:lpstr>Тісій у свідченнях античних авторів: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Оратор Тісій</dc:title>
  <dc:creator>Анастасия Темченко</dc:creator>
  <cp:lastModifiedBy>Анастасия Темченко</cp:lastModifiedBy>
  <cp:revision>8</cp:revision>
  <dcterms:created xsi:type="dcterms:W3CDTF">2014-10-01T17:44:47Z</dcterms:created>
  <dcterms:modified xsi:type="dcterms:W3CDTF">2015-02-03T19:00:20Z</dcterms:modified>
</cp:coreProperties>
</file>