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2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265F96C-64F4-42FB-A772-A38445659DDD}" type="datetimeFigureOut">
              <a:rPr lang="ru-RU" smtClean="0"/>
              <a:t>02.12.2013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EB03F29-F182-47D7-9698-FF5021812ADF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5F96C-64F4-42FB-A772-A38445659DDD}" type="datetimeFigureOut">
              <a:rPr lang="ru-RU" smtClean="0"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03F29-F182-47D7-9698-FF5021812A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5F96C-64F4-42FB-A772-A38445659DDD}" type="datetimeFigureOut">
              <a:rPr lang="ru-RU" smtClean="0"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03F29-F182-47D7-9698-FF5021812AD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5F96C-64F4-42FB-A772-A38445659DDD}" type="datetimeFigureOut">
              <a:rPr lang="ru-RU" smtClean="0"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03F29-F182-47D7-9698-FF5021812AD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A265F96C-64F4-42FB-A772-A38445659DDD}" type="datetimeFigureOut">
              <a:rPr lang="ru-RU" smtClean="0"/>
              <a:t>02.12.2013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EB03F29-F182-47D7-9698-FF5021812AD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5F96C-64F4-42FB-A772-A38445659DDD}" type="datetimeFigureOut">
              <a:rPr lang="ru-RU" smtClean="0"/>
              <a:t>02.12.2013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03F29-F182-47D7-9698-FF5021812AD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5F96C-64F4-42FB-A772-A38445659DDD}" type="datetimeFigureOut">
              <a:rPr lang="ru-RU" smtClean="0"/>
              <a:t>02.12.2013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03F29-F182-47D7-9698-FF5021812AD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5F96C-64F4-42FB-A772-A38445659DDD}" type="datetimeFigureOut">
              <a:rPr lang="ru-RU" smtClean="0"/>
              <a:t>02.12.2013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03F29-F182-47D7-9698-FF5021812ADF}" type="slidenum">
              <a:rPr lang="ru-RU" smtClean="0"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5F96C-64F4-42FB-A772-A38445659DDD}" type="datetimeFigureOut">
              <a:rPr lang="ru-RU" smtClean="0"/>
              <a:t>02.12.2013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03F29-F182-47D7-9698-FF5021812ADF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5F96C-64F4-42FB-A772-A38445659DDD}" type="datetimeFigureOut">
              <a:rPr lang="ru-RU" smtClean="0"/>
              <a:t>02.12.2013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03F29-F182-47D7-9698-FF5021812AD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5F96C-64F4-42FB-A772-A38445659DDD}" type="datetimeFigureOut">
              <a:rPr lang="ru-RU" smtClean="0"/>
              <a:t>02.12.2013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03F29-F182-47D7-9698-FF5021812AD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265F96C-64F4-42FB-A772-A38445659DDD}" type="datetimeFigureOut">
              <a:rPr lang="ru-RU" smtClean="0"/>
              <a:t>02.12.2013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EB03F29-F182-47D7-9698-FF5021812ADF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600" dirty="0" err="1" smtClean="0">
                <a:latin typeface="Cambria" pitchFamily="18" charset="0"/>
                <a:ea typeface="BatangChe" pitchFamily="49" charset="-127"/>
              </a:rPr>
              <a:t>Науково</a:t>
            </a:r>
            <a:r>
              <a:rPr lang="ru-RU" sz="3600" dirty="0" smtClean="0">
                <a:latin typeface="Cambria" pitchFamily="18" charset="0"/>
                <a:ea typeface="BatangChe" pitchFamily="49" charset="-127"/>
              </a:rPr>
              <a:t> – </a:t>
            </a:r>
            <a:r>
              <a:rPr lang="ru-RU" sz="3600" dirty="0" err="1" smtClean="0">
                <a:latin typeface="Cambria" pitchFamily="18" charset="0"/>
                <a:ea typeface="BatangChe" pitchFamily="49" charset="-127"/>
              </a:rPr>
              <a:t>технічна</a:t>
            </a:r>
            <a:r>
              <a:rPr lang="ru-RU" sz="3600" dirty="0" smtClean="0">
                <a:latin typeface="Cambria" pitchFamily="18" charset="0"/>
                <a:ea typeface="BatangChe" pitchFamily="49" charset="-127"/>
              </a:rPr>
              <a:t> </a:t>
            </a:r>
            <a:r>
              <a:rPr lang="ru-RU" sz="3600" dirty="0" err="1" smtClean="0">
                <a:latin typeface="Cambria" pitchFamily="18" charset="0"/>
                <a:ea typeface="BatangChe" pitchFamily="49" charset="-127"/>
              </a:rPr>
              <a:t>революція</a:t>
            </a:r>
            <a:endParaRPr lang="ru-RU" sz="3600" dirty="0">
              <a:latin typeface="Cambria" pitchFamily="18" charset="0"/>
              <a:ea typeface="BatangChe" pitchFamily="49" charset="-127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Підготували : Карина </a:t>
            </a:r>
            <a:r>
              <a:rPr lang="uk-UA" dirty="0" err="1" smtClean="0"/>
              <a:t>Беридзе</a:t>
            </a:r>
            <a:r>
              <a:rPr lang="uk-UA" dirty="0" smtClean="0"/>
              <a:t> та </a:t>
            </a:r>
            <a:r>
              <a:rPr lang="uk-UA" dirty="0" err="1" smtClean="0"/>
              <a:t>Денисьєва</a:t>
            </a:r>
            <a:r>
              <a:rPr lang="uk-UA" dirty="0" smtClean="0"/>
              <a:t> Ліза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Верстат із числовим програмним управлінням</a:t>
            </a:r>
            <a:endParaRPr lang="ru-RU" dirty="0"/>
          </a:p>
        </p:txBody>
      </p:sp>
      <p:pic>
        <p:nvPicPr>
          <p:cNvPr id="4" name="Содержимое 3" descr="2_big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500034" y="1500174"/>
            <a:ext cx="8089127" cy="4319594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Перший штучний супутник Землі</a:t>
            </a:r>
            <a:endParaRPr lang="ru-RU" dirty="0"/>
          </a:p>
        </p:txBody>
      </p:sp>
      <p:pic>
        <p:nvPicPr>
          <p:cNvPr id="4" name="Содержимое 3" descr="3_big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397000" y="1268412"/>
            <a:ext cx="6350000" cy="48387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Юрій Гагарін</a:t>
            </a:r>
            <a:endParaRPr lang="ru-RU" dirty="0"/>
          </a:p>
        </p:txBody>
      </p:sp>
      <p:pic>
        <p:nvPicPr>
          <p:cNvPr id="4" name="Содержимое 3" descr="news_14682_1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357290" y="1357298"/>
            <a:ext cx="6072230" cy="4742066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Перший політ у Космос</a:t>
            </a:r>
            <a:endParaRPr lang="ru-RU" dirty="0"/>
          </a:p>
        </p:txBody>
      </p:sp>
      <p:pic>
        <p:nvPicPr>
          <p:cNvPr id="4" name="Содержимое 3" descr="загруженное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785786" y="1500174"/>
            <a:ext cx="3571900" cy="2860366"/>
          </a:xfrm>
        </p:spPr>
      </p:pic>
      <p:pic>
        <p:nvPicPr>
          <p:cNvPr id="5" name="Рисунок 4" descr="990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752" y="2357430"/>
            <a:ext cx="3133725" cy="3810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Спасибі </a:t>
            </a:r>
            <a:r>
              <a:rPr lang="uk-UA" smtClean="0"/>
              <a:t>за увагу!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34</TotalTime>
  <Words>30</Words>
  <Application>Microsoft Office PowerPoint</Application>
  <PresentationFormat>Экран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Начальная</vt:lpstr>
      <vt:lpstr>Науково – технічна революція</vt:lpstr>
      <vt:lpstr>Верстат із числовим програмним управлінням</vt:lpstr>
      <vt:lpstr>Перший штучний супутник Землі</vt:lpstr>
      <vt:lpstr>Юрій Гагарін</vt:lpstr>
      <vt:lpstr>Перший політ у Космос</vt:lpstr>
      <vt:lpstr>Спасибі за увагу!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карина</dc:creator>
  <cp:lastModifiedBy>карина</cp:lastModifiedBy>
  <cp:revision>3</cp:revision>
  <dcterms:created xsi:type="dcterms:W3CDTF">2013-12-02T15:12:56Z</dcterms:created>
  <dcterms:modified xsi:type="dcterms:W3CDTF">2013-12-02T15:47:09Z</dcterms:modified>
</cp:coreProperties>
</file>