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ua-referat.com/%D0%A2%D0%B5%D1%80%D0%B0%D0%BF%D1%96%D1%8F" TargetMode="External"/><Relationship Id="rId7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a-referat.com/%D0%A3%D0%B2%D0%B0%D0%B3%D0%B0" TargetMode="External"/><Relationship Id="rId5" Type="http://schemas.openxmlformats.org/officeDocument/2006/relationships/hyperlink" Target="http://ua-referat.com/%D0%9F%D0%BE%D0%BD%D1%8F%D1%82%D1%82%D1%8F" TargetMode="External"/><Relationship Id="rId4" Type="http://schemas.openxmlformats.org/officeDocument/2006/relationships/hyperlink" Target="http://ua-referat.com/%D0%9F%D1%81%D0%B8%D1%85%D0%BE%D1%82%D0%B5%D1%80%D0%B0%D0%BF%D1%96%D1%8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E%D1%81%D0%BE%D0%B1%D0%B8%D1%81%D1%82%D1%96%D1%81%D1%82%D1%8C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://ua-referat.com/%D0%9F%D1%81%D0%B8%D1%85%D0%BE%D1%82%D0%B5%D1%80%D0%B0%D0%BF%D1%96%D1%8F" TargetMode="External"/><Relationship Id="rId4" Type="http://schemas.openxmlformats.org/officeDocument/2006/relationships/hyperlink" Target="http://ua-referat.com/%D0%9F%D1%80%D0%B8%D0%B9%D0%BE%D0%BC%D1%8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4%D1%96%D0%BB%D0%BE%D1%81%D0%BE%D1%84%D1%9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ua-referat.com/%D0%9F%D1%80%D0%BE%D1%86%D0%B5%D1%81" TargetMode="External"/><Relationship Id="rId4" Type="http://schemas.openxmlformats.org/officeDocument/2006/relationships/hyperlink" Target="http://ua-referat.com/%D0%A1%D1%83%D1%87%D0%B0%D1%81%D0%BD%D0%B8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C%D0%B0%D1%82%D0%B5%D1%80%D1%96%D0%B0%D0%BB%D0%B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F%D1%81%D0%B8%D1%85%D0%BE%D0%BB%D0%BE%D0%B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E%D1%81%D0%BE%D0%B1%D0%B8%D1%81%D1%82%D1%96%D1%81%D1%82%D1%8C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ua-referat.com/%D0%9F%D1%81%D0%B8%D1%85%D0%BE%D1%82%D0%B5%D1%80%D0%B0%D0%BF%D1%96%D1%8F" TargetMode="External"/><Relationship Id="rId4" Type="http://schemas.openxmlformats.org/officeDocument/2006/relationships/hyperlink" Target="http://ua-referat.com/%D0%9F%D1%80%D0%B8%D0%B9%D0%BE%D0%BC%D1%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745637"/>
            <a:ext cx="86168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Психолог</a:t>
            </a:r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чна</a:t>
            </a:r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робота з </a:t>
            </a:r>
            <a:r>
              <a:rPr lang="ru-RU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молодими</a:t>
            </a:r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батьками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330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496944" cy="34163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/>
              <a:t>У консультуванні та психотерапії існує ряд подібних понять:</a:t>
            </a:r>
          </a:p>
          <a:p>
            <a:pPr lvl="0"/>
            <a:r>
              <a:rPr lang="uk-UA" dirty="0" smtClean="0"/>
              <a:t>-подружня</a:t>
            </a:r>
            <a:r>
              <a:rPr lang="uk-UA" dirty="0"/>
              <a:t> </a:t>
            </a:r>
            <a:r>
              <a:rPr lang="uk-UA" dirty="0">
                <a:hlinkClick r:id="rId3" tooltip="Терапія"/>
              </a:rPr>
              <a:t>терапія</a:t>
            </a:r>
            <a:r>
              <a:rPr lang="uk-UA" dirty="0"/>
              <a:t> (консультування);</a:t>
            </a:r>
          </a:p>
          <a:p>
            <a:pPr lvl="0"/>
            <a:r>
              <a:rPr lang="uk-UA" dirty="0" err="1" smtClean="0"/>
              <a:t>-сімейна</a:t>
            </a:r>
            <a:r>
              <a:rPr lang="uk-UA" dirty="0" smtClean="0"/>
              <a:t> </a:t>
            </a:r>
            <a:r>
              <a:rPr lang="uk-UA" dirty="0"/>
              <a:t>консультація;</a:t>
            </a:r>
          </a:p>
          <a:p>
            <a:pPr lvl="0"/>
            <a:r>
              <a:rPr lang="uk-UA" dirty="0" err="1" smtClean="0"/>
              <a:t>-сімейна</a:t>
            </a:r>
            <a:r>
              <a:rPr lang="uk-UA" dirty="0" smtClean="0"/>
              <a:t> </a:t>
            </a:r>
            <a:r>
              <a:rPr lang="uk-UA" dirty="0"/>
              <a:t>терапія.</a:t>
            </a:r>
          </a:p>
          <a:p>
            <a:r>
              <a:rPr lang="uk-UA" dirty="0"/>
              <a:t>Під першою розуміють форму </a:t>
            </a:r>
            <a:r>
              <a:rPr lang="uk-UA" dirty="0">
                <a:hlinkClick r:id="rId4" tooltip="Психотерапія"/>
              </a:rPr>
              <a:t>психотерапії </a:t>
            </a:r>
            <a:r>
              <a:rPr lang="uk-UA" dirty="0"/>
              <a:t>(консультування), яка орієнтована на подружню пару та її проблеми. З </a:t>
            </a:r>
            <a:r>
              <a:rPr lang="uk-UA" dirty="0" err="1"/>
              <a:t>другим </a:t>
            </a:r>
            <a:r>
              <a:rPr lang="uk-UA" dirty="0" err="1">
                <a:hlinkClick r:id="rId5" tooltip="Поняття"/>
              </a:rPr>
              <a:t>поняттям</a:t>
            </a:r>
            <a:r>
              <a:rPr lang="uk-UA" dirty="0"/>
              <a:t> справа складніша. Одні автори вважають, що це теж саме, що й сімейна терапія, інші розглядають сімейні консультації як одну з форм подружньої терапії, оскільки мова йде про більш простих, поверхневих і короткочасних психотерапевтичних впливах, в основному в кризових ситуаціях. Сімейна терапія на відміну від подружньої терапії поширюється на всю сім'ю в цілому, включаючи дітей, причому</a:t>
            </a:r>
            <a:r>
              <a:rPr lang="uk-UA" dirty="0">
                <a:hlinkClick r:id="rId6" tooltip="Увага"/>
              </a:rPr>
              <a:t>увага</a:t>
            </a:r>
            <a:r>
              <a:rPr lang="uk-UA" dirty="0"/>
              <a:t> звертається в основному на відносини між батьками і дітьми. </a:t>
            </a:r>
          </a:p>
        </p:txBody>
      </p:sp>
      <p:pic>
        <p:nvPicPr>
          <p:cNvPr id="3074" name="Picture 2" descr="H:\молоді батьки\молоді батьки (4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1048"/>
            <a:ext cx="3456384" cy="25922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:\молоді батьки\молоді батьки (1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637" y="3918185"/>
            <a:ext cx="3976021" cy="247801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24387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52736"/>
            <a:ext cx="4572000" cy="31393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dirty="0"/>
              <a:t>Сімейне консультування ставить своєю метою вивчення разом з консультантом запиту або проблеми члена (членів) сім'ї для зміни рольової взаємодії в сім'ї та забезпечення </a:t>
            </a:r>
            <a:r>
              <a:rPr lang="uk-UA" dirty="0" err="1"/>
              <a:t>можливості </a:t>
            </a:r>
            <a:r>
              <a:rPr lang="uk-UA" dirty="0" err="1">
                <a:hlinkClick r:id="rId3" tooltip="Особистість"/>
              </a:rPr>
              <a:t>особистісног</a:t>
            </a:r>
            <a:r>
              <a:rPr lang="uk-UA" dirty="0">
                <a:hlinkClick r:id="rId3" tooltip="Особистість"/>
              </a:rPr>
              <a:t>о</a:t>
            </a:r>
            <a:r>
              <a:rPr lang="uk-UA" dirty="0"/>
              <a:t> зростання.</a:t>
            </a:r>
          </a:p>
          <a:p>
            <a:r>
              <a:rPr lang="uk-UA" dirty="0" err="1"/>
              <a:t>Різноманіт</a:t>
            </a:r>
            <a:r>
              <a:rPr lang="uk-UA" dirty="0"/>
              <a:t>тя </a:t>
            </a:r>
            <a:r>
              <a:rPr lang="uk-UA" dirty="0">
                <a:hlinkClick r:id="rId4" tooltip="Прийому"/>
              </a:rPr>
              <a:t>прийомів</a:t>
            </a:r>
            <a:r>
              <a:rPr lang="uk-UA" dirty="0"/>
              <a:t> і методів сімейного консультування зумовлене різними теоретичними концепціями, серед яких провідними в даний час є когнітивно-поведінкова </a:t>
            </a:r>
            <a:r>
              <a:rPr lang="uk-UA" dirty="0">
                <a:hlinkClick r:id="rId5" tooltip="Психотерапія"/>
              </a:rPr>
              <a:t>психотерапія</a:t>
            </a:r>
            <a:r>
              <a:rPr lang="uk-UA" dirty="0"/>
              <a:t>.</a:t>
            </a:r>
          </a:p>
        </p:txBody>
      </p:sp>
      <p:pic>
        <p:nvPicPr>
          <p:cNvPr id="4098" name="Picture 2" descr="H:\молоді батьки\молоді батьки (1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86089"/>
            <a:ext cx="3708920" cy="24726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45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12775"/>
            <a:ext cx="4572000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dirty="0"/>
              <a:t>Звичайно ж, не слід </a:t>
            </a:r>
            <a:r>
              <a:rPr lang="uk-UA" dirty="0" smtClean="0"/>
              <a:t>нехтувати, </a:t>
            </a:r>
            <a:r>
              <a:rPr lang="uk-UA" dirty="0"/>
              <a:t>дотриманням простих правил спілкування-уважно слухати і не перебивати іншого, намагатися не підвищувати голос, не використовувати слів і виразів, які можуть бути не правильно зрозумілі співрозмовником або ж чим то образити і зачепити його. Існують і більш складні правила, дотримання яких може багато в чому сприяти вирішенню навіть самих складних проблем. </a:t>
            </a:r>
            <a:endParaRPr lang="uk-UA" dirty="0" smtClean="0"/>
          </a:p>
          <a:p>
            <a:r>
              <a:rPr lang="uk-UA" dirty="0"/>
              <a:t>При цьому необхідно пам'ятати, що, чим більше говорять один з одним про те, що їм подобатися, тим більше вони стають близькі і повні взаємної довіри.</a:t>
            </a:r>
          </a:p>
          <a:p>
            <a:endParaRPr lang="uk-UA" dirty="0"/>
          </a:p>
        </p:txBody>
      </p:sp>
      <p:pic>
        <p:nvPicPr>
          <p:cNvPr id="5122" name="Picture 2" descr="H:\молоді батьки\молоді батьки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173" y="1514484"/>
            <a:ext cx="3633854" cy="24225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83768" y="23213"/>
            <a:ext cx="30684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Висновки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59930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60648"/>
            <a:ext cx="2664296" cy="9233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4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Вступ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700808"/>
            <a:ext cx="4572000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Сім'я в усі часи постійно перебувала в центрі уваги передової суспільної думки, прогресивних політичних діячів і вчених, починаючи від </a:t>
            </a:r>
            <a:r>
              <a:rPr lang="uk-UA" dirty="0" err="1">
                <a:solidFill>
                  <a:schemeClr val="tx1"/>
                </a:solidFill>
              </a:rPr>
              <a:t>стародавніх</a:t>
            </a:r>
            <a:r>
              <a:rPr lang="uk-UA" dirty="0">
                <a:solidFill>
                  <a:schemeClr val="tx1"/>
                </a:solidFill>
              </a:rPr>
              <a:t> </a:t>
            </a:r>
            <a:r>
              <a:rPr lang="uk-UA" dirty="0">
                <a:solidFill>
                  <a:schemeClr val="tx1"/>
                </a:solidFill>
                <a:hlinkClick r:id="rId3" tooltip="Філософі"/>
              </a:rPr>
              <a:t>філософів</a:t>
            </a:r>
            <a:r>
              <a:rPr lang="uk-UA" dirty="0">
                <a:solidFill>
                  <a:schemeClr val="tx1"/>
                </a:solidFill>
              </a:rPr>
              <a:t> і закінчуючи </a:t>
            </a:r>
            <a:r>
              <a:rPr lang="uk-UA" dirty="0">
                <a:solidFill>
                  <a:schemeClr val="tx1"/>
                </a:solidFill>
                <a:hlinkClick r:id="rId4" tooltip="Сучасник"/>
              </a:rPr>
              <a:t>сучасними</a:t>
            </a:r>
            <a:r>
              <a:rPr lang="uk-UA" dirty="0">
                <a:solidFill>
                  <a:schemeClr val="tx1"/>
                </a:solidFill>
              </a:rPr>
              <a:t>  реформаторами. І це не випадково. Сім'я являє собою систему соціального функціонування людини, один з інститутів суспільства. Вона знаходиться в русі, змінюється не тільки під впливом соціально-політичних умов, а й у силу </a:t>
            </a:r>
            <a:r>
              <a:rPr lang="uk-UA" dirty="0" err="1">
                <a:solidFill>
                  <a:schemeClr val="tx1"/>
                </a:solidFill>
              </a:rPr>
              <a:t>внутрішніх </a:t>
            </a:r>
            <a:r>
              <a:rPr lang="uk-UA" dirty="0" err="1">
                <a:solidFill>
                  <a:schemeClr val="tx1"/>
                </a:solidFill>
                <a:hlinkClick r:id="rId5" tooltip="Процес"/>
              </a:rPr>
              <a:t>про</a:t>
            </a:r>
            <a:r>
              <a:rPr lang="uk-UA" dirty="0">
                <a:solidFill>
                  <a:schemeClr val="tx1"/>
                </a:solidFill>
                <a:hlinkClick r:id="rId5" tooltip="Процес"/>
              </a:rPr>
              <a:t>цесів</a:t>
            </a:r>
            <a:r>
              <a:rPr lang="uk-UA" dirty="0">
                <a:solidFill>
                  <a:schemeClr val="tx1"/>
                </a:solidFill>
              </a:rPr>
              <a:t> свого розвитку</a:t>
            </a:r>
            <a:r>
              <a:rPr lang="uk-UA" dirty="0"/>
              <a:t>.</a:t>
            </a:r>
          </a:p>
        </p:txBody>
      </p:sp>
      <p:pic>
        <p:nvPicPr>
          <p:cNvPr id="1026" name="Picture 2" descr="H:\молоді батьки\молоді батьки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148" y="1730152"/>
            <a:ext cx="3629273" cy="31393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5190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Основні несприятливі соціально-психологічні фактори, що впливають на стабільність міжособистісних взаємин у молодій сім'ї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3583" y="2145967"/>
            <a:ext cx="4572000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dirty="0"/>
              <a:t>На положення молодої сім'ї впливає соціальна напруженість, яка властива нашому суспільству, і кризові явища в економіці, зачепили всі сім'ї, в тому числі і молоді. Домогтися згоди і взаєморозуміння в сімей </a:t>
            </a:r>
            <a:r>
              <a:rPr lang="uk-UA" dirty="0" err="1"/>
              <a:t>ного</a:t>
            </a:r>
            <a:r>
              <a:rPr lang="uk-UA" dirty="0"/>
              <a:t> життя досить складно, і особливо важко це зробити в один з найвідповідальніших періодів подружжя-початковий період, коли молодята стикаються з першими, сімейно-побутовими проблемами.</a:t>
            </a:r>
          </a:p>
        </p:txBody>
      </p:sp>
      <p:pic>
        <p:nvPicPr>
          <p:cNvPr id="2050" name="Picture 2" descr="H:\молоді батьки\молоді батьки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145967"/>
            <a:ext cx="3690279" cy="24557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55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052735"/>
            <a:ext cx="5040560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найбільш поширених соціально-психологічних проблем молодої сім'ї можна виділити наступні:</a:t>
            </a: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Матеріали"/>
              </a:rPr>
              <a:t>матеріальне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становище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житлова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невлаштованість;</a:t>
            </a: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проблема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дітонародження і здоров'я</a:t>
            </a: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проблема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 молодого подружжя умовами сімейного життя.</a:t>
            </a:r>
          </a:p>
        </p:txBody>
      </p:sp>
      <p:pic>
        <p:nvPicPr>
          <p:cNvPr id="3075" name="Picture 3" descr="H:\молоді батьки\молоді батьки (1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20" y="1289156"/>
            <a:ext cx="3319307" cy="295049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5599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5"/>
            <a:ext cx="8496944" cy="31393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/>
              <a:t>Важливим є питання про ведення домашнього господарства в період становлення сім'ї, коли молодому подружжю доводиться самостійно вирішувати питання задоволення особистих і сімейних потреб. </a:t>
            </a:r>
          </a:p>
          <a:p>
            <a:r>
              <a:rPr lang="uk-UA" dirty="0"/>
              <a:t>У масштабах будинку, як і в масштабах країни, потрібно планування, облік, контроль, ощадливість: раціональне використання коштів і часу, організація правильного і економного харчування, благоустрій житла, розумне використання предметів домашнього вжитку, одягу взуття і т.д. Тому молодим людям дуже важливо ще до вступу в шлюб опанувати елементарними вміннями планування та контролювання сімейного бюджету, що представляє собою баланс доходів і витрат, основами сімейної фінансової культури.</a:t>
            </a:r>
            <a:br>
              <a:rPr lang="uk-UA" dirty="0"/>
            </a:br>
            <a:endParaRPr lang="uk-UA" dirty="0"/>
          </a:p>
        </p:txBody>
      </p:sp>
      <p:pic>
        <p:nvPicPr>
          <p:cNvPr id="4098" name="Picture 2" descr="H:\молоді батьки\молоді батьки (1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3816424" cy="2663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H:\молоді батьки\молоді батьки (1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3861048"/>
            <a:ext cx="3779835" cy="251989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81433047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4"/>
            <a:ext cx="4169746" cy="31393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/>
              <a:t>Природно, що без попередніх накопичень, батьківської допомоги або кредиту молодій сім'ї важко починати спільне життя, тим більше, що молодята ще не отримали професію або ж випробовують труднощі з працевлаштуванням (що, стало поширеним явищем в наші дні). Найбільш поширеною формою підтримки сімейного бюджету молодят є фінансова допомога батьків. </a:t>
            </a:r>
          </a:p>
        </p:txBody>
      </p:sp>
      <p:pic>
        <p:nvPicPr>
          <p:cNvPr id="5122" name="Picture 2" descr="H:\молоді батьки\молоді батьки (1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24744"/>
            <a:ext cx="3790312" cy="25397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10275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64703"/>
            <a:ext cx="8748464" cy="2585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/>
              <a:t> Освіта повноцінної сім'ї-досить складний процес, і навряд чи </a:t>
            </a:r>
            <a:r>
              <a:rPr lang="uk-UA" dirty="0" err="1" smtClean="0"/>
              <a:t>зустрітиться</a:t>
            </a:r>
            <a:r>
              <a:rPr lang="uk-UA" dirty="0" smtClean="0"/>
              <a:t> </a:t>
            </a:r>
            <a:r>
              <a:rPr lang="uk-UA" dirty="0"/>
              <a:t>такий шлюб, який не відчував би кризи в перші роки свого існування. Мабуть, найскладнішим моментом у налагодженні сімейного життя є психологічна адаптація подружжя до умов спільного проживання і індивідуально-особистісним особливостям один одного, формування сімейних відносин, зближення звичок, уявлень, цінностей молодого подружжя та інших членів </a:t>
            </a:r>
            <a:r>
              <a:rPr lang="uk-UA" dirty="0" smtClean="0"/>
              <a:t>сім'ї.</a:t>
            </a:r>
          </a:p>
          <a:p>
            <a:r>
              <a:rPr lang="uk-UA" dirty="0" smtClean="0"/>
              <a:t>  Нормально </a:t>
            </a:r>
            <a:r>
              <a:rPr lang="uk-UA" dirty="0"/>
              <a:t>функціонуюча сім'я-це сім'я, яка відповідально та диференційовано виконує свої функції, внаслідок чого задовольняється потреба в рості і змінах як сім'ї в цілому, так і кожного її члена.</a:t>
            </a:r>
          </a:p>
        </p:txBody>
      </p:sp>
      <p:pic>
        <p:nvPicPr>
          <p:cNvPr id="6146" name="Picture 2" descr="H:\молоді батьки\молоді батьки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27" y="3762609"/>
            <a:ext cx="3790788" cy="25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H:\молоді батьки\молоді батьки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62609"/>
            <a:ext cx="3800460" cy="252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02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9636"/>
            <a:ext cx="820891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Пси</a:t>
            </a:r>
            <a:r>
              <a:rPr lang="uk-UA" sz="40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хологічне</a:t>
            </a:r>
            <a:r>
              <a:rPr lang="uk-UA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 консультування молодих сімей</a:t>
            </a:r>
            <a:endParaRPr lang="ru-RU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7330" y="1556792"/>
            <a:ext cx="4572000" cy="31393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dirty="0" err="1"/>
              <a:t>Практичним </a:t>
            </a:r>
            <a:r>
              <a:rPr lang="uk-UA" dirty="0" err="1">
                <a:hlinkClick r:id="rId3" tooltip="Психолог"/>
              </a:rPr>
              <a:t>психологам</a:t>
            </a:r>
            <a:r>
              <a:rPr lang="uk-UA" dirty="0"/>
              <a:t> доводиться зустрічатися з найрізноманітнішими проблемами сімейних взаємин. Досить велике місце займають серед них проблеми женихів і наречених, проблеми молодят, роздуми подружжя, які готуються стати батьками. У період становлення сімейних взаємин, якому передують радощі і труднощі вибору, перший досвід інтимності, молоді люди звертаються за допомогою до психологів.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86953"/>
            <a:ext cx="2408983" cy="347210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0851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52736"/>
            <a:ext cx="4572000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dirty="0"/>
              <a:t>Сімейне консультування ставить своєю метою вивчення разом з консультантом запиту або проблеми члена (членів) сім'ї для зміни рольової взаємодії в сім'ї та забезпечення </a:t>
            </a:r>
            <a:r>
              <a:rPr lang="uk-UA" dirty="0" err="1"/>
              <a:t>можливості </a:t>
            </a:r>
            <a:r>
              <a:rPr lang="uk-UA" dirty="0" err="1">
                <a:hlinkClick r:id="rId3" tooltip="Особистість"/>
              </a:rPr>
              <a:t>особистісног</a:t>
            </a:r>
            <a:r>
              <a:rPr lang="uk-UA" dirty="0">
                <a:hlinkClick r:id="rId3" tooltip="Особистість"/>
              </a:rPr>
              <a:t>о</a:t>
            </a:r>
            <a:r>
              <a:rPr lang="uk-UA" dirty="0"/>
              <a:t> зростання.</a:t>
            </a:r>
          </a:p>
          <a:p>
            <a:r>
              <a:rPr lang="uk-UA" dirty="0" err="1"/>
              <a:t>Різноманіт</a:t>
            </a:r>
            <a:r>
              <a:rPr lang="uk-UA" dirty="0"/>
              <a:t>тя </a:t>
            </a:r>
            <a:r>
              <a:rPr lang="uk-UA" dirty="0">
                <a:hlinkClick r:id="rId4" tooltip="Прийому"/>
              </a:rPr>
              <a:t>прийомів</a:t>
            </a:r>
            <a:r>
              <a:rPr lang="uk-UA" dirty="0"/>
              <a:t> і методів сімейного консультування зумовлене різними теоретичними концепціями, серед яких провідними в даний час є когнітивно-поведінкова </a:t>
            </a:r>
            <a:r>
              <a:rPr lang="uk-UA" dirty="0">
                <a:hlinkClick r:id="rId5" tooltip="Психотерапія"/>
              </a:rPr>
              <a:t>психотерапія</a:t>
            </a:r>
            <a:r>
              <a:rPr lang="uk-UA" dirty="0"/>
              <a:t>.</a:t>
            </a:r>
          </a:p>
        </p:txBody>
      </p:sp>
      <p:pic>
        <p:nvPicPr>
          <p:cNvPr id="2050" name="Picture 2" descr="H:\молоді батьки\молоді батьки (9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12818"/>
            <a:ext cx="3398149" cy="24191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05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</TotalTime>
  <Words>415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10</cp:revision>
  <dcterms:created xsi:type="dcterms:W3CDTF">2014-03-29T12:47:49Z</dcterms:created>
  <dcterms:modified xsi:type="dcterms:W3CDTF">2014-04-09T14:04:55Z</dcterms:modified>
</cp:coreProperties>
</file>