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7" r:id="rId4"/>
    <p:sldId id="258" r:id="rId5"/>
    <p:sldId id="259" r:id="rId6"/>
    <p:sldId id="263" r:id="rId7"/>
    <p:sldId id="260" r:id="rId8"/>
    <p:sldId id="261" r:id="rId9"/>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39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uk-UA" smtClean="0"/>
              <a:t>Зразок заголовка</a:t>
            </a:r>
            <a:endParaRPr lang="uk-UA"/>
          </a:p>
        </p:txBody>
      </p:sp>
      <p:sp>
        <p:nvSpPr>
          <p:cNvPr id="3" name="Пі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smtClean="0"/>
              <a:t>Зразок підзаголовка</a:t>
            </a:r>
            <a:endParaRPr lang="uk-UA"/>
          </a:p>
        </p:txBody>
      </p:sp>
      <p:sp>
        <p:nvSpPr>
          <p:cNvPr id="4" name="Місце для дати 3"/>
          <p:cNvSpPr>
            <a:spLocks noGrp="1"/>
          </p:cNvSpPr>
          <p:nvPr>
            <p:ph type="dt" sz="half" idx="10"/>
          </p:nvPr>
        </p:nvSpPr>
        <p:spPr/>
        <p:txBody>
          <a:bodyPr/>
          <a:lstStyle/>
          <a:p>
            <a:fld id="{80E25564-D6A2-4C5C-A4A8-F37D0D893424}" type="datetimeFigureOut">
              <a:rPr lang="uk-UA" smtClean="0"/>
              <a:t>20.11.2013</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5199CD37-1737-4583-A976-8022C2DC5BFB}" type="slidenum">
              <a:rPr lang="uk-UA" smtClean="0"/>
              <a:t>‹№›</a:t>
            </a:fld>
            <a:endParaRPr lang="uk-UA"/>
          </a:p>
        </p:txBody>
      </p:sp>
    </p:spTree>
    <p:extLst>
      <p:ext uri="{BB962C8B-B14F-4D97-AF65-F5344CB8AC3E}">
        <p14:creationId xmlns:p14="http://schemas.microsoft.com/office/powerpoint/2010/main" val="4151169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80E25564-D6A2-4C5C-A4A8-F37D0D893424}" type="datetimeFigureOut">
              <a:rPr lang="uk-UA" smtClean="0"/>
              <a:t>20.11.2013</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5199CD37-1737-4583-A976-8022C2DC5BFB}" type="slidenum">
              <a:rPr lang="uk-UA" smtClean="0"/>
              <a:t>‹№›</a:t>
            </a:fld>
            <a:endParaRPr lang="uk-UA"/>
          </a:p>
        </p:txBody>
      </p:sp>
    </p:spTree>
    <p:extLst>
      <p:ext uri="{BB962C8B-B14F-4D97-AF65-F5344CB8AC3E}">
        <p14:creationId xmlns:p14="http://schemas.microsoft.com/office/powerpoint/2010/main" val="3567923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629400" y="274638"/>
            <a:ext cx="2057400" cy="5851525"/>
          </a:xfrm>
        </p:spPr>
        <p:txBody>
          <a:bodyPr vert="eaVert"/>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a:xfrm>
            <a:off x="457200" y="274638"/>
            <a:ext cx="6019800" cy="5851525"/>
          </a:xfrm>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80E25564-D6A2-4C5C-A4A8-F37D0D893424}" type="datetimeFigureOut">
              <a:rPr lang="uk-UA" smtClean="0"/>
              <a:t>20.11.2013</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5199CD37-1737-4583-A976-8022C2DC5BFB}" type="slidenum">
              <a:rPr lang="uk-UA" smtClean="0"/>
              <a:t>‹№›</a:t>
            </a:fld>
            <a:endParaRPr lang="uk-UA"/>
          </a:p>
        </p:txBody>
      </p:sp>
    </p:spTree>
    <p:extLst>
      <p:ext uri="{BB962C8B-B14F-4D97-AF65-F5344CB8AC3E}">
        <p14:creationId xmlns:p14="http://schemas.microsoft.com/office/powerpoint/2010/main" val="2222206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idx="1"/>
          </p:nvPr>
        </p:nvSpPr>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80E25564-D6A2-4C5C-A4A8-F37D0D893424}" type="datetimeFigureOut">
              <a:rPr lang="uk-UA" smtClean="0"/>
              <a:t>20.11.2013</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5199CD37-1737-4583-A976-8022C2DC5BFB}" type="slidenum">
              <a:rPr lang="uk-UA" smtClean="0"/>
              <a:t>‹№›</a:t>
            </a:fld>
            <a:endParaRPr lang="uk-UA"/>
          </a:p>
        </p:txBody>
      </p:sp>
    </p:spTree>
    <p:extLst>
      <p:ext uri="{BB962C8B-B14F-4D97-AF65-F5344CB8AC3E}">
        <p14:creationId xmlns:p14="http://schemas.microsoft.com/office/powerpoint/2010/main" val="1025447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uk-UA" smtClean="0"/>
              <a:t>Зразок заголовка</a:t>
            </a:r>
            <a:endParaRPr lang="uk-UA"/>
          </a:p>
        </p:txBody>
      </p:sp>
      <p:sp>
        <p:nvSpPr>
          <p:cNvPr id="3" name="Місце для тексту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4" name="Місце для дати 3"/>
          <p:cNvSpPr>
            <a:spLocks noGrp="1"/>
          </p:cNvSpPr>
          <p:nvPr>
            <p:ph type="dt" sz="half" idx="10"/>
          </p:nvPr>
        </p:nvSpPr>
        <p:spPr/>
        <p:txBody>
          <a:bodyPr/>
          <a:lstStyle/>
          <a:p>
            <a:fld id="{80E25564-D6A2-4C5C-A4A8-F37D0D893424}" type="datetimeFigureOut">
              <a:rPr lang="uk-UA" smtClean="0"/>
              <a:t>20.11.2013</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5199CD37-1737-4583-A976-8022C2DC5BFB}" type="slidenum">
              <a:rPr lang="uk-UA" smtClean="0"/>
              <a:t>‹№›</a:t>
            </a:fld>
            <a:endParaRPr lang="uk-UA"/>
          </a:p>
        </p:txBody>
      </p:sp>
    </p:spTree>
    <p:extLst>
      <p:ext uri="{BB962C8B-B14F-4D97-AF65-F5344CB8AC3E}">
        <p14:creationId xmlns:p14="http://schemas.microsoft.com/office/powerpoint/2010/main" val="3926587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вмісту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дати 4"/>
          <p:cNvSpPr>
            <a:spLocks noGrp="1"/>
          </p:cNvSpPr>
          <p:nvPr>
            <p:ph type="dt" sz="half" idx="10"/>
          </p:nvPr>
        </p:nvSpPr>
        <p:spPr/>
        <p:txBody>
          <a:bodyPr/>
          <a:lstStyle/>
          <a:p>
            <a:fld id="{80E25564-D6A2-4C5C-A4A8-F37D0D893424}" type="datetimeFigureOut">
              <a:rPr lang="uk-UA" smtClean="0"/>
              <a:t>20.11.2013</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5199CD37-1737-4583-A976-8022C2DC5BFB}" type="slidenum">
              <a:rPr lang="uk-UA" smtClean="0"/>
              <a:t>‹№›</a:t>
            </a:fld>
            <a:endParaRPr lang="uk-UA"/>
          </a:p>
        </p:txBody>
      </p:sp>
    </p:spTree>
    <p:extLst>
      <p:ext uri="{BB962C8B-B14F-4D97-AF65-F5344CB8AC3E}">
        <p14:creationId xmlns:p14="http://schemas.microsoft.com/office/powerpoint/2010/main" val="1656613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uk-UA" smtClean="0"/>
              <a:t>Зразок заголовка</a:t>
            </a:r>
            <a:endParaRPr lang="uk-UA"/>
          </a:p>
        </p:txBody>
      </p:sp>
      <p:sp>
        <p:nvSpPr>
          <p:cNvPr id="3" name="Місце для тексту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4" name="Місце для вмісту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тексту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6" name="Місце для вмісту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7" name="Місце для дати 6"/>
          <p:cNvSpPr>
            <a:spLocks noGrp="1"/>
          </p:cNvSpPr>
          <p:nvPr>
            <p:ph type="dt" sz="half" idx="10"/>
          </p:nvPr>
        </p:nvSpPr>
        <p:spPr/>
        <p:txBody>
          <a:bodyPr/>
          <a:lstStyle/>
          <a:p>
            <a:fld id="{80E25564-D6A2-4C5C-A4A8-F37D0D893424}" type="datetimeFigureOut">
              <a:rPr lang="uk-UA" smtClean="0"/>
              <a:t>20.11.2013</a:t>
            </a:fld>
            <a:endParaRPr lang="uk-UA"/>
          </a:p>
        </p:txBody>
      </p:sp>
      <p:sp>
        <p:nvSpPr>
          <p:cNvPr id="8" name="Місце для нижнього колонтитула 7"/>
          <p:cNvSpPr>
            <a:spLocks noGrp="1"/>
          </p:cNvSpPr>
          <p:nvPr>
            <p:ph type="ftr" sz="quarter" idx="11"/>
          </p:nvPr>
        </p:nvSpPr>
        <p:spPr/>
        <p:txBody>
          <a:bodyPr/>
          <a:lstStyle/>
          <a:p>
            <a:endParaRPr lang="uk-UA"/>
          </a:p>
        </p:txBody>
      </p:sp>
      <p:sp>
        <p:nvSpPr>
          <p:cNvPr id="9" name="Місце для номера слайда 8"/>
          <p:cNvSpPr>
            <a:spLocks noGrp="1"/>
          </p:cNvSpPr>
          <p:nvPr>
            <p:ph type="sldNum" sz="quarter" idx="12"/>
          </p:nvPr>
        </p:nvSpPr>
        <p:spPr/>
        <p:txBody>
          <a:bodyPr/>
          <a:lstStyle/>
          <a:p>
            <a:fld id="{5199CD37-1737-4583-A976-8022C2DC5BFB}" type="slidenum">
              <a:rPr lang="uk-UA" smtClean="0"/>
              <a:t>‹№›</a:t>
            </a:fld>
            <a:endParaRPr lang="uk-UA"/>
          </a:p>
        </p:txBody>
      </p:sp>
    </p:spTree>
    <p:extLst>
      <p:ext uri="{BB962C8B-B14F-4D97-AF65-F5344CB8AC3E}">
        <p14:creationId xmlns:p14="http://schemas.microsoft.com/office/powerpoint/2010/main" val="1351566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дати 2"/>
          <p:cNvSpPr>
            <a:spLocks noGrp="1"/>
          </p:cNvSpPr>
          <p:nvPr>
            <p:ph type="dt" sz="half" idx="10"/>
          </p:nvPr>
        </p:nvSpPr>
        <p:spPr/>
        <p:txBody>
          <a:bodyPr/>
          <a:lstStyle/>
          <a:p>
            <a:fld id="{80E25564-D6A2-4C5C-A4A8-F37D0D893424}" type="datetimeFigureOut">
              <a:rPr lang="uk-UA" smtClean="0"/>
              <a:t>20.11.2013</a:t>
            </a:fld>
            <a:endParaRPr lang="uk-UA"/>
          </a:p>
        </p:txBody>
      </p:sp>
      <p:sp>
        <p:nvSpPr>
          <p:cNvPr id="4" name="Місце для нижнього колонтитула 3"/>
          <p:cNvSpPr>
            <a:spLocks noGrp="1"/>
          </p:cNvSpPr>
          <p:nvPr>
            <p:ph type="ftr" sz="quarter" idx="11"/>
          </p:nvPr>
        </p:nvSpPr>
        <p:spPr/>
        <p:txBody>
          <a:bodyPr/>
          <a:lstStyle/>
          <a:p>
            <a:endParaRPr lang="uk-UA"/>
          </a:p>
        </p:txBody>
      </p:sp>
      <p:sp>
        <p:nvSpPr>
          <p:cNvPr id="5" name="Місце для номера слайда 4"/>
          <p:cNvSpPr>
            <a:spLocks noGrp="1"/>
          </p:cNvSpPr>
          <p:nvPr>
            <p:ph type="sldNum" sz="quarter" idx="12"/>
          </p:nvPr>
        </p:nvSpPr>
        <p:spPr/>
        <p:txBody>
          <a:bodyPr/>
          <a:lstStyle/>
          <a:p>
            <a:fld id="{5199CD37-1737-4583-A976-8022C2DC5BFB}" type="slidenum">
              <a:rPr lang="uk-UA" smtClean="0"/>
              <a:t>‹№›</a:t>
            </a:fld>
            <a:endParaRPr lang="uk-UA"/>
          </a:p>
        </p:txBody>
      </p:sp>
    </p:spTree>
    <p:extLst>
      <p:ext uri="{BB962C8B-B14F-4D97-AF65-F5344CB8AC3E}">
        <p14:creationId xmlns:p14="http://schemas.microsoft.com/office/powerpoint/2010/main" val="2178941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fld id="{80E25564-D6A2-4C5C-A4A8-F37D0D893424}" type="datetimeFigureOut">
              <a:rPr lang="uk-UA" smtClean="0"/>
              <a:t>20.11.2013</a:t>
            </a:fld>
            <a:endParaRPr lang="uk-UA"/>
          </a:p>
        </p:txBody>
      </p:sp>
      <p:sp>
        <p:nvSpPr>
          <p:cNvPr id="3" name="Місце для нижнього колонтитула 2"/>
          <p:cNvSpPr>
            <a:spLocks noGrp="1"/>
          </p:cNvSpPr>
          <p:nvPr>
            <p:ph type="ftr" sz="quarter" idx="11"/>
          </p:nvPr>
        </p:nvSpPr>
        <p:spPr/>
        <p:txBody>
          <a:bodyPr/>
          <a:lstStyle/>
          <a:p>
            <a:endParaRPr lang="uk-UA"/>
          </a:p>
        </p:txBody>
      </p:sp>
      <p:sp>
        <p:nvSpPr>
          <p:cNvPr id="4" name="Місце для номера слайда 3"/>
          <p:cNvSpPr>
            <a:spLocks noGrp="1"/>
          </p:cNvSpPr>
          <p:nvPr>
            <p:ph type="sldNum" sz="quarter" idx="12"/>
          </p:nvPr>
        </p:nvSpPr>
        <p:spPr/>
        <p:txBody>
          <a:bodyPr/>
          <a:lstStyle/>
          <a:p>
            <a:fld id="{5199CD37-1737-4583-A976-8022C2DC5BFB}" type="slidenum">
              <a:rPr lang="uk-UA" smtClean="0"/>
              <a:t>‹№›</a:t>
            </a:fld>
            <a:endParaRPr lang="uk-UA"/>
          </a:p>
        </p:txBody>
      </p:sp>
    </p:spTree>
    <p:extLst>
      <p:ext uri="{BB962C8B-B14F-4D97-AF65-F5344CB8AC3E}">
        <p14:creationId xmlns:p14="http://schemas.microsoft.com/office/powerpoint/2010/main" val="429282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uk-UA" smtClean="0"/>
              <a:t>Зразок заголовка</a:t>
            </a:r>
            <a:endParaRPr lang="uk-UA"/>
          </a:p>
        </p:txBody>
      </p:sp>
      <p:sp>
        <p:nvSpPr>
          <p:cNvPr id="3" name="Місце для вмісту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тексту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Місце для дати 4"/>
          <p:cNvSpPr>
            <a:spLocks noGrp="1"/>
          </p:cNvSpPr>
          <p:nvPr>
            <p:ph type="dt" sz="half" idx="10"/>
          </p:nvPr>
        </p:nvSpPr>
        <p:spPr/>
        <p:txBody>
          <a:bodyPr/>
          <a:lstStyle/>
          <a:p>
            <a:fld id="{80E25564-D6A2-4C5C-A4A8-F37D0D893424}" type="datetimeFigureOut">
              <a:rPr lang="uk-UA" smtClean="0"/>
              <a:t>20.11.2013</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5199CD37-1737-4583-A976-8022C2DC5BFB}" type="slidenum">
              <a:rPr lang="uk-UA" smtClean="0"/>
              <a:t>‹№›</a:t>
            </a:fld>
            <a:endParaRPr lang="uk-UA"/>
          </a:p>
        </p:txBody>
      </p:sp>
    </p:spTree>
    <p:extLst>
      <p:ext uri="{BB962C8B-B14F-4D97-AF65-F5344CB8AC3E}">
        <p14:creationId xmlns:p14="http://schemas.microsoft.com/office/powerpoint/2010/main" val="496378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uk-UA" smtClean="0"/>
              <a:t>Зразок заголовка</a:t>
            </a:r>
            <a:endParaRPr lang="uk-UA"/>
          </a:p>
        </p:txBody>
      </p:sp>
      <p:sp>
        <p:nvSpPr>
          <p:cNvPr id="3" name="Місце для зображення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Місце для дати 4"/>
          <p:cNvSpPr>
            <a:spLocks noGrp="1"/>
          </p:cNvSpPr>
          <p:nvPr>
            <p:ph type="dt" sz="half" idx="10"/>
          </p:nvPr>
        </p:nvSpPr>
        <p:spPr/>
        <p:txBody>
          <a:bodyPr/>
          <a:lstStyle/>
          <a:p>
            <a:fld id="{80E25564-D6A2-4C5C-A4A8-F37D0D893424}" type="datetimeFigureOut">
              <a:rPr lang="uk-UA" smtClean="0"/>
              <a:t>20.11.2013</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5199CD37-1737-4583-A976-8022C2DC5BFB}" type="slidenum">
              <a:rPr lang="uk-UA" smtClean="0"/>
              <a:t>‹№›</a:t>
            </a:fld>
            <a:endParaRPr lang="uk-UA"/>
          </a:p>
        </p:txBody>
      </p:sp>
    </p:spTree>
    <p:extLst>
      <p:ext uri="{BB962C8B-B14F-4D97-AF65-F5344CB8AC3E}">
        <p14:creationId xmlns:p14="http://schemas.microsoft.com/office/powerpoint/2010/main" val="1211692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uk-UA" smtClean="0"/>
              <a:t>Зразок заголовка</a:t>
            </a:r>
            <a:endParaRPr lang="uk-UA"/>
          </a:p>
        </p:txBody>
      </p:sp>
      <p:sp>
        <p:nvSpPr>
          <p:cNvPr id="3" name="Місце для тексту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E25564-D6A2-4C5C-A4A8-F37D0D893424}" type="datetimeFigureOut">
              <a:rPr lang="uk-UA" smtClean="0"/>
              <a:t>20.11.2013</a:t>
            </a:fld>
            <a:endParaRPr lang="uk-UA"/>
          </a:p>
        </p:txBody>
      </p:sp>
      <p:sp>
        <p:nvSpPr>
          <p:cNvPr id="5" name="Місце для нижнього колонтитула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99CD37-1737-4583-A976-8022C2DC5BFB}" type="slidenum">
              <a:rPr lang="uk-UA" smtClean="0"/>
              <a:t>‹№›</a:t>
            </a:fld>
            <a:endParaRPr lang="uk-UA"/>
          </a:p>
        </p:txBody>
      </p:sp>
    </p:spTree>
    <p:extLst>
      <p:ext uri="{BB962C8B-B14F-4D97-AF65-F5344CB8AC3E}">
        <p14:creationId xmlns:p14="http://schemas.microsoft.com/office/powerpoint/2010/main" val="24043252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949280"/>
          </a:xfrm>
          <a:prstGeom prst="rect">
            <a:avLst/>
          </a:prstGeom>
        </p:spPr>
      </p:pic>
      <p:sp>
        <p:nvSpPr>
          <p:cNvPr id="2" name="Заголовок 1"/>
          <p:cNvSpPr>
            <a:spLocks noGrp="1"/>
          </p:cNvSpPr>
          <p:nvPr>
            <p:ph type="ctrTitle"/>
          </p:nvPr>
        </p:nvSpPr>
        <p:spPr>
          <a:xfrm>
            <a:off x="0" y="1052736"/>
            <a:ext cx="7772400" cy="1470025"/>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uk-UA" sz="6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Антропосфера</a:t>
            </a:r>
            <a:endParaRPr lang="uk-UA" sz="6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Підзаголовок 2"/>
          <p:cNvSpPr>
            <a:spLocks noGrp="1"/>
          </p:cNvSpPr>
          <p:nvPr>
            <p:ph type="subTitle" idx="1"/>
          </p:nvPr>
        </p:nvSpPr>
        <p:spPr>
          <a:xfrm>
            <a:off x="-396552" y="6237312"/>
            <a:ext cx="6400800" cy="1752600"/>
          </a:xfrm>
        </p:spPr>
        <p:txBody>
          <a:bodyPr/>
          <a:lstStyle/>
          <a:p>
            <a:r>
              <a:rPr lang="uk-UA" dirty="0" smtClean="0"/>
              <a:t>Підготувала </a:t>
            </a:r>
            <a:r>
              <a:rPr lang="uk-UA" dirty="0" err="1" smtClean="0"/>
              <a:t>Босович</a:t>
            </a:r>
            <a:r>
              <a:rPr lang="uk-UA" dirty="0" smtClean="0"/>
              <a:t> Валя</a:t>
            </a:r>
            <a:endParaRPr lang="uk-UA" dirty="0"/>
          </a:p>
        </p:txBody>
      </p:sp>
    </p:spTree>
    <p:extLst>
      <p:ext uri="{BB962C8B-B14F-4D97-AF65-F5344CB8AC3E}">
        <p14:creationId xmlns:p14="http://schemas.microsoft.com/office/powerpoint/2010/main" val="35015324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57910" cy="5301208"/>
          </a:xfrm>
          <a:prstGeom prst="rect">
            <a:avLst/>
          </a:prstGeom>
        </p:spPr>
      </p:pic>
      <p:sp>
        <p:nvSpPr>
          <p:cNvPr id="3" name="Місце для вмісту 2"/>
          <p:cNvSpPr>
            <a:spLocks noGrp="1"/>
          </p:cNvSpPr>
          <p:nvPr>
            <p:ph idx="1"/>
          </p:nvPr>
        </p:nvSpPr>
        <p:spPr>
          <a:xfrm>
            <a:off x="-18372" y="4437112"/>
            <a:ext cx="9176282" cy="2475374"/>
          </a:xfrm>
          <a:solidFill>
            <a:schemeClr val="accent5">
              <a:lumMod val="75000"/>
              <a:alpha val="68000"/>
            </a:schemeClr>
          </a:solidFill>
        </p:spPr>
        <p:txBody>
          <a:bodyPr>
            <a:normAutofit fontScale="70000" lnSpcReduction="20000"/>
          </a:bodyPr>
          <a:lstStyle/>
          <a:p>
            <a:pPr>
              <a:buFont typeface="Wingdings" panose="05000000000000000000" pitchFamily="2" charset="2"/>
              <a:buChar char="Ø"/>
            </a:pPr>
            <a:r>
              <a:rPr lang="uk-UA" u="dottedHeavy" dirty="0" smtClean="0">
                <a:solidFill>
                  <a:schemeClr val="bg1"/>
                </a:solidFill>
                <a:uFill>
                  <a:solidFill>
                    <a:schemeClr val="tx2">
                      <a:lumMod val="60000"/>
                      <a:lumOff val="40000"/>
                    </a:schemeClr>
                  </a:solidFill>
                </a:uFill>
              </a:rPr>
              <a:t>Антропосфера </a:t>
            </a:r>
            <a:r>
              <a:rPr lang="uk-UA" dirty="0" smtClean="0">
                <a:solidFill>
                  <a:schemeClr val="bg1"/>
                </a:solidFill>
              </a:rPr>
              <a:t>— це люди, людство. Це провідна підсистема </a:t>
            </a:r>
            <a:r>
              <a:rPr lang="uk-UA" dirty="0" err="1" smtClean="0">
                <a:solidFill>
                  <a:schemeClr val="bg1"/>
                </a:solidFill>
              </a:rPr>
              <a:t>соціосфери</a:t>
            </a:r>
            <a:r>
              <a:rPr lang="uk-UA" dirty="0" smtClean="0">
                <a:solidFill>
                  <a:schemeClr val="bg1"/>
                </a:solidFill>
              </a:rPr>
              <a:t>.</a:t>
            </a:r>
          </a:p>
          <a:p>
            <a:pPr marL="0" indent="0">
              <a:buNone/>
            </a:pPr>
            <a:r>
              <a:rPr lang="uk-UA" dirty="0" smtClean="0">
                <a:solidFill>
                  <a:schemeClr val="bg1"/>
                </a:solidFill>
              </a:rPr>
              <a:t> З появою людини на Землі виникає і проблема її взаємодії з природою. </a:t>
            </a:r>
          </a:p>
          <a:p>
            <a:r>
              <a:rPr lang="uk-UA" dirty="0" smtClean="0">
                <a:solidFill>
                  <a:schemeClr val="bg1"/>
                </a:solidFill>
              </a:rPr>
              <a:t>По-перше, людина — невід'ємна частина природи, вона має спільну біологічну основу з усім тваринним і рослинним світом. </a:t>
            </a:r>
          </a:p>
          <a:p>
            <a:r>
              <a:rPr lang="uk-UA" dirty="0" smtClean="0">
                <a:solidFill>
                  <a:schemeClr val="bg1"/>
                </a:solidFill>
              </a:rPr>
              <a:t>По-друге, людина активно змінює природу за допомогою знарядь праці з метою задоволення своїх потреб.</a:t>
            </a:r>
            <a:endParaRPr lang="uk-UA" dirty="0">
              <a:solidFill>
                <a:schemeClr val="bg1"/>
              </a:solidFill>
            </a:endParaRPr>
          </a:p>
        </p:txBody>
      </p:sp>
    </p:spTree>
    <p:extLst>
      <p:ext uri="{BB962C8B-B14F-4D97-AF65-F5344CB8AC3E}">
        <p14:creationId xmlns:p14="http://schemas.microsoft.com/office/powerpoint/2010/main" val="37337609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rotWithShape="1">
          <a:blip r:embed="rId2">
            <a:duotone>
              <a:prstClr val="black"/>
              <a:srgbClr val="D9C3A5">
                <a:tint val="50000"/>
                <a:satMod val="180000"/>
              </a:srgbClr>
            </a:duotone>
            <a:extLst>
              <a:ext uri="{28A0092B-C50C-407E-A947-70E740481C1C}">
                <a14:useLocalDpi xmlns:a14="http://schemas.microsoft.com/office/drawing/2010/main" val="0"/>
              </a:ext>
            </a:extLst>
          </a:blip>
          <a:srcRect r="9091"/>
          <a:stretch/>
        </p:blipFill>
        <p:spPr>
          <a:xfrm>
            <a:off x="0" y="0"/>
            <a:ext cx="9252520" cy="6858000"/>
          </a:xfrm>
          <a:prstGeom prst="rect">
            <a:avLst/>
          </a:prstGeom>
        </p:spPr>
      </p:pic>
      <p:sp>
        <p:nvSpPr>
          <p:cNvPr id="3" name="Місце для вмісту 2"/>
          <p:cNvSpPr>
            <a:spLocks noGrp="1"/>
          </p:cNvSpPr>
          <p:nvPr>
            <p:ph idx="1"/>
          </p:nvPr>
        </p:nvSpPr>
        <p:spPr>
          <a:xfrm>
            <a:off x="0" y="7284"/>
            <a:ext cx="9252520" cy="6850716"/>
          </a:xfrm>
          <a:noFill/>
        </p:spPr>
        <p:txBody>
          <a:bodyPr>
            <a:normAutofit/>
          </a:bodyPr>
          <a:lstStyle/>
          <a:p>
            <a:pPr marL="0" indent="0">
              <a:buNone/>
            </a:pPr>
            <a:r>
              <a:rPr lang="uk-UA" sz="36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Антропосфера (</a:t>
            </a:r>
            <a:r>
              <a:rPr lang="uk-UA" sz="3600"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соціосфера</a:t>
            </a:r>
            <a:r>
              <a:rPr lang="uk-UA" sz="36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ноосфера)(від </a:t>
            </a:r>
            <a:r>
              <a:rPr lang="uk-UA" sz="3600"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грец</a:t>
            </a:r>
            <a:r>
              <a:rPr lang="uk-UA" sz="36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en-US" sz="3600"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anthropos</a:t>
            </a:r>
            <a:r>
              <a:rPr lang="en-US" sz="36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t>
            </a:r>
            <a:r>
              <a:rPr lang="uk-UA" sz="36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людина ) — сфера</a:t>
            </a:r>
            <a:br>
              <a:rPr lang="uk-UA" sz="36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br>
            <a:r>
              <a:rPr lang="uk-UA" sz="36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життєдіяльності людини.</a:t>
            </a:r>
          </a:p>
          <a:p>
            <a:pPr marL="0" indent="0" algn="ctr">
              <a:buNone/>
            </a:pPr>
            <a:r>
              <a:rPr lang="uk-UA" sz="36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p>
          <a:p>
            <a:pPr marL="0" indent="0">
              <a:buNone/>
            </a:pPr>
            <a:endParaRPr lang="uk-UA" sz="36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a:p>
            <a:pPr marL="0" indent="0">
              <a:buNone/>
            </a:pPr>
            <a:endParaRPr lang="uk-UA" sz="3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a:p>
            <a:pPr marL="0" indent="0">
              <a:buNone/>
            </a:pPr>
            <a:endParaRPr lang="uk-UA" sz="36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a:p>
            <a:pPr marL="0" indent="0">
              <a:buNone/>
            </a:pPr>
            <a:endParaRPr lang="uk-UA" sz="36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a:p>
            <a:pPr marL="0" indent="0">
              <a:buNone/>
            </a:pPr>
            <a:r>
              <a:rPr lang="uk-UA" sz="36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Поняття, визначене В. І. Вернадським відбиває ідею розвитку Землі та життя на ній.</a:t>
            </a:r>
            <a:endParaRPr lang="uk-UA" sz="3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7816" y="1196752"/>
            <a:ext cx="2930726" cy="39604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2431992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Місце для вмісту 2"/>
          <p:cNvSpPr>
            <a:spLocks noGrp="1"/>
          </p:cNvSpPr>
          <p:nvPr>
            <p:ph idx="1"/>
          </p:nvPr>
        </p:nvSpPr>
        <p:spPr>
          <a:xfrm>
            <a:off x="0" y="0"/>
            <a:ext cx="4572000" cy="6597352"/>
          </a:xfrm>
        </p:spPr>
        <p:txBody>
          <a:bodyPr>
            <a:normAutofit fontScale="92500" lnSpcReduction="20000"/>
          </a:bodyPr>
          <a:lstStyle/>
          <a:p>
            <a:pPr marL="0" indent="0">
              <a:buNone/>
            </a:pPr>
            <a:r>
              <a:rPr lang="uk-U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Земля як геологічне явище складається з :</a:t>
            </a:r>
          </a:p>
          <a:p>
            <a:r>
              <a:rPr lang="uk-U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літосфери (твердої оболонки), </a:t>
            </a:r>
          </a:p>
          <a:p>
            <a:r>
              <a:rPr lang="uk-U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гідросфери (водяної оболонки) </a:t>
            </a:r>
            <a:endParaRPr lang="uk-U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uk-U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геосфери (повітряної оболонки). </a:t>
            </a:r>
            <a:br>
              <a:rPr lang="uk-U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uk-U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На контакті цих сфер зародилося органічне життя, яке у процесі розвитку склалося в двох формах: рослинного та тваринного світу, які утворили біосферу. </a:t>
            </a:r>
            <a:endParaRPr lang="uk-U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5992623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b="3030"/>
          <a:stretch/>
        </p:blipFill>
        <p:spPr>
          <a:xfrm>
            <a:off x="0" y="0"/>
            <a:ext cx="9144000" cy="6858000"/>
          </a:xfrm>
          <a:prstGeom prst="rect">
            <a:avLst/>
          </a:prstGeom>
        </p:spPr>
      </p:pic>
      <p:sp>
        <p:nvSpPr>
          <p:cNvPr id="3" name="Місце для вмісту 2"/>
          <p:cNvSpPr>
            <a:spLocks noGrp="1"/>
          </p:cNvSpPr>
          <p:nvPr>
            <p:ph idx="1"/>
          </p:nvPr>
        </p:nvSpPr>
        <p:spPr>
          <a:xfrm>
            <a:off x="0" y="5085184"/>
            <a:ext cx="9144000" cy="1772816"/>
          </a:xfrm>
        </p:spPr>
        <p:txBody>
          <a:bodyPr>
            <a:normAutofit fontScale="77500" lnSpcReduction="20000"/>
          </a:bodyPr>
          <a:lstStyle/>
          <a:p>
            <a:pPr marL="0" indent="0" algn="ctr">
              <a:buNone/>
            </a:pPr>
            <a:r>
              <a:rPr lang="uk-UA" dirty="0" smtClean="0">
                <a:solidFill>
                  <a:schemeClr val="bg1"/>
                </a:solidFill>
              </a:rPr>
              <a:t>Розвиток біосфери зумовив появу людини, яка завдяки здатності до виробничої діяльності утворила трансформоване середовище свого існування (культуру), або антропосферу. Утворення антропосфери, на думку філософів, ознаменувало перехід від біологічних до соціальних форм розвитку матерії. </a:t>
            </a:r>
          </a:p>
        </p:txBody>
      </p:sp>
    </p:spTree>
    <p:extLst>
      <p:ext uri="{BB962C8B-B14F-4D97-AF65-F5344CB8AC3E}">
        <p14:creationId xmlns:p14="http://schemas.microsoft.com/office/powerpoint/2010/main" val="704451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t="9573"/>
          <a:stretch/>
        </p:blipFill>
        <p:spPr>
          <a:xfrm>
            <a:off x="0" y="0"/>
            <a:ext cx="9144000" cy="6858000"/>
          </a:xfrm>
          <a:prstGeom prst="rect">
            <a:avLst/>
          </a:prstGeom>
        </p:spPr>
      </p:pic>
      <p:sp>
        <p:nvSpPr>
          <p:cNvPr id="3" name="Місце для вмісту 2"/>
          <p:cNvSpPr>
            <a:spLocks noGrp="1"/>
          </p:cNvSpPr>
          <p:nvPr>
            <p:ph idx="1"/>
          </p:nvPr>
        </p:nvSpPr>
        <p:spPr>
          <a:xfrm>
            <a:off x="2015716" y="1412776"/>
            <a:ext cx="5112568" cy="4281339"/>
          </a:xfrm>
        </p:spPr>
        <p:txBody>
          <a:bodyPr/>
          <a:lstStyle/>
          <a:p>
            <a:pPr marL="0" indent="0" algn="ctr">
              <a:buNone/>
            </a:pPr>
            <a:r>
              <a:rPr lang="ru-RU" dirty="0" err="1" smtClean="0">
                <a:solidFill>
                  <a:schemeClr val="bg1"/>
                </a:solidFill>
              </a:rPr>
              <a:t>Антропосфера</a:t>
            </a:r>
            <a:r>
              <a:rPr lang="ru-RU" dirty="0" smtClean="0">
                <a:solidFill>
                  <a:schemeClr val="bg1"/>
                </a:solidFill>
              </a:rPr>
              <a:t> </a:t>
            </a:r>
            <a:r>
              <a:rPr lang="ru-RU" dirty="0" err="1" smtClean="0">
                <a:solidFill>
                  <a:schemeClr val="bg1"/>
                </a:solidFill>
              </a:rPr>
              <a:t>характеризує</a:t>
            </a:r>
            <a:r>
              <a:rPr lang="ru-RU" dirty="0" smtClean="0">
                <a:solidFill>
                  <a:schemeClr val="bg1"/>
                </a:solidFill>
              </a:rPr>
              <a:t> </a:t>
            </a:r>
            <a:r>
              <a:rPr lang="ru-RU" dirty="0" err="1" smtClean="0">
                <a:solidFill>
                  <a:schemeClr val="bg1"/>
                </a:solidFill>
              </a:rPr>
              <a:t>співіснування</a:t>
            </a:r>
            <a:r>
              <a:rPr lang="ru-RU" dirty="0" smtClean="0">
                <a:solidFill>
                  <a:schemeClr val="bg1"/>
                </a:solidFill>
              </a:rPr>
              <a:t> </a:t>
            </a:r>
            <a:r>
              <a:rPr lang="ru-RU" dirty="0" err="1" smtClean="0">
                <a:solidFill>
                  <a:schemeClr val="bg1"/>
                </a:solidFill>
              </a:rPr>
              <a:t>природних</a:t>
            </a:r>
            <a:r>
              <a:rPr lang="ru-RU" dirty="0" smtClean="0">
                <a:solidFill>
                  <a:schemeClr val="bg1"/>
                </a:solidFill>
              </a:rPr>
              <a:t> </a:t>
            </a:r>
            <a:r>
              <a:rPr lang="ru-RU" dirty="0" err="1" smtClean="0">
                <a:solidFill>
                  <a:schemeClr val="bg1"/>
                </a:solidFill>
              </a:rPr>
              <a:t>законів</a:t>
            </a:r>
            <a:r>
              <a:rPr lang="ru-RU" dirty="0" smtClean="0">
                <a:solidFill>
                  <a:schemeClr val="bg1"/>
                </a:solidFill>
              </a:rPr>
              <a:t> </a:t>
            </a:r>
            <a:r>
              <a:rPr lang="ru-RU" dirty="0" err="1" smtClean="0">
                <a:solidFill>
                  <a:schemeClr val="bg1"/>
                </a:solidFill>
              </a:rPr>
              <a:t>розвитку</a:t>
            </a:r>
            <a:r>
              <a:rPr lang="ru-RU" dirty="0" smtClean="0">
                <a:solidFill>
                  <a:schemeClr val="bg1"/>
                </a:solidFill>
              </a:rPr>
              <a:t> </a:t>
            </a:r>
            <a:r>
              <a:rPr lang="ru-RU" dirty="0" err="1" smtClean="0">
                <a:solidFill>
                  <a:schemeClr val="bg1"/>
                </a:solidFill>
              </a:rPr>
              <a:t>матерії</a:t>
            </a:r>
            <a:r>
              <a:rPr lang="ru-RU" dirty="0" smtClean="0">
                <a:solidFill>
                  <a:schemeClr val="bg1"/>
                </a:solidFill>
              </a:rPr>
              <a:t> (</a:t>
            </a:r>
            <a:r>
              <a:rPr lang="ru-RU" dirty="0" err="1" smtClean="0">
                <a:solidFill>
                  <a:schemeClr val="bg1"/>
                </a:solidFill>
              </a:rPr>
              <a:t>навколишнє</a:t>
            </a:r>
            <a:r>
              <a:rPr lang="ru-RU" dirty="0" smtClean="0">
                <a:solidFill>
                  <a:schemeClr val="bg1"/>
                </a:solidFill>
              </a:rPr>
              <a:t> </a:t>
            </a:r>
            <a:r>
              <a:rPr lang="ru-RU" dirty="0" err="1" smtClean="0">
                <a:solidFill>
                  <a:schemeClr val="bg1"/>
                </a:solidFill>
              </a:rPr>
              <a:t>середовище</a:t>
            </a:r>
            <a:r>
              <a:rPr lang="ru-RU" dirty="0" smtClean="0">
                <a:solidFill>
                  <a:schemeClr val="bg1"/>
                </a:solidFill>
              </a:rPr>
              <a:t>) та </a:t>
            </a:r>
            <a:r>
              <a:rPr lang="ru-RU" dirty="0" err="1" smtClean="0">
                <a:solidFill>
                  <a:schemeClr val="bg1"/>
                </a:solidFill>
              </a:rPr>
              <a:t>соціальних</a:t>
            </a:r>
            <a:r>
              <a:rPr lang="ru-RU" dirty="0" smtClean="0">
                <a:solidFill>
                  <a:schemeClr val="bg1"/>
                </a:solidFill>
              </a:rPr>
              <a:t> </a:t>
            </a:r>
            <a:r>
              <a:rPr lang="ru-RU" dirty="0" err="1" smtClean="0">
                <a:solidFill>
                  <a:schemeClr val="bg1"/>
                </a:solidFill>
              </a:rPr>
              <a:t>законів</a:t>
            </a:r>
            <a:r>
              <a:rPr lang="ru-RU" dirty="0" smtClean="0">
                <a:solidFill>
                  <a:schemeClr val="bg1"/>
                </a:solidFill>
              </a:rPr>
              <a:t> </a:t>
            </a:r>
            <a:r>
              <a:rPr lang="ru-RU" dirty="0" err="1" smtClean="0">
                <a:solidFill>
                  <a:schemeClr val="bg1"/>
                </a:solidFill>
              </a:rPr>
              <a:t>розвитку</a:t>
            </a:r>
            <a:r>
              <a:rPr lang="ru-RU" dirty="0" smtClean="0">
                <a:solidFill>
                  <a:schemeClr val="bg1"/>
                </a:solidFill>
              </a:rPr>
              <a:t> </a:t>
            </a:r>
            <a:r>
              <a:rPr lang="ru-RU" dirty="0" err="1" smtClean="0">
                <a:solidFill>
                  <a:schemeClr val="bg1"/>
                </a:solidFill>
              </a:rPr>
              <a:t>суспільства</a:t>
            </a:r>
            <a:r>
              <a:rPr lang="ru-RU" dirty="0" smtClean="0">
                <a:solidFill>
                  <a:schemeClr val="bg1"/>
                </a:solidFill>
              </a:rPr>
              <a:t>.</a:t>
            </a:r>
            <a:endParaRPr lang="ru-RU" dirty="0">
              <a:solidFill>
                <a:schemeClr val="bg1"/>
              </a:solidFill>
            </a:endParaRPr>
          </a:p>
        </p:txBody>
      </p:sp>
    </p:spTree>
    <p:extLst>
      <p:ext uri="{BB962C8B-B14F-4D97-AF65-F5344CB8AC3E}">
        <p14:creationId xmlns:p14="http://schemas.microsoft.com/office/powerpoint/2010/main" val="33742396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r="21667"/>
          <a:stretch/>
        </p:blipFill>
        <p:spPr>
          <a:xfrm>
            <a:off x="1981200" y="0"/>
            <a:ext cx="7162800" cy="6858000"/>
          </a:xfrm>
          <a:prstGeom prst="rect">
            <a:avLst/>
          </a:prstGeom>
        </p:spPr>
      </p:pic>
      <p:sp>
        <p:nvSpPr>
          <p:cNvPr id="3" name="Місце для вмісту 2"/>
          <p:cNvSpPr>
            <a:spLocks noGrp="1"/>
          </p:cNvSpPr>
          <p:nvPr>
            <p:ph idx="1"/>
          </p:nvPr>
        </p:nvSpPr>
        <p:spPr>
          <a:xfrm>
            <a:off x="0" y="0"/>
            <a:ext cx="4788024" cy="6858000"/>
          </a:xfrm>
        </p:spPr>
        <p:txBody>
          <a:bodyPr>
            <a:normAutofit fontScale="85000" lnSpcReduction="20000"/>
          </a:bodyPr>
          <a:lstStyle/>
          <a:p>
            <a:pPr marL="0" indent="0">
              <a:buNone/>
            </a:pPr>
            <a:r>
              <a:rPr lang="uk-UA" dirty="0" smtClean="0">
                <a:solidFill>
                  <a:schemeClr val="bg1"/>
                </a:solidFill>
              </a:rPr>
              <a:t>Найважливішим рубежем у розвитку антропосфери був перехід від </a:t>
            </a:r>
            <a:r>
              <a:rPr lang="uk-UA" dirty="0" err="1" smtClean="0">
                <a:solidFill>
                  <a:schemeClr val="bg1"/>
                </a:solidFill>
              </a:rPr>
              <a:t>привласнювального</a:t>
            </a:r>
            <a:r>
              <a:rPr lang="uk-UA" dirty="0" smtClean="0">
                <a:solidFill>
                  <a:schemeClr val="bg1"/>
                </a:solidFill>
              </a:rPr>
              <a:t> до відтворювального господарства, який підготував умови для появи цивілізації. Цей перехід стався в різних регіонах (Середземномор'я, </a:t>
            </a:r>
            <a:r>
              <a:rPr lang="uk-UA" dirty="0" err="1" smtClean="0">
                <a:solidFill>
                  <a:schemeClr val="bg1"/>
                </a:solidFill>
              </a:rPr>
              <a:t>Південносхідна</a:t>
            </a:r>
            <a:r>
              <a:rPr lang="uk-UA" dirty="0" smtClean="0">
                <a:solidFill>
                  <a:schemeClr val="bg1"/>
                </a:solidFill>
              </a:rPr>
              <a:t> Азія, </a:t>
            </a:r>
            <a:r>
              <a:rPr lang="uk-UA" dirty="0" err="1" smtClean="0">
                <a:solidFill>
                  <a:schemeClr val="bg1"/>
                </a:solidFill>
              </a:rPr>
              <a:t>Мезоамерика</a:t>
            </a:r>
            <a:r>
              <a:rPr lang="uk-UA" dirty="0" smtClean="0">
                <a:solidFill>
                  <a:schemeClr val="bg1"/>
                </a:solidFill>
              </a:rPr>
              <a:t>) в різний час. У цих регіонах виникли умови до самостійного розвитку цивілізації, отже, антропосфера розвивалася в різних регіонах відокремлено, самостійно. В історичній перспективі здійснюється формування єдиної антропосфери людства.</a:t>
            </a:r>
            <a:endParaRPr lang="uk-UA" dirty="0">
              <a:solidFill>
                <a:schemeClr val="bg1"/>
              </a:solidFill>
            </a:endParaRPr>
          </a:p>
        </p:txBody>
      </p:sp>
    </p:spTree>
    <p:extLst>
      <p:ext uri="{BB962C8B-B14F-4D97-AF65-F5344CB8AC3E}">
        <p14:creationId xmlns:p14="http://schemas.microsoft.com/office/powerpoint/2010/main" val="17800870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b="34546"/>
          <a:stretch/>
        </p:blipFill>
        <p:spPr>
          <a:xfrm>
            <a:off x="26640" y="-22911"/>
            <a:ext cx="7056784" cy="6928479"/>
          </a:xfrm>
          <a:prstGeom prst="rect">
            <a:avLst/>
          </a:prstGeom>
          <a:ln>
            <a:noFill/>
          </a:ln>
          <a:effectLst>
            <a:softEdge rad="112500"/>
          </a:effectLst>
        </p:spPr>
      </p:pic>
      <p:sp>
        <p:nvSpPr>
          <p:cNvPr id="3" name="Місце для вмісту 2"/>
          <p:cNvSpPr>
            <a:spLocks noGrp="1"/>
          </p:cNvSpPr>
          <p:nvPr>
            <p:ph idx="1"/>
          </p:nvPr>
        </p:nvSpPr>
        <p:spPr>
          <a:xfrm>
            <a:off x="4283968" y="0"/>
            <a:ext cx="4860032" cy="6858000"/>
          </a:xfrm>
        </p:spPr>
        <p:txBody>
          <a:bodyPr>
            <a:normAutofit fontScale="92500" lnSpcReduction="20000"/>
          </a:bodyPr>
          <a:lstStyle/>
          <a:p>
            <a:pPr marL="0" indent="0" algn="r">
              <a:buNone/>
            </a:pPr>
            <a:r>
              <a:rPr lang="uk-UA" dirty="0" smtClean="0">
                <a:solidFill>
                  <a:schemeClr val="bg1"/>
                </a:solidFill>
              </a:rPr>
              <a:t>Розвиток людства в різних центрах антропосфери свідчить про спільність основних законів розвитку суспільства — всі цивілізації пройшли етап переходу від первісного до класового суспільства з певними особливостями цього процесу в різних регіонах. Як одну з періодизацій для середземноморського блоку антропосфери можна розглядати періодизацію розвитку суспільства у формі </a:t>
            </a:r>
            <a:r>
              <a:rPr lang="uk-UA" dirty="0" err="1" smtClean="0">
                <a:solidFill>
                  <a:schemeClr val="bg1"/>
                </a:solidFill>
              </a:rPr>
              <a:t>суспільноекономічних</a:t>
            </a:r>
            <a:r>
              <a:rPr lang="uk-UA" dirty="0" smtClean="0">
                <a:solidFill>
                  <a:schemeClr val="bg1"/>
                </a:solidFill>
              </a:rPr>
              <a:t> формацій.</a:t>
            </a:r>
            <a:endParaRPr lang="uk-UA" dirty="0">
              <a:solidFill>
                <a:schemeClr val="bg1"/>
              </a:solidFill>
            </a:endParaRPr>
          </a:p>
        </p:txBody>
      </p:sp>
    </p:spTree>
    <p:extLst>
      <p:ext uri="{BB962C8B-B14F-4D97-AF65-F5344CB8AC3E}">
        <p14:creationId xmlns:p14="http://schemas.microsoft.com/office/powerpoint/2010/main" val="149281866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TotalTime>
  <Words>278</Words>
  <Application>Microsoft Office PowerPoint</Application>
  <PresentationFormat>Екран (4:3)</PresentationFormat>
  <Paragraphs>21</Paragraphs>
  <Slides>8</Slides>
  <Notes>0</Notes>
  <HiddenSlides>0</HiddenSlides>
  <MMClips>0</MMClips>
  <ScaleCrop>false</ScaleCrop>
  <HeadingPairs>
    <vt:vector size="4" baseType="variant">
      <vt:variant>
        <vt:lpstr>Тема</vt:lpstr>
      </vt:variant>
      <vt:variant>
        <vt:i4>1</vt:i4>
      </vt:variant>
      <vt:variant>
        <vt:lpstr>Заголовки слайдів</vt:lpstr>
      </vt:variant>
      <vt:variant>
        <vt:i4>8</vt:i4>
      </vt:variant>
    </vt:vector>
  </HeadingPairs>
  <TitlesOfParts>
    <vt:vector size="9" baseType="lpstr">
      <vt:lpstr>Тема Office</vt:lpstr>
      <vt:lpstr>Антропосфера</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Admin</dc:creator>
  <cp:lastModifiedBy>Admin</cp:lastModifiedBy>
  <cp:revision>7</cp:revision>
  <dcterms:created xsi:type="dcterms:W3CDTF">2013-11-20T17:26:11Z</dcterms:created>
  <dcterms:modified xsi:type="dcterms:W3CDTF">2013-11-20T18:48:50Z</dcterms:modified>
</cp:coreProperties>
</file>