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28A83-6407-4467-A525-9AC4787E017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5E210B2-0472-42A1-83E3-8DBF5D27F631}">
      <dgm:prSet phldrT="[Текст]" phldr="1"/>
      <dgm:spPr/>
      <dgm:t>
        <a:bodyPr/>
        <a:lstStyle/>
        <a:p>
          <a:endParaRPr lang="ru-RU"/>
        </a:p>
      </dgm:t>
    </dgm:pt>
    <dgm:pt modelId="{3A41F137-A1FF-4159-BD26-8FC0E61AC161}" type="parTrans" cxnId="{FB28E612-FC8F-4746-9054-AE3F19BBCFF5}">
      <dgm:prSet/>
      <dgm:spPr/>
      <dgm:t>
        <a:bodyPr/>
        <a:lstStyle/>
        <a:p>
          <a:endParaRPr lang="ru-RU"/>
        </a:p>
      </dgm:t>
    </dgm:pt>
    <dgm:pt modelId="{87081FD5-85CE-4CEF-8862-2B77867BBFDF}" type="sibTrans" cxnId="{FB28E612-FC8F-4746-9054-AE3F19BBCFF5}">
      <dgm:prSet/>
      <dgm:spPr/>
      <dgm:t>
        <a:bodyPr/>
        <a:lstStyle/>
        <a:p>
          <a:endParaRPr lang="ru-RU"/>
        </a:p>
      </dgm:t>
    </dgm:pt>
    <dgm:pt modelId="{C9145220-B903-49CB-ACCC-5A7A2BFAA78D}">
      <dgm:prSet phldrT="[Текст]"/>
      <dgm:spPr/>
      <dgm:t>
        <a:bodyPr/>
        <a:lstStyle/>
        <a:p>
          <a:r>
            <a:rPr lang="ru-RU" dirty="0" smtClean="0"/>
            <a:t>“</a:t>
          </a:r>
          <a:r>
            <a:rPr lang="ru-RU" dirty="0" err="1" smtClean="0"/>
            <a:t>Мана</a:t>
          </a:r>
          <a:r>
            <a:rPr lang="ru-RU" dirty="0" smtClean="0"/>
            <a:t>”</a:t>
          </a:r>
          <a:endParaRPr lang="ru-RU" dirty="0"/>
        </a:p>
      </dgm:t>
    </dgm:pt>
    <dgm:pt modelId="{C6658EEC-AD1D-4E25-872A-06AD85076B81}" type="parTrans" cxnId="{D681D752-097D-4886-A630-9039C84889F6}">
      <dgm:prSet/>
      <dgm:spPr/>
      <dgm:t>
        <a:bodyPr/>
        <a:lstStyle/>
        <a:p>
          <a:endParaRPr lang="ru-RU"/>
        </a:p>
      </dgm:t>
    </dgm:pt>
    <dgm:pt modelId="{DD8A03AC-D2B4-4777-AE91-60AB6AC0CB0B}" type="sibTrans" cxnId="{D681D752-097D-4886-A630-9039C84889F6}">
      <dgm:prSet/>
      <dgm:spPr/>
      <dgm:t>
        <a:bodyPr/>
        <a:lstStyle/>
        <a:p>
          <a:endParaRPr lang="ru-RU"/>
        </a:p>
      </dgm:t>
    </dgm:pt>
    <dgm:pt modelId="{763B8CFF-5919-4587-81A3-FA01C6A6BFD6}">
      <dgm:prSet phldrT="[Текст]" phldr="1"/>
      <dgm:spPr/>
      <dgm:t>
        <a:bodyPr/>
        <a:lstStyle/>
        <a:p>
          <a:endParaRPr lang="ru-RU"/>
        </a:p>
      </dgm:t>
    </dgm:pt>
    <dgm:pt modelId="{749584D6-ABFA-47D0-8C95-4B0C9B0CDE6C}" type="parTrans" cxnId="{93BC72E7-E1C6-4152-9978-5D3514F98E41}">
      <dgm:prSet/>
      <dgm:spPr/>
      <dgm:t>
        <a:bodyPr/>
        <a:lstStyle/>
        <a:p>
          <a:endParaRPr lang="ru-RU"/>
        </a:p>
      </dgm:t>
    </dgm:pt>
    <dgm:pt modelId="{84AF6845-D6D1-4275-B2EA-3701E62499AA}" type="sibTrans" cxnId="{93BC72E7-E1C6-4152-9978-5D3514F98E41}">
      <dgm:prSet/>
      <dgm:spPr/>
      <dgm:t>
        <a:bodyPr/>
        <a:lstStyle/>
        <a:p>
          <a:endParaRPr lang="ru-RU"/>
        </a:p>
      </dgm:t>
    </dgm:pt>
    <dgm:pt modelId="{B1929296-0779-494B-8003-47A3536B2476}">
      <dgm:prSet phldrT="[Текст]"/>
      <dgm:spPr/>
      <dgm:t>
        <a:bodyPr/>
        <a:lstStyle/>
        <a:p>
          <a:r>
            <a:rPr lang="ru-RU" dirty="0" smtClean="0"/>
            <a:t>“</a:t>
          </a:r>
          <a:r>
            <a:rPr lang="ru-RU" dirty="0" err="1" smtClean="0"/>
            <a:t>Велике</a:t>
          </a:r>
          <a:r>
            <a:rPr lang="ru-RU" dirty="0" smtClean="0"/>
            <a:t> </a:t>
          </a:r>
          <a:r>
            <a:rPr lang="ru-RU" dirty="0" err="1" smtClean="0"/>
            <a:t>Цабе</a:t>
          </a:r>
          <a:r>
            <a:rPr lang="ru-RU" dirty="0" smtClean="0"/>
            <a:t>”</a:t>
          </a:r>
          <a:endParaRPr lang="ru-RU" dirty="0"/>
        </a:p>
      </dgm:t>
    </dgm:pt>
    <dgm:pt modelId="{5D508554-D415-4D0B-A9AF-300CEE263E5A}" type="parTrans" cxnId="{28B46BA1-2646-44EE-97C8-D2C3FFA3682F}">
      <dgm:prSet/>
      <dgm:spPr/>
      <dgm:t>
        <a:bodyPr/>
        <a:lstStyle/>
        <a:p>
          <a:endParaRPr lang="ru-RU"/>
        </a:p>
      </dgm:t>
    </dgm:pt>
    <dgm:pt modelId="{F2CD9F41-E932-4485-BB19-B2538DA8FE63}" type="sibTrans" cxnId="{28B46BA1-2646-44EE-97C8-D2C3FFA3682F}">
      <dgm:prSet/>
      <dgm:spPr/>
      <dgm:t>
        <a:bodyPr/>
        <a:lstStyle/>
        <a:p>
          <a:endParaRPr lang="ru-RU"/>
        </a:p>
      </dgm:t>
    </dgm:pt>
    <dgm:pt modelId="{CC2C303F-A690-424B-9060-4ED358CE55B1}">
      <dgm:prSet phldrT="[Текст]" phldr="1"/>
      <dgm:spPr/>
      <dgm:t>
        <a:bodyPr/>
        <a:lstStyle/>
        <a:p>
          <a:endParaRPr lang="ru-RU"/>
        </a:p>
      </dgm:t>
    </dgm:pt>
    <dgm:pt modelId="{0FD47EE2-BFD8-44A7-8CBE-69212B227D60}" type="parTrans" cxnId="{D4653DBB-5441-4D73-A632-AA2FDC344523}">
      <dgm:prSet/>
      <dgm:spPr/>
      <dgm:t>
        <a:bodyPr/>
        <a:lstStyle/>
        <a:p>
          <a:endParaRPr lang="ru-RU"/>
        </a:p>
      </dgm:t>
    </dgm:pt>
    <dgm:pt modelId="{73368517-39B6-4DA1-BB59-274D29FE96B4}" type="sibTrans" cxnId="{D4653DBB-5441-4D73-A632-AA2FDC344523}">
      <dgm:prSet/>
      <dgm:spPr/>
      <dgm:t>
        <a:bodyPr/>
        <a:lstStyle/>
        <a:p>
          <a:endParaRPr lang="ru-RU"/>
        </a:p>
      </dgm:t>
    </dgm:pt>
    <dgm:pt modelId="{0CBB0C4D-F4DA-4F8C-843E-CDACA24D57BF}">
      <dgm:prSet phldrT="[Текст]"/>
      <dgm:spPr/>
      <dgm:t>
        <a:bodyPr/>
        <a:lstStyle/>
        <a:p>
          <a:r>
            <a:rPr lang="ru-RU" dirty="0" smtClean="0"/>
            <a:t>“</a:t>
          </a:r>
          <a:r>
            <a:rPr lang="ru-RU" dirty="0" err="1" smtClean="0"/>
            <a:t>Хрещатий</a:t>
          </a:r>
          <a:r>
            <a:rPr lang="ru-RU" dirty="0" smtClean="0"/>
            <a:t> Яр”</a:t>
          </a:r>
          <a:endParaRPr lang="ru-RU" dirty="0"/>
        </a:p>
      </dgm:t>
    </dgm:pt>
    <dgm:pt modelId="{8F5A5AFB-B96B-44CC-AD80-5035F9167CD7}" type="parTrans" cxnId="{068B8BAC-5D6E-4EEE-89B7-674308E6279A}">
      <dgm:prSet/>
      <dgm:spPr/>
      <dgm:t>
        <a:bodyPr/>
        <a:lstStyle/>
        <a:p>
          <a:endParaRPr lang="ru-RU"/>
        </a:p>
      </dgm:t>
    </dgm:pt>
    <dgm:pt modelId="{7D4A3E90-FB6D-49E2-8A10-06EEB31A4A92}" type="sibTrans" cxnId="{068B8BAC-5D6E-4EEE-89B7-674308E6279A}">
      <dgm:prSet/>
      <dgm:spPr/>
      <dgm:t>
        <a:bodyPr/>
        <a:lstStyle/>
        <a:p>
          <a:endParaRPr lang="ru-RU"/>
        </a:p>
      </dgm:t>
    </dgm:pt>
    <dgm:pt modelId="{24376F11-F14D-4F73-83D4-994EF52D9846}" type="pres">
      <dgm:prSet presAssocID="{6B428A83-6407-4467-A525-9AC4787E017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A45129E8-C7B8-4C19-BC39-F36494B49C5E}" type="pres">
      <dgm:prSet presAssocID="{D5E210B2-0472-42A1-83E3-8DBF5D27F631}" presName="parenttextcomposite" presStyleCnt="0"/>
      <dgm:spPr/>
    </dgm:pt>
    <dgm:pt modelId="{8827C332-8871-41C0-BEEE-7F5FB307A06D}" type="pres">
      <dgm:prSet presAssocID="{D5E210B2-0472-42A1-83E3-8DBF5D27F631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3EEE0-5CFE-47D1-8FF6-D901B4D73654}" type="pres">
      <dgm:prSet presAssocID="{D5E210B2-0472-42A1-83E3-8DBF5D27F631}" presName="composite" presStyleCnt="0"/>
      <dgm:spPr/>
    </dgm:pt>
    <dgm:pt modelId="{DED1AEFB-ADE5-4FE9-A63E-227696613684}" type="pres">
      <dgm:prSet presAssocID="{D5E210B2-0472-42A1-83E3-8DBF5D27F631}" presName="chevron1" presStyleLbl="alignNode1" presStyleIdx="0" presStyleCnt="21"/>
      <dgm:spPr/>
    </dgm:pt>
    <dgm:pt modelId="{D3DF940E-3627-443D-A161-C01ABBEE1D82}" type="pres">
      <dgm:prSet presAssocID="{D5E210B2-0472-42A1-83E3-8DBF5D27F631}" presName="chevron2" presStyleLbl="alignNode1" presStyleIdx="1" presStyleCnt="21"/>
      <dgm:spPr/>
    </dgm:pt>
    <dgm:pt modelId="{EE000835-A67A-4288-B23A-BEB545B2AC06}" type="pres">
      <dgm:prSet presAssocID="{D5E210B2-0472-42A1-83E3-8DBF5D27F631}" presName="chevron3" presStyleLbl="alignNode1" presStyleIdx="2" presStyleCnt="21"/>
      <dgm:spPr/>
    </dgm:pt>
    <dgm:pt modelId="{C5DDFE92-A0D3-4C30-9CAC-C75DC4F1A2AE}" type="pres">
      <dgm:prSet presAssocID="{D5E210B2-0472-42A1-83E3-8DBF5D27F631}" presName="chevron4" presStyleLbl="alignNode1" presStyleIdx="3" presStyleCnt="21"/>
      <dgm:spPr/>
    </dgm:pt>
    <dgm:pt modelId="{C21FF2BC-9184-43E2-ADA6-DFDA44A3ABCF}" type="pres">
      <dgm:prSet presAssocID="{D5E210B2-0472-42A1-83E3-8DBF5D27F631}" presName="chevron5" presStyleLbl="alignNode1" presStyleIdx="4" presStyleCnt="21"/>
      <dgm:spPr/>
    </dgm:pt>
    <dgm:pt modelId="{50F04913-FA76-42EE-BA72-814BC23D4F58}" type="pres">
      <dgm:prSet presAssocID="{D5E210B2-0472-42A1-83E3-8DBF5D27F631}" presName="chevron6" presStyleLbl="alignNode1" presStyleIdx="5" presStyleCnt="21"/>
      <dgm:spPr/>
    </dgm:pt>
    <dgm:pt modelId="{8021F809-6FB8-40CC-B020-3711CA186AEB}" type="pres">
      <dgm:prSet presAssocID="{D5E210B2-0472-42A1-83E3-8DBF5D27F631}" presName="chevron7" presStyleLbl="alignNode1" presStyleIdx="6" presStyleCnt="21"/>
      <dgm:spPr/>
    </dgm:pt>
    <dgm:pt modelId="{90EAC779-5031-4622-B009-0A2ADEC98375}" type="pres">
      <dgm:prSet presAssocID="{D5E210B2-0472-42A1-83E3-8DBF5D27F631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F4389-0B69-4719-9DF5-7CE1392602FE}" type="pres">
      <dgm:prSet presAssocID="{87081FD5-85CE-4CEF-8862-2B77867BBFDF}" presName="sibTrans" presStyleCnt="0"/>
      <dgm:spPr/>
    </dgm:pt>
    <dgm:pt modelId="{07B1F01E-9B28-4407-8914-65FD859C8A27}" type="pres">
      <dgm:prSet presAssocID="{763B8CFF-5919-4587-81A3-FA01C6A6BFD6}" presName="parenttextcomposite" presStyleCnt="0"/>
      <dgm:spPr/>
    </dgm:pt>
    <dgm:pt modelId="{1DDC3885-3AA5-4B72-AFE4-6660C78F7982}" type="pres">
      <dgm:prSet presAssocID="{763B8CFF-5919-4587-81A3-FA01C6A6BFD6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F3B78-4E3E-4874-B6C9-B47A5F2DFCD6}" type="pres">
      <dgm:prSet presAssocID="{763B8CFF-5919-4587-81A3-FA01C6A6BFD6}" presName="composite" presStyleCnt="0"/>
      <dgm:spPr/>
    </dgm:pt>
    <dgm:pt modelId="{75301756-DED3-48D8-A9BF-30816C8D5206}" type="pres">
      <dgm:prSet presAssocID="{763B8CFF-5919-4587-81A3-FA01C6A6BFD6}" presName="chevron1" presStyleLbl="alignNode1" presStyleIdx="7" presStyleCnt="21"/>
      <dgm:spPr/>
    </dgm:pt>
    <dgm:pt modelId="{075A0B20-FBC8-44CE-95AE-BA63B7C61217}" type="pres">
      <dgm:prSet presAssocID="{763B8CFF-5919-4587-81A3-FA01C6A6BFD6}" presName="chevron2" presStyleLbl="alignNode1" presStyleIdx="8" presStyleCnt="21"/>
      <dgm:spPr/>
    </dgm:pt>
    <dgm:pt modelId="{E728D6DE-27B0-442E-9590-51FBA067B599}" type="pres">
      <dgm:prSet presAssocID="{763B8CFF-5919-4587-81A3-FA01C6A6BFD6}" presName="chevron3" presStyleLbl="alignNode1" presStyleIdx="9" presStyleCnt="21"/>
      <dgm:spPr/>
    </dgm:pt>
    <dgm:pt modelId="{5145F4AC-6ED7-4990-A3D7-432EAE6621BD}" type="pres">
      <dgm:prSet presAssocID="{763B8CFF-5919-4587-81A3-FA01C6A6BFD6}" presName="chevron4" presStyleLbl="alignNode1" presStyleIdx="10" presStyleCnt="21"/>
      <dgm:spPr/>
    </dgm:pt>
    <dgm:pt modelId="{6B40E1E8-14BA-4C60-B03F-E087B2634220}" type="pres">
      <dgm:prSet presAssocID="{763B8CFF-5919-4587-81A3-FA01C6A6BFD6}" presName="chevron5" presStyleLbl="alignNode1" presStyleIdx="11" presStyleCnt="21"/>
      <dgm:spPr/>
    </dgm:pt>
    <dgm:pt modelId="{8B89948F-99DE-47A7-A32C-542B2EC1882F}" type="pres">
      <dgm:prSet presAssocID="{763B8CFF-5919-4587-81A3-FA01C6A6BFD6}" presName="chevron6" presStyleLbl="alignNode1" presStyleIdx="12" presStyleCnt="21"/>
      <dgm:spPr/>
    </dgm:pt>
    <dgm:pt modelId="{BC318CB9-D31C-43BE-8EA4-5658569087CE}" type="pres">
      <dgm:prSet presAssocID="{763B8CFF-5919-4587-81A3-FA01C6A6BFD6}" presName="chevron7" presStyleLbl="alignNode1" presStyleIdx="13" presStyleCnt="21"/>
      <dgm:spPr/>
    </dgm:pt>
    <dgm:pt modelId="{2D00E4AE-1FB6-4322-ADEE-8B462776FE96}" type="pres">
      <dgm:prSet presAssocID="{763B8CFF-5919-4587-81A3-FA01C6A6BFD6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66418-E553-4147-8B19-C96C1643169D}" type="pres">
      <dgm:prSet presAssocID="{84AF6845-D6D1-4275-B2EA-3701E62499AA}" presName="sibTrans" presStyleCnt="0"/>
      <dgm:spPr/>
    </dgm:pt>
    <dgm:pt modelId="{686DD542-B1BC-4E17-893A-D5CAB2D838AB}" type="pres">
      <dgm:prSet presAssocID="{CC2C303F-A690-424B-9060-4ED358CE55B1}" presName="parenttextcomposite" presStyleCnt="0"/>
      <dgm:spPr/>
    </dgm:pt>
    <dgm:pt modelId="{4A574F72-253D-40F6-B6B9-CA18BCFA1007}" type="pres">
      <dgm:prSet presAssocID="{CC2C303F-A690-424B-9060-4ED358CE55B1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BC65E-DB0F-4301-933C-CEF40D9E0E04}" type="pres">
      <dgm:prSet presAssocID="{CC2C303F-A690-424B-9060-4ED358CE55B1}" presName="composite" presStyleCnt="0"/>
      <dgm:spPr/>
    </dgm:pt>
    <dgm:pt modelId="{E16493FF-B9D7-4683-9CF8-3D85643FA903}" type="pres">
      <dgm:prSet presAssocID="{CC2C303F-A690-424B-9060-4ED358CE55B1}" presName="chevron1" presStyleLbl="alignNode1" presStyleIdx="14" presStyleCnt="21"/>
      <dgm:spPr/>
    </dgm:pt>
    <dgm:pt modelId="{41B6B299-6C50-4E86-A295-4CECA8AC73B9}" type="pres">
      <dgm:prSet presAssocID="{CC2C303F-A690-424B-9060-4ED358CE55B1}" presName="chevron2" presStyleLbl="alignNode1" presStyleIdx="15" presStyleCnt="21"/>
      <dgm:spPr/>
    </dgm:pt>
    <dgm:pt modelId="{96070C12-7AEC-4153-A9B5-DE958261EE49}" type="pres">
      <dgm:prSet presAssocID="{CC2C303F-A690-424B-9060-4ED358CE55B1}" presName="chevron3" presStyleLbl="alignNode1" presStyleIdx="16" presStyleCnt="21"/>
      <dgm:spPr/>
    </dgm:pt>
    <dgm:pt modelId="{26F67711-88F3-489F-B890-DE475DB2375B}" type="pres">
      <dgm:prSet presAssocID="{CC2C303F-A690-424B-9060-4ED358CE55B1}" presName="chevron4" presStyleLbl="alignNode1" presStyleIdx="17" presStyleCnt="21"/>
      <dgm:spPr/>
    </dgm:pt>
    <dgm:pt modelId="{AB0C356F-3440-46A3-A53E-11438297CF70}" type="pres">
      <dgm:prSet presAssocID="{CC2C303F-A690-424B-9060-4ED358CE55B1}" presName="chevron5" presStyleLbl="alignNode1" presStyleIdx="18" presStyleCnt="21"/>
      <dgm:spPr/>
    </dgm:pt>
    <dgm:pt modelId="{9209C80E-2E2C-48D2-B2A5-B309E64CCAA2}" type="pres">
      <dgm:prSet presAssocID="{CC2C303F-A690-424B-9060-4ED358CE55B1}" presName="chevron6" presStyleLbl="alignNode1" presStyleIdx="19" presStyleCnt="21"/>
      <dgm:spPr/>
    </dgm:pt>
    <dgm:pt modelId="{BBACC2AD-C32B-4E54-AB5A-C56774D4E8FB}" type="pres">
      <dgm:prSet presAssocID="{CC2C303F-A690-424B-9060-4ED358CE55B1}" presName="chevron7" presStyleLbl="alignNode1" presStyleIdx="20" presStyleCnt="21"/>
      <dgm:spPr/>
    </dgm:pt>
    <dgm:pt modelId="{DAAAEE83-E5E3-4246-84B7-B4C3496CBE81}" type="pres">
      <dgm:prSet presAssocID="{CC2C303F-A690-424B-9060-4ED358CE55B1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653DBB-5441-4D73-A632-AA2FDC344523}" srcId="{6B428A83-6407-4467-A525-9AC4787E0175}" destId="{CC2C303F-A690-424B-9060-4ED358CE55B1}" srcOrd="2" destOrd="0" parTransId="{0FD47EE2-BFD8-44A7-8CBE-69212B227D60}" sibTransId="{73368517-39B6-4DA1-BB59-274D29FE96B4}"/>
    <dgm:cxn modelId="{443B99F1-B657-43AA-8AB3-F20DFF43EC82}" type="presOf" srcId="{6B428A83-6407-4467-A525-9AC4787E0175}" destId="{24376F11-F14D-4F73-83D4-994EF52D9846}" srcOrd="0" destOrd="0" presId="urn:microsoft.com/office/officeart/2008/layout/VerticalAccentList"/>
    <dgm:cxn modelId="{FB28E612-FC8F-4746-9054-AE3F19BBCFF5}" srcId="{6B428A83-6407-4467-A525-9AC4787E0175}" destId="{D5E210B2-0472-42A1-83E3-8DBF5D27F631}" srcOrd="0" destOrd="0" parTransId="{3A41F137-A1FF-4159-BD26-8FC0E61AC161}" sibTransId="{87081FD5-85CE-4CEF-8862-2B77867BBFDF}"/>
    <dgm:cxn modelId="{93BC72E7-E1C6-4152-9978-5D3514F98E41}" srcId="{6B428A83-6407-4467-A525-9AC4787E0175}" destId="{763B8CFF-5919-4587-81A3-FA01C6A6BFD6}" srcOrd="1" destOrd="0" parTransId="{749584D6-ABFA-47D0-8C95-4B0C9B0CDE6C}" sibTransId="{84AF6845-D6D1-4275-B2EA-3701E62499AA}"/>
    <dgm:cxn modelId="{7C01B86F-CBA1-450A-8468-CA6749EEE8DE}" type="presOf" srcId="{763B8CFF-5919-4587-81A3-FA01C6A6BFD6}" destId="{1DDC3885-3AA5-4B72-AFE4-6660C78F7982}" srcOrd="0" destOrd="0" presId="urn:microsoft.com/office/officeart/2008/layout/VerticalAccentList"/>
    <dgm:cxn modelId="{28B46BA1-2646-44EE-97C8-D2C3FFA3682F}" srcId="{763B8CFF-5919-4587-81A3-FA01C6A6BFD6}" destId="{B1929296-0779-494B-8003-47A3536B2476}" srcOrd="0" destOrd="0" parTransId="{5D508554-D415-4D0B-A9AF-300CEE263E5A}" sibTransId="{F2CD9F41-E932-4485-BB19-B2538DA8FE63}"/>
    <dgm:cxn modelId="{068B8BAC-5D6E-4EEE-89B7-674308E6279A}" srcId="{CC2C303F-A690-424B-9060-4ED358CE55B1}" destId="{0CBB0C4D-F4DA-4F8C-843E-CDACA24D57BF}" srcOrd="0" destOrd="0" parTransId="{8F5A5AFB-B96B-44CC-AD80-5035F9167CD7}" sibTransId="{7D4A3E90-FB6D-49E2-8A10-06EEB31A4A92}"/>
    <dgm:cxn modelId="{D03B5FB5-FCA8-4ABF-996A-B9481A382E4A}" type="presOf" srcId="{0CBB0C4D-F4DA-4F8C-843E-CDACA24D57BF}" destId="{DAAAEE83-E5E3-4246-84B7-B4C3496CBE81}" srcOrd="0" destOrd="0" presId="urn:microsoft.com/office/officeart/2008/layout/VerticalAccentList"/>
    <dgm:cxn modelId="{AB7EDEDB-0F91-42C8-9761-D1C543788D8E}" type="presOf" srcId="{D5E210B2-0472-42A1-83E3-8DBF5D27F631}" destId="{8827C332-8871-41C0-BEEE-7F5FB307A06D}" srcOrd="0" destOrd="0" presId="urn:microsoft.com/office/officeart/2008/layout/VerticalAccentList"/>
    <dgm:cxn modelId="{D681D752-097D-4886-A630-9039C84889F6}" srcId="{D5E210B2-0472-42A1-83E3-8DBF5D27F631}" destId="{C9145220-B903-49CB-ACCC-5A7A2BFAA78D}" srcOrd="0" destOrd="0" parTransId="{C6658EEC-AD1D-4E25-872A-06AD85076B81}" sibTransId="{DD8A03AC-D2B4-4777-AE91-60AB6AC0CB0B}"/>
    <dgm:cxn modelId="{D004C93B-8B1A-42E5-8943-3739F1B764A4}" type="presOf" srcId="{C9145220-B903-49CB-ACCC-5A7A2BFAA78D}" destId="{90EAC779-5031-4622-B009-0A2ADEC98375}" srcOrd="0" destOrd="0" presId="urn:microsoft.com/office/officeart/2008/layout/VerticalAccentList"/>
    <dgm:cxn modelId="{65BDB265-82BC-4BF4-AD7C-8779DAC8B2D7}" type="presOf" srcId="{CC2C303F-A690-424B-9060-4ED358CE55B1}" destId="{4A574F72-253D-40F6-B6B9-CA18BCFA1007}" srcOrd="0" destOrd="0" presId="urn:microsoft.com/office/officeart/2008/layout/VerticalAccentList"/>
    <dgm:cxn modelId="{0104A111-1064-46E6-A9CF-A06F0308BBDC}" type="presOf" srcId="{B1929296-0779-494B-8003-47A3536B2476}" destId="{2D00E4AE-1FB6-4322-ADEE-8B462776FE96}" srcOrd="0" destOrd="0" presId="urn:microsoft.com/office/officeart/2008/layout/VerticalAccentList"/>
    <dgm:cxn modelId="{BC6AB375-C8DF-4C7F-83BA-D0778E031430}" type="presParOf" srcId="{24376F11-F14D-4F73-83D4-994EF52D9846}" destId="{A45129E8-C7B8-4C19-BC39-F36494B49C5E}" srcOrd="0" destOrd="0" presId="urn:microsoft.com/office/officeart/2008/layout/VerticalAccentList"/>
    <dgm:cxn modelId="{1875BDAD-AEBB-4AA2-92A2-EF12465E2055}" type="presParOf" srcId="{A45129E8-C7B8-4C19-BC39-F36494B49C5E}" destId="{8827C332-8871-41C0-BEEE-7F5FB307A06D}" srcOrd="0" destOrd="0" presId="urn:microsoft.com/office/officeart/2008/layout/VerticalAccentList"/>
    <dgm:cxn modelId="{7432EB33-96B4-4343-A2BF-F911AF2E99CA}" type="presParOf" srcId="{24376F11-F14D-4F73-83D4-994EF52D9846}" destId="{0C73EEE0-5CFE-47D1-8FF6-D901B4D73654}" srcOrd="1" destOrd="0" presId="urn:microsoft.com/office/officeart/2008/layout/VerticalAccentList"/>
    <dgm:cxn modelId="{052F95A5-1166-40F4-B723-0B902A4FF480}" type="presParOf" srcId="{0C73EEE0-5CFE-47D1-8FF6-D901B4D73654}" destId="{DED1AEFB-ADE5-4FE9-A63E-227696613684}" srcOrd="0" destOrd="0" presId="urn:microsoft.com/office/officeart/2008/layout/VerticalAccentList"/>
    <dgm:cxn modelId="{23594C1A-D76D-40BD-A50F-DB5CF8C5700A}" type="presParOf" srcId="{0C73EEE0-5CFE-47D1-8FF6-D901B4D73654}" destId="{D3DF940E-3627-443D-A161-C01ABBEE1D82}" srcOrd="1" destOrd="0" presId="urn:microsoft.com/office/officeart/2008/layout/VerticalAccentList"/>
    <dgm:cxn modelId="{F43AB1E5-8540-4F2D-A3EC-B3A1D463C7BF}" type="presParOf" srcId="{0C73EEE0-5CFE-47D1-8FF6-D901B4D73654}" destId="{EE000835-A67A-4288-B23A-BEB545B2AC06}" srcOrd="2" destOrd="0" presId="urn:microsoft.com/office/officeart/2008/layout/VerticalAccentList"/>
    <dgm:cxn modelId="{3D20DC16-00CF-4405-A844-9BB73C2D8BAB}" type="presParOf" srcId="{0C73EEE0-5CFE-47D1-8FF6-D901B4D73654}" destId="{C5DDFE92-A0D3-4C30-9CAC-C75DC4F1A2AE}" srcOrd="3" destOrd="0" presId="urn:microsoft.com/office/officeart/2008/layout/VerticalAccentList"/>
    <dgm:cxn modelId="{3EEA3F9C-43D5-4526-BF13-E7E1E0E70287}" type="presParOf" srcId="{0C73EEE0-5CFE-47D1-8FF6-D901B4D73654}" destId="{C21FF2BC-9184-43E2-ADA6-DFDA44A3ABCF}" srcOrd="4" destOrd="0" presId="urn:microsoft.com/office/officeart/2008/layout/VerticalAccentList"/>
    <dgm:cxn modelId="{8CCAEF7F-0D88-4A10-9FB3-973AD72A84C6}" type="presParOf" srcId="{0C73EEE0-5CFE-47D1-8FF6-D901B4D73654}" destId="{50F04913-FA76-42EE-BA72-814BC23D4F58}" srcOrd="5" destOrd="0" presId="urn:microsoft.com/office/officeart/2008/layout/VerticalAccentList"/>
    <dgm:cxn modelId="{3BCC3C30-2AC8-457A-8FB4-34BBBE11CCF2}" type="presParOf" srcId="{0C73EEE0-5CFE-47D1-8FF6-D901B4D73654}" destId="{8021F809-6FB8-40CC-B020-3711CA186AEB}" srcOrd="6" destOrd="0" presId="urn:microsoft.com/office/officeart/2008/layout/VerticalAccentList"/>
    <dgm:cxn modelId="{C37006DA-41E1-4845-93B4-396431308A45}" type="presParOf" srcId="{0C73EEE0-5CFE-47D1-8FF6-D901B4D73654}" destId="{90EAC779-5031-4622-B009-0A2ADEC98375}" srcOrd="7" destOrd="0" presId="urn:microsoft.com/office/officeart/2008/layout/VerticalAccentList"/>
    <dgm:cxn modelId="{1E7CD07F-F0A2-4BC9-8ECB-169D7CB94976}" type="presParOf" srcId="{24376F11-F14D-4F73-83D4-994EF52D9846}" destId="{CBAF4389-0B69-4719-9DF5-7CE1392602FE}" srcOrd="2" destOrd="0" presId="urn:microsoft.com/office/officeart/2008/layout/VerticalAccentList"/>
    <dgm:cxn modelId="{52FA1925-B95B-4600-94A9-B6E9B80EC9F6}" type="presParOf" srcId="{24376F11-F14D-4F73-83D4-994EF52D9846}" destId="{07B1F01E-9B28-4407-8914-65FD859C8A27}" srcOrd="3" destOrd="0" presId="urn:microsoft.com/office/officeart/2008/layout/VerticalAccentList"/>
    <dgm:cxn modelId="{72DC9BF9-F102-49A9-8FCD-45B414364B22}" type="presParOf" srcId="{07B1F01E-9B28-4407-8914-65FD859C8A27}" destId="{1DDC3885-3AA5-4B72-AFE4-6660C78F7982}" srcOrd="0" destOrd="0" presId="urn:microsoft.com/office/officeart/2008/layout/VerticalAccentList"/>
    <dgm:cxn modelId="{37980B8B-2C12-4ECA-9C76-32114896CB3B}" type="presParOf" srcId="{24376F11-F14D-4F73-83D4-994EF52D9846}" destId="{D68F3B78-4E3E-4874-B6C9-B47A5F2DFCD6}" srcOrd="4" destOrd="0" presId="urn:microsoft.com/office/officeart/2008/layout/VerticalAccentList"/>
    <dgm:cxn modelId="{EB4625DB-FB9B-416B-8CC1-5F467E52AFE3}" type="presParOf" srcId="{D68F3B78-4E3E-4874-B6C9-B47A5F2DFCD6}" destId="{75301756-DED3-48D8-A9BF-30816C8D5206}" srcOrd="0" destOrd="0" presId="urn:microsoft.com/office/officeart/2008/layout/VerticalAccentList"/>
    <dgm:cxn modelId="{4DAB4CBB-6E95-4600-ADAF-847ECF62BF00}" type="presParOf" srcId="{D68F3B78-4E3E-4874-B6C9-B47A5F2DFCD6}" destId="{075A0B20-FBC8-44CE-95AE-BA63B7C61217}" srcOrd="1" destOrd="0" presId="urn:microsoft.com/office/officeart/2008/layout/VerticalAccentList"/>
    <dgm:cxn modelId="{BDA28B89-6086-4C32-A2F0-C1720C5C9A4B}" type="presParOf" srcId="{D68F3B78-4E3E-4874-B6C9-B47A5F2DFCD6}" destId="{E728D6DE-27B0-442E-9590-51FBA067B599}" srcOrd="2" destOrd="0" presId="urn:microsoft.com/office/officeart/2008/layout/VerticalAccentList"/>
    <dgm:cxn modelId="{3765B4A8-6ABA-468B-B0DF-33ED65299283}" type="presParOf" srcId="{D68F3B78-4E3E-4874-B6C9-B47A5F2DFCD6}" destId="{5145F4AC-6ED7-4990-A3D7-432EAE6621BD}" srcOrd="3" destOrd="0" presId="urn:microsoft.com/office/officeart/2008/layout/VerticalAccentList"/>
    <dgm:cxn modelId="{8148BF2E-90D3-4C42-867A-C6355D29F08B}" type="presParOf" srcId="{D68F3B78-4E3E-4874-B6C9-B47A5F2DFCD6}" destId="{6B40E1E8-14BA-4C60-B03F-E087B2634220}" srcOrd="4" destOrd="0" presId="urn:microsoft.com/office/officeart/2008/layout/VerticalAccentList"/>
    <dgm:cxn modelId="{ED77EEC7-4F82-4E06-9440-24F6782ABB3C}" type="presParOf" srcId="{D68F3B78-4E3E-4874-B6C9-B47A5F2DFCD6}" destId="{8B89948F-99DE-47A7-A32C-542B2EC1882F}" srcOrd="5" destOrd="0" presId="urn:microsoft.com/office/officeart/2008/layout/VerticalAccentList"/>
    <dgm:cxn modelId="{7C9E9EA2-488D-475E-B5D7-3CA75579D17A}" type="presParOf" srcId="{D68F3B78-4E3E-4874-B6C9-B47A5F2DFCD6}" destId="{BC318CB9-D31C-43BE-8EA4-5658569087CE}" srcOrd="6" destOrd="0" presId="urn:microsoft.com/office/officeart/2008/layout/VerticalAccentList"/>
    <dgm:cxn modelId="{F781E335-8402-4CF7-8FDC-C6074D3719F2}" type="presParOf" srcId="{D68F3B78-4E3E-4874-B6C9-B47A5F2DFCD6}" destId="{2D00E4AE-1FB6-4322-ADEE-8B462776FE96}" srcOrd="7" destOrd="0" presId="urn:microsoft.com/office/officeart/2008/layout/VerticalAccentList"/>
    <dgm:cxn modelId="{BAEF5F12-AF4C-4EFD-AE48-89E10ACD24F0}" type="presParOf" srcId="{24376F11-F14D-4F73-83D4-994EF52D9846}" destId="{E6B66418-E553-4147-8B19-C96C1643169D}" srcOrd="5" destOrd="0" presId="urn:microsoft.com/office/officeart/2008/layout/VerticalAccentList"/>
    <dgm:cxn modelId="{0CCB505E-0C2C-4EF7-A7C6-DDA159922AA2}" type="presParOf" srcId="{24376F11-F14D-4F73-83D4-994EF52D9846}" destId="{686DD542-B1BC-4E17-893A-D5CAB2D838AB}" srcOrd="6" destOrd="0" presId="urn:microsoft.com/office/officeart/2008/layout/VerticalAccentList"/>
    <dgm:cxn modelId="{F3C8EB15-2C4D-4776-8137-3FA6CEFDB2F0}" type="presParOf" srcId="{686DD542-B1BC-4E17-893A-D5CAB2D838AB}" destId="{4A574F72-253D-40F6-B6B9-CA18BCFA1007}" srcOrd="0" destOrd="0" presId="urn:microsoft.com/office/officeart/2008/layout/VerticalAccentList"/>
    <dgm:cxn modelId="{95F3E149-5657-432E-8E79-99DFB565C1FA}" type="presParOf" srcId="{24376F11-F14D-4F73-83D4-994EF52D9846}" destId="{53ABC65E-DB0F-4301-933C-CEF40D9E0E04}" srcOrd="7" destOrd="0" presId="urn:microsoft.com/office/officeart/2008/layout/VerticalAccentList"/>
    <dgm:cxn modelId="{AD0BE1A8-E4A5-4CD0-89C4-FE5D651C3E35}" type="presParOf" srcId="{53ABC65E-DB0F-4301-933C-CEF40D9E0E04}" destId="{E16493FF-B9D7-4683-9CF8-3D85643FA903}" srcOrd="0" destOrd="0" presId="urn:microsoft.com/office/officeart/2008/layout/VerticalAccentList"/>
    <dgm:cxn modelId="{16FC3E6A-D4ED-4081-92C2-BD3B8E9EBADD}" type="presParOf" srcId="{53ABC65E-DB0F-4301-933C-CEF40D9E0E04}" destId="{41B6B299-6C50-4E86-A295-4CECA8AC73B9}" srcOrd="1" destOrd="0" presId="urn:microsoft.com/office/officeart/2008/layout/VerticalAccentList"/>
    <dgm:cxn modelId="{A3FB019F-C0D9-490D-B527-C15419BE252A}" type="presParOf" srcId="{53ABC65E-DB0F-4301-933C-CEF40D9E0E04}" destId="{96070C12-7AEC-4153-A9B5-DE958261EE49}" srcOrd="2" destOrd="0" presId="urn:microsoft.com/office/officeart/2008/layout/VerticalAccentList"/>
    <dgm:cxn modelId="{CB4F6D2B-09B4-4DB9-BFD0-827387082035}" type="presParOf" srcId="{53ABC65E-DB0F-4301-933C-CEF40D9E0E04}" destId="{26F67711-88F3-489F-B890-DE475DB2375B}" srcOrd="3" destOrd="0" presId="urn:microsoft.com/office/officeart/2008/layout/VerticalAccentList"/>
    <dgm:cxn modelId="{07A86C54-DC01-4B6C-B576-071C2C9D0A95}" type="presParOf" srcId="{53ABC65E-DB0F-4301-933C-CEF40D9E0E04}" destId="{AB0C356F-3440-46A3-A53E-11438297CF70}" srcOrd="4" destOrd="0" presId="urn:microsoft.com/office/officeart/2008/layout/VerticalAccentList"/>
    <dgm:cxn modelId="{0B4740E9-1E15-474D-B586-07A84C0E69A4}" type="presParOf" srcId="{53ABC65E-DB0F-4301-933C-CEF40D9E0E04}" destId="{9209C80E-2E2C-48D2-B2A5-B309E64CCAA2}" srcOrd="5" destOrd="0" presId="urn:microsoft.com/office/officeart/2008/layout/VerticalAccentList"/>
    <dgm:cxn modelId="{D7E5658C-1477-45FE-A6DA-F90C47727D29}" type="presParOf" srcId="{53ABC65E-DB0F-4301-933C-CEF40D9E0E04}" destId="{BBACC2AD-C32B-4E54-AB5A-C56774D4E8FB}" srcOrd="6" destOrd="0" presId="urn:microsoft.com/office/officeart/2008/layout/VerticalAccentList"/>
    <dgm:cxn modelId="{2A126BF5-3C30-45D0-B12C-08B9130716DE}" type="presParOf" srcId="{53ABC65E-DB0F-4301-933C-CEF40D9E0E04}" destId="{DAAAEE83-E5E3-4246-84B7-B4C3496CBE81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0F6261-8AD8-4086-BB6E-735FE7F87773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A3EB4C7-38AF-4DFB-B946-08819CFB9E34}">
      <dgm:prSet phldrT="[Текст]" phldr="1"/>
      <dgm:spPr/>
      <dgm:t>
        <a:bodyPr/>
        <a:lstStyle/>
        <a:p>
          <a:endParaRPr lang="ru-RU"/>
        </a:p>
      </dgm:t>
    </dgm:pt>
    <dgm:pt modelId="{847DF017-486B-4620-BD94-4583BBCE8419}" type="parTrans" cxnId="{C38F1D8A-F2DC-4C82-8513-3DA9DA90A572}">
      <dgm:prSet/>
      <dgm:spPr/>
      <dgm:t>
        <a:bodyPr/>
        <a:lstStyle/>
        <a:p>
          <a:endParaRPr lang="ru-RU"/>
        </a:p>
      </dgm:t>
    </dgm:pt>
    <dgm:pt modelId="{A7E07E65-6F50-44E2-AD33-B00AF8E0F619}" type="sibTrans" cxnId="{C38F1D8A-F2DC-4C82-8513-3DA9DA90A572}">
      <dgm:prSet/>
      <dgm:spPr/>
      <dgm:t>
        <a:bodyPr/>
        <a:lstStyle/>
        <a:p>
          <a:endParaRPr lang="ru-RU"/>
        </a:p>
      </dgm:t>
    </dgm:pt>
    <dgm:pt modelId="{2452BE27-1E98-4A1B-B822-07943A13977C}">
      <dgm:prSet phldrT="[Текст]"/>
      <dgm:spPr/>
      <dgm:t>
        <a:bodyPr/>
        <a:lstStyle/>
        <a:p>
          <a:r>
            <a:rPr lang="ru-RU" dirty="0" smtClean="0"/>
            <a:t>“</a:t>
          </a:r>
          <a:r>
            <a:rPr lang="ru-RU" dirty="0" err="1" smtClean="0"/>
            <a:t>Скарга</a:t>
          </a:r>
          <a:r>
            <a:rPr lang="ru-RU" dirty="0" smtClean="0"/>
            <a:t> </a:t>
          </a:r>
          <a:r>
            <a:rPr lang="ru-RU" dirty="0" err="1" smtClean="0"/>
            <a:t>майбутньому</a:t>
          </a:r>
          <a:r>
            <a:rPr lang="ru-RU" dirty="0" smtClean="0"/>
            <a:t>”</a:t>
          </a:r>
          <a:endParaRPr lang="ru-RU" dirty="0"/>
        </a:p>
      </dgm:t>
    </dgm:pt>
    <dgm:pt modelId="{0A2D0136-5847-4F57-B381-09232FDB2288}" type="parTrans" cxnId="{BDAD91EA-833B-4AE3-B4DD-E72986A4AB79}">
      <dgm:prSet/>
      <dgm:spPr/>
      <dgm:t>
        <a:bodyPr/>
        <a:lstStyle/>
        <a:p>
          <a:endParaRPr lang="ru-RU"/>
        </a:p>
      </dgm:t>
    </dgm:pt>
    <dgm:pt modelId="{819F99C3-7D14-4446-9B5F-8D70D2C8199A}" type="sibTrans" cxnId="{BDAD91EA-833B-4AE3-B4DD-E72986A4AB79}">
      <dgm:prSet/>
      <dgm:spPr/>
      <dgm:t>
        <a:bodyPr/>
        <a:lstStyle/>
        <a:p>
          <a:endParaRPr lang="ru-RU"/>
        </a:p>
      </dgm:t>
    </dgm:pt>
    <dgm:pt modelId="{FDB9E80B-7318-4543-9319-8727CD3F1C82}">
      <dgm:prSet phldrT="[Текст]" phldr="1"/>
      <dgm:spPr/>
      <dgm:t>
        <a:bodyPr/>
        <a:lstStyle/>
        <a:p>
          <a:endParaRPr lang="ru-RU"/>
        </a:p>
      </dgm:t>
    </dgm:pt>
    <dgm:pt modelId="{00125C9E-693D-469B-BD62-1390A2245D4D}" type="parTrans" cxnId="{EC9381C3-E199-4DE0-BDE2-ED0F3E5122A9}">
      <dgm:prSet/>
      <dgm:spPr/>
      <dgm:t>
        <a:bodyPr/>
        <a:lstStyle/>
        <a:p>
          <a:endParaRPr lang="ru-RU"/>
        </a:p>
      </dgm:t>
    </dgm:pt>
    <dgm:pt modelId="{F89D074A-E58E-4CDE-A996-90E003D563A8}" type="sibTrans" cxnId="{EC9381C3-E199-4DE0-BDE2-ED0F3E5122A9}">
      <dgm:prSet/>
      <dgm:spPr/>
      <dgm:t>
        <a:bodyPr/>
        <a:lstStyle/>
        <a:p>
          <a:endParaRPr lang="ru-RU"/>
        </a:p>
      </dgm:t>
    </dgm:pt>
    <dgm:pt modelId="{07E53EBA-8566-4B7C-A068-943DA41F9DBF}">
      <dgm:prSet phldrT="[Текст]"/>
      <dgm:spPr/>
      <dgm:t>
        <a:bodyPr/>
        <a:lstStyle/>
        <a:p>
          <a:r>
            <a:rPr lang="ru-RU" dirty="0" smtClean="0"/>
            <a:t>“Благослови </a:t>
          </a:r>
          <a:r>
            <a:rPr lang="ru-RU" dirty="0" err="1" smtClean="0"/>
            <a:t>мати</a:t>
          </a:r>
          <a:r>
            <a:rPr lang="ru-RU" dirty="0" smtClean="0"/>
            <a:t>”</a:t>
          </a:r>
          <a:endParaRPr lang="ru-RU" dirty="0"/>
        </a:p>
      </dgm:t>
    </dgm:pt>
    <dgm:pt modelId="{D5F951E7-380D-473B-8017-14E99456976D}" type="parTrans" cxnId="{FB5C7DA5-1B9B-4E11-829D-D9C9846DCB6F}">
      <dgm:prSet/>
      <dgm:spPr/>
      <dgm:t>
        <a:bodyPr/>
        <a:lstStyle/>
        <a:p>
          <a:endParaRPr lang="ru-RU"/>
        </a:p>
      </dgm:t>
    </dgm:pt>
    <dgm:pt modelId="{E8980804-CA22-4758-9E92-ED5DD1BE8BC4}" type="sibTrans" cxnId="{FB5C7DA5-1B9B-4E11-829D-D9C9846DCB6F}">
      <dgm:prSet/>
      <dgm:spPr/>
      <dgm:t>
        <a:bodyPr/>
        <a:lstStyle/>
        <a:p>
          <a:endParaRPr lang="ru-RU"/>
        </a:p>
      </dgm:t>
    </dgm:pt>
    <dgm:pt modelId="{FFBB8920-ACCC-4ACF-9A18-E7EBE7BA839D}">
      <dgm:prSet phldrT="[Текст]" phldr="1"/>
      <dgm:spPr/>
      <dgm:t>
        <a:bodyPr/>
        <a:lstStyle/>
        <a:p>
          <a:endParaRPr lang="ru-RU"/>
        </a:p>
      </dgm:t>
    </dgm:pt>
    <dgm:pt modelId="{BEF12038-7D5C-4455-82FA-FAEFF94960DD}" type="parTrans" cxnId="{994F9289-81F5-449C-853D-97B74548FFC1}">
      <dgm:prSet/>
      <dgm:spPr/>
      <dgm:t>
        <a:bodyPr/>
        <a:lstStyle/>
        <a:p>
          <a:endParaRPr lang="ru-RU"/>
        </a:p>
      </dgm:t>
    </dgm:pt>
    <dgm:pt modelId="{8E4D9C72-F446-4CAE-87E0-6CFB99DA221D}" type="sibTrans" cxnId="{994F9289-81F5-449C-853D-97B74548FFC1}">
      <dgm:prSet/>
      <dgm:spPr/>
      <dgm:t>
        <a:bodyPr/>
        <a:lstStyle/>
        <a:p>
          <a:endParaRPr lang="ru-RU"/>
        </a:p>
      </dgm:t>
    </dgm:pt>
    <dgm:pt modelId="{685DD04C-B960-45BD-8C59-8B1D823534E2}">
      <dgm:prSet phldrT="[Текст]"/>
      <dgm:spPr/>
      <dgm:t>
        <a:bodyPr/>
        <a:lstStyle/>
        <a:p>
          <a:r>
            <a:rPr lang="ru-RU" dirty="0" smtClean="0"/>
            <a:t>“</a:t>
          </a:r>
          <a:r>
            <a:rPr lang="ru-RU" dirty="0" err="1" smtClean="0"/>
            <a:t>Золотий</a:t>
          </a:r>
          <a:r>
            <a:rPr lang="ru-RU" dirty="0" smtClean="0"/>
            <a:t> плуг”</a:t>
          </a:r>
          <a:endParaRPr lang="ru-RU" dirty="0"/>
        </a:p>
      </dgm:t>
    </dgm:pt>
    <dgm:pt modelId="{E9758132-D55E-4E8C-B8BF-786A4EED54E1}" type="parTrans" cxnId="{C254A390-51D0-48C1-9248-A548ED349D85}">
      <dgm:prSet/>
      <dgm:spPr/>
      <dgm:t>
        <a:bodyPr/>
        <a:lstStyle/>
        <a:p>
          <a:endParaRPr lang="ru-RU"/>
        </a:p>
      </dgm:t>
    </dgm:pt>
    <dgm:pt modelId="{6D7B1696-D9BC-4AD8-9206-E1AEEEF7B4AB}" type="sibTrans" cxnId="{C254A390-51D0-48C1-9248-A548ED349D85}">
      <dgm:prSet/>
      <dgm:spPr/>
      <dgm:t>
        <a:bodyPr/>
        <a:lstStyle/>
        <a:p>
          <a:endParaRPr lang="ru-RU"/>
        </a:p>
      </dgm:t>
    </dgm:pt>
    <dgm:pt modelId="{11AD2873-E4B9-4B57-8A28-4B000B1AFD49}" type="pres">
      <dgm:prSet presAssocID="{030F6261-8AD8-4086-BB6E-735FE7F87773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C9CBA0A9-5DB6-448C-9BD5-EB6C1BE5EAA1}" type="pres">
      <dgm:prSet presAssocID="{0A3EB4C7-38AF-4DFB-B946-08819CFB9E34}" presName="parenttextcomposite" presStyleCnt="0"/>
      <dgm:spPr/>
    </dgm:pt>
    <dgm:pt modelId="{87D1DC91-9D7C-4970-A332-2DA8DB38E052}" type="pres">
      <dgm:prSet presAssocID="{0A3EB4C7-38AF-4DFB-B946-08819CFB9E34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90F76-46E1-4054-A751-8617D7011A30}" type="pres">
      <dgm:prSet presAssocID="{0A3EB4C7-38AF-4DFB-B946-08819CFB9E34}" presName="composite" presStyleCnt="0"/>
      <dgm:spPr/>
    </dgm:pt>
    <dgm:pt modelId="{D7C7C344-1E5B-4CCE-99CC-5344E111CD68}" type="pres">
      <dgm:prSet presAssocID="{0A3EB4C7-38AF-4DFB-B946-08819CFB9E34}" presName="chevron1" presStyleLbl="alignNode1" presStyleIdx="0" presStyleCnt="21"/>
      <dgm:spPr/>
    </dgm:pt>
    <dgm:pt modelId="{4EDA0F52-F68F-40AC-915F-E4D3DBDD7EFA}" type="pres">
      <dgm:prSet presAssocID="{0A3EB4C7-38AF-4DFB-B946-08819CFB9E34}" presName="chevron2" presStyleLbl="alignNode1" presStyleIdx="1" presStyleCnt="21"/>
      <dgm:spPr/>
    </dgm:pt>
    <dgm:pt modelId="{30133B18-A245-4804-A3BB-3AE2475DC329}" type="pres">
      <dgm:prSet presAssocID="{0A3EB4C7-38AF-4DFB-B946-08819CFB9E34}" presName="chevron3" presStyleLbl="alignNode1" presStyleIdx="2" presStyleCnt="21"/>
      <dgm:spPr/>
    </dgm:pt>
    <dgm:pt modelId="{E757876D-BD10-4EB5-B754-BDD18EA50386}" type="pres">
      <dgm:prSet presAssocID="{0A3EB4C7-38AF-4DFB-B946-08819CFB9E34}" presName="chevron4" presStyleLbl="alignNode1" presStyleIdx="3" presStyleCnt="21"/>
      <dgm:spPr/>
    </dgm:pt>
    <dgm:pt modelId="{525917A2-4958-4E2C-A33A-8F420B7122B2}" type="pres">
      <dgm:prSet presAssocID="{0A3EB4C7-38AF-4DFB-B946-08819CFB9E34}" presName="chevron5" presStyleLbl="alignNode1" presStyleIdx="4" presStyleCnt="21"/>
      <dgm:spPr/>
    </dgm:pt>
    <dgm:pt modelId="{3338BB00-0C46-4626-A306-26BD49EC5CBE}" type="pres">
      <dgm:prSet presAssocID="{0A3EB4C7-38AF-4DFB-B946-08819CFB9E34}" presName="chevron6" presStyleLbl="alignNode1" presStyleIdx="5" presStyleCnt="21"/>
      <dgm:spPr/>
    </dgm:pt>
    <dgm:pt modelId="{E29A22BF-21BE-4060-94E3-283A3C4295B5}" type="pres">
      <dgm:prSet presAssocID="{0A3EB4C7-38AF-4DFB-B946-08819CFB9E34}" presName="chevron7" presStyleLbl="alignNode1" presStyleIdx="6" presStyleCnt="21"/>
      <dgm:spPr/>
    </dgm:pt>
    <dgm:pt modelId="{05C0D1C0-E093-47F6-849D-AF06FAC89A78}" type="pres">
      <dgm:prSet presAssocID="{0A3EB4C7-38AF-4DFB-B946-08819CFB9E34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3B264-36A7-4471-995F-B3B414D33079}" type="pres">
      <dgm:prSet presAssocID="{A7E07E65-6F50-44E2-AD33-B00AF8E0F619}" presName="sibTrans" presStyleCnt="0"/>
      <dgm:spPr/>
    </dgm:pt>
    <dgm:pt modelId="{C0DD014C-F79B-44A1-A8DD-0B9F67BCAA09}" type="pres">
      <dgm:prSet presAssocID="{FDB9E80B-7318-4543-9319-8727CD3F1C82}" presName="parenttextcomposite" presStyleCnt="0"/>
      <dgm:spPr/>
    </dgm:pt>
    <dgm:pt modelId="{5A44F816-5B35-477A-800C-9048E7FBA5A6}" type="pres">
      <dgm:prSet presAssocID="{FDB9E80B-7318-4543-9319-8727CD3F1C82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671EF-AC9C-4FBD-B02E-3AC6B374A94C}" type="pres">
      <dgm:prSet presAssocID="{FDB9E80B-7318-4543-9319-8727CD3F1C82}" presName="composite" presStyleCnt="0"/>
      <dgm:spPr/>
    </dgm:pt>
    <dgm:pt modelId="{AF6DDFEE-40B0-4CAE-A232-80743B8856B1}" type="pres">
      <dgm:prSet presAssocID="{FDB9E80B-7318-4543-9319-8727CD3F1C82}" presName="chevron1" presStyleLbl="alignNode1" presStyleIdx="7" presStyleCnt="21"/>
      <dgm:spPr/>
    </dgm:pt>
    <dgm:pt modelId="{5E30CC28-69A5-4771-A33F-D27525D85C60}" type="pres">
      <dgm:prSet presAssocID="{FDB9E80B-7318-4543-9319-8727CD3F1C82}" presName="chevron2" presStyleLbl="alignNode1" presStyleIdx="8" presStyleCnt="21"/>
      <dgm:spPr/>
    </dgm:pt>
    <dgm:pt modelId="{217E9006-318C-4419-801F-3464786C6E89}" type="pres">
      <dgm:prSet presAssocID="{FDB9E80B-7318-4543-9319-8727CD3F1C82}" presName="chevron3" presStyleLbl="alignNode1" presStyleIdx="9" presStyleCnt="21"/>
      <dgm:spPr/>
    </dgm:pt>
    <dgm:pt modelId="{7ABBFE01-C434-4E10-8A03-5F0847921118}" type="pres">
      <dgm:prSet presAssocID="{FDB9E80B-7318-4543-9319-8727CD3F1C82}" presName="chevron4" presStyleLbl="alignNode1" presStyleIdx="10" presStyleCnt="21"/>
      <dgm:spPr/>
    </dgm:pt>
    <dgm:pt modelId="{94F6F97D-E1BE-432E-A8C1-DEBEC09A8594}" type="pres">
      <dgm:prSet presAssocID="{FDB9E80B-7318-4543-9319-8727CD3F1C82}" presName="chevron5" presStyleLbl="alignNode1" presStyleIdx="11" presStyleCnt="21"/>
      <dgm:spPr/>
    </dgm:pt>
    <dgm:pt modelId="{87C19945-3FAF-46AE-AE92-51F4E1D41800}" type="pres">
      <dgm:prSet presAssocID="{FDB9E80B-7318-4543-9319-8727CD3F1C82}" presName="chevron6" presStyleLbl="alignNode1" presStyleIdx="12" presStyleCnt="21"/>
      <dgm:spPr/>
    </dgm:pt>
    <dgm:pt modelId="{03026E83-4057-485C-82BE-071EE5523CC0}" type="pres">
      <dgm:prSet presAssocID="{FDB9E80B-7318-4543-9319-8727CD3F1C82}" presName="chevron7" presStyleLbl="alignNode1" presStyleIdx="13" presStyleCnt="21"/>
      <dgm:spPr/>
    </dgm:pt>
    <dgm:pt modelId="{CB3D1B9F-B2BA-4620-9512-819271C256AA}" type="pres">
      <dgm:prSet presAssocID="{FDB9E80B-7318-4543-9319-8727CD3F1C82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7DC04-E720-4094-9F30-CCCF15325FC6}" type="pres">
      <dgm:prSet presAssocID="{F89D074A-E58E-4CDE-A996-90E003D563A8}" presName="sibTrans" presStyleCnt="0"/>
      <dgm:spPr/>
    </dgm:pt>
    <dgm:pt modelId="{028EEACD-B37F-41A5-800F-DB57CFD2A97A}" type="pres">
      <dgm:prSet presAssocID="{FFBB8920-ACCC-4ACF-9A18-E7EBE7BA839D}" presName="parenttextcomposite" presStyleCnt="0"/>
      <dgm:spPr/>
    </dgm:pt>
    <dgm:pt modelId="{481FA94E-03B0-4EBF-95EF-667DCED33D0C}" type="pres">
      <dgm:prSet presAssocID="{FFBB8920-ACCC-4ACF-9A18-E7EBE7BA839D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E6ACF-01B4-4A12-84CB-E70C75A21CEA}" type="pres">
      <dgm:prSet presAssocID="{FFBB8920-ACCC-4ACF-9A18-E7EBE7BA839D}" presName="composite" presStyleCnt="0"/>
      <dgm:spPr/>
    </dgm:pt>
    <dgm:pt modelId="{8B860D5F-98C4-4662-9CDC-FDF217F47DB8}" type="pres">
      <dgm:prSet presAssocID="{FFBB8920-ACCC-4ACF-9A18-E7EBE7BA839D}" presName="chevron1" presStyleLbl="alignNode1" presStyleIdx="14" presStyleCnt="21"/>
      <dgm:spPr/>
    </dgm:pt>
    <dgm:pt modelId="{6C882981-2669-4CDA-AD08-F4E88C9D4542}" type="pres">
      <dgm:prSet presAssocID="{FFBB8920-ACCC-4ACF-9A18-E7EBE7BA839D}" presName="chevron2" presStyleLbl="alignNode1" presStyleIdx="15" presStyleCnt="21"/>
      <dgm:spPr/>
    </dgm:pt>
    <dgm:pt modelId="{BF7F1A48-563C-47B5-B3D0-4505FC2A4119}" type="pres">
      <dgm:prSet presAssocID="{FFBB8920-ACCC-4ACF-9A18-E7EBE7BA839D}" presName="chevron3" presStyleLbl="alignNode1" presStyleIdx="16" presStyleCnt="21"/>
      <dgm:spPr/>
    </dgm:pt>
    <dgm:pt modelId="{E2A0178D-1C91-41E4-BBC9-71A00893307E}" type="pres">
      <dgm:prSet presAssocID="{FFBB8920-ACCC-4ACF-9A18-E7EBE7BA839D}" presName="chevron4" presStyleLbl="alignNode1" presStyleIdx="17" presStyleCnt="21"/>
      <dgm:spPr/>
    </dgm:pt>
    <dgm:pt modelId="{D5744C31-11FD-42ED-ACDB-D337FB23AD9A}" type="pres">
      <dgm:prSet presAssocID="{FFBB8920-ACCC-4ACF-9A18-E7EBE7BA839D}" presName="chevron5" presStyleLbl="alignNode1" presStyleIdx="18" presStyleCnt="21"/>
      <dgm:spPr/>
    </dgm:pt>
    <dgm:pt modelId="{C904FC63-4893-4B5C-9E6F-AB9B8FAB87A3}" type="pres">
      <dgm:prSet presAssocID="{FFBB8920-ACCC-4ACF-9A18-E7EBE7BA839D}" presName="chevron6" presStyleLbl="alignNode1" presStyleIdx="19" presStyleCnt="21"/>
      <dgm:spPr/>
    </dgm:pt>
    <dgm:pt modelId="{FCF72C2D-F23E-42F5-8365-F614EEFEC35B}" type="pres">
      <dgm:prSet presAssocID="{FFBB8920-ACCC-4ACF-9A18-E7EBE7BA839D}" presName="chevron7" presStyleLbl="alignNode1" presStyleIdx="20" presStyleCnt="21"/>
      <dgm:spPr/>
    </dgm:pt>
    <dgm:pt modelId="{A97972D4-CBF9-4806-8073-AE61116ABD78}" type="pres">
      <dgm:prSet presAssocID="{FFBB8920-ACCC-4ACF-9A18-E7EBE7BA839D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D7EE72-AD97-413B-AA26-677524214788}" type="presOf" srcId="{685DD04C-B960-45BD-8C59-8B1D823534E2}" destId="{A97972D4-CBF9-4806-8073-AE61116ABD78}" srcOrd="0" destOrd="0" presId="urn:microsoft.com/office/officeart/2008/layout/VerticalAccentList"/>
    <dgm:cxn modelId="{CEE03E51-FAC0-4512-97A9-F81CC7E2A1C0}" type="presOf" srcId="{FDB9E80B-7318-4543-9319-8727CD3F1C82}" destId="{5A44F816-5B35-477A-800C-9048E7FBA5A6}" srcOrd="0" destOrd="0" presId="urn:microsoft.com/office/officeart/2008/layout/VerticalAccentList"/>
    <dgm:cxn modelId="{FB5C7DA5-1B9B-4E11-829D-D9C9846DCB6F}" srcId="{FDB9E80B-7318-4543-9319-8727CD3F1C82}" destId="{07E53EBA-8566-4B7C-A068-943DA41F9DBF}" srcOrd="0" destOrd="0" parTransId="{D5F951E7-380D-473B-8017-14E99456976D}" sibTransId="{E8980804-CA22-4758-9E92-ED5DD1BE8BC4}"/>
    <dgm:cxn modelId="{A040237F-B45E-4367-9689-45B7D11A4E5B}" type="presOf" srcId="{07E53EBA-8566-4B7C-A068-943DA41F9DBF}" destId="{CB3D1B9F-B2BA-4620-9512-819271C256AA}" srcOrd="0" destOrd="0" presId="urn:microsoft.com/office/officeart/2008/layout/VerticalAccentList"/>
    <dgm:cxn modelId="{8DBE0D4F-48D5-4D9E-B4CA-25DC3B34C03D}" type="presOf" srcId="{0A3EB4C7-38AF-4DFB-B946-08819CFB9E34}" destId="{87D1DC91-9D7C-4970-A332-2DA8DB38E052}" srcOrd="0" destOrd="0" presId="urn:microsoft.com/office/officeart/2008/layout/VerticalAccentList"/>
    <dgm:cxn modelId="{DCE1CB1E-958B-42F3-B43B-9814C88BAACD}" type="presOf" srcId="{FFBB8920-ACCC-4ACF-9A18-E7EBE7BA839D}" destId="{481FA94E-03B0-4EBF-95EF-667DCED33D0C}" srcOrd="0" destOrd="0" presId="urn:microsoft.com/office/officeart/2008/layout/VerticalAccentList"/>
    <dgm:cxn modelId="{EC9381C3-E199-4DE0-BDE2-ED0F3E5122A9}" srcId="{030F6261-8AD8-4086-BB6E-735FE7F87773}" destId="{FDB9E80B-7318-4543-9319-8727CD3F1C82}" srcOrd="1" destOrd="0" parTransId="{00125C9E-693D-469B-BD62-1390A2245D4D}" sibTransId="{F89D074A-E58E-4CDE-A996-90E003D563A8}"/>
    <dgm:cxn modelId="{C254A390-51D0-48C1-9248-A548ED349D85}" srcId="{FFBB8920-ACCC-4ACF-9A18-E7EBE7BA839D}" destId="{685DD04C-B960-45BD-8C59-8B1D823534E2}" srcOrd="0" destOrd="0" parTransId="{E9758132-D55E-4E8C-B8BF-786A4EED54E1}" sibTransId="{6D7B1696-D9BC-4AD8-9206-E1AEEEF7B4AB}"/>
    <dgm:cxn modelId="{C38F1D8A-F2DC-4C82-8513-3DA9DA90A572}" srcId="{030F6261-8AD8-4086-BB6E-735FE7F87773}" destId="{0A3EB4C7-38AF-4DFB-B946-08819CFB9E34}" srcOrd="0" destOrd="0" parTransId="{847DF017-486B-4620-BD94-4583BBCE8419}" sibTransId="{A7E07E65-6F50-44E2-AD33-B00AF8E0F619}"/>
    <dgm:cxn modelId="{46985CBA-595F-449C-AE11-4A6BFCBF68AF}" type="presOf" srcId="{2452BE27-1E98-4A1B-B822-07943A13977C}" destId="{05C0D1C0-E093-47F6-849D-AF06FAC89A78}" srcOrd="0" destOrd="0" presId="urn:microsoft.com/office/officeart/2008/layout/VerticalAccentList"/>
    <dgm:cxn modelId="{994F9289-81F5-449C-853D-97B74548FFC1}" srcId="{030F6261-8AD8-4086-BB6E-735FE7F87773}" destId="{FFBB8920-ACCC-4ACF-9A18-E7EBE7BA839D}" srcOrd="2" destOrd="0" parTransId="{BEF12038-7D5C-4455-82FA-FAEFF94960DD}" sibTransId="{8E4D9C72-F446-4CAE-87E0-6CFB99DA221D}"/>
    <dgm:cxn modelId="{55584D66-FA1B-4E71-ACF3-F74B2B7B5D59}" type="presOf" srcId="{030F6261-8AD8-4086-BB6E-735FE7F87773}" destId="{11AD2873-E4B9-4B57-8A28-4B000B1AFD49}" srcOrd="0" destOrd="0" presId="urn:microsoft.com/office/officeart/2008/layout/VerticalAccentList"/>
    <dgm:cxn modelId="{BDAD91EA-833B-4AE3-B4DD-E72986A4AB79}" srcId="{0A3EB4C7-38AF-4DFB-B946-08819CFB9E34}" destId="{2452BE27-1E98-4A1B-B822-07943A13977C}" srcOrd="0" destOrd="0" parTransId="{0A2D0136-5847-4F57-B381-09232FDB2288}" sibTransId="{819F99C3-7D14-4446-9B5F-8D70D2C8199A}"/>
    <dgm:cxn modelId="{5C9D4CA0-93B1-4BC8-B19B-C8ADF8CF63F0}" type="presParOf" srcId="{11AD2873-E4B9-4B57-8A28-4B000B1AFD49}" destId="{C9CBA0A9-5DB6-448C-9BD5-EB6C1BE5EAA1}" srcOrd="0" destOrd="0" presId="urn:microsoft.com/office/officeart/2008/layout/VerticalAccentList"/>
    <dgm:cxn modelId="{5D651DF8-525B-47EE-979A-18526359923F}" type="presParOf" srcId="{C9CBA0A9-5DB6-448C-9BD5-EB6C1BE5EAA1}" destId="{87D1DC91-9D7C-4970-A332-2DA8DB38E052}" srcOrd="0" destOrd="0" presId="urn:microsoft.com/office/officeart/2008/layout/VerticalAccentList"/>
    <dgm:cxn modelId="{EAF13BA7-EC0E-4686-9C2E-D3D8FAE3F063}" type="presParOf" srcId="{11AD2873-E4B9-4B57-8A28-4B000B1AFD49}" destId="{B9490F76-46E1-4054-A751-8617D7011A30}" srcOrd="1" destOrd="0" presId="urn:microsoft.com/office/officeart/2008/layout/VerticalAccentList"/>
    <dgm:cxn modelId="{5ADAB059-1637-4CE4-A8C1-6D3D784065BF}" type="presParOf" srcId="{B9490F76-46E1-4054-A751-8617D7011A30}" destId="{D7C7C344-1E5B-4CCE-99CC-5344E111CD68}" srcOrd="0" destOrd="0" presId="urn:microsoft.com/office/officeart/2008/layout/VerticalAccentList"/>
    <dgm:cxn modelId="{45208A62-85F7-43BB-AEAF-F5503DF9FD51}" type="presParOf" srcId="{B9490F76-46E1-4054-A751-8617D7011A30}" destId="{4EDA0F52-F68F-40AC-915F-E4D3DBDD7EFA}" srcOrd="1" destOrd="0" presId="urn:microsoft.com/office/officeart/2008/layout/VerticalAccentList"/>
    <dgm:cxn modelId="{6BEA9878-107E-4D8C-A8D0-8AC8E289F82A}" type="presParOf" srcId="{B9490F76-46E1-4054-A751-8617D7011A30}" destId="{30133B18-A245-4804-A3BB-3AE2475DC329}" srcOrd="2" destOrd="0" presId="urn:microsoft.com/office/officeart/2008/layout/VerticalAccentList"/>
    <dgm:cxn modelId="{B7C2EEC7-C191-4EE8-AF3C-5984734FE0E7}" type="presParOf" srcId="{B9490F76-46E1-4054-A751-8617D7011A30}" destId="{E757876D-BD10-4EB5-B754-BDD18EA50386}" srcOrd="3" destOrd="0" presId="urn:microsoft.com/office/officeart/2008/layout/VerticalAccentList"/>
    <dgm:cxn modelId="{B5A7ED74-6710-4509-B3A3-63BECC5E9BAB}" type="presParOf" srcId="{B9490F76-46E1-4054-A751-8617D7011A30}" destId="{525917A2-4958-4E2C-A33A-8F420B7122B2}" srcOrd="4" destOrd="0" presId="urn:microsoft.com/office/officeart/2008/layout/VerticalAccentList"/>
    <dgm:cxn modelId="{C05D39EF-960F-4F91-8B5C-7EE5FB2A8447}" type="presParOf" srcId="{B9490F76-46E1-4054-A751-8617D7011A30}" destId="{3338BB00-0C46-4626-A306-26BD49EC5CBE}" srcOrd="5" destOrd="0" presId="urn:microsoft.com/office/officeart/2008/layout/VerticalAccentList"/>
    <dgm:cxn modelId="{2D62856C-16A7-4870-9E7D-AF9DD0B7A837}" type="presParOf" srcId="{B9490F76-46E1-4054-A751-8617D7011A30}" destId="{E29A22BF-21BE-4060-94E3-283A3C4295B5}" srcOrd="6" destOrd="0" presId="urn:microsoft.com/office/officeart/2008/layout/VerticalAccentList"/>
    <dgm:cxn modelId="{222504F7-1848-48CF-AE41-8121544426D5}" type="presParOf" srcId="{B9490F76-46E1-4054-A751-8617D7011A30}" destId="{05C0D1C0-E093-47F6-849D-AF06FAC89A78}" srcOrd="7" destOrd="0" presId="urn:microsoft.com/office/officeart/2008/layout/VerticalAccentList"/>
    <dgm:cxn modelId="{82AD2D07-2865-4F7F-87CA-9AE40755AE4B}" type="presParOf" srcId="{11AD2873-E4B9-4B57-8A28-4B000B1AFD49}" destId="{3373B264-36A7-4471-995F-B3B414D33079}" srcOrd="2" destOrd="0" presId="urn:microsoft.com/office/officeart/2008/layout/VerticalAccentList"/>
    <dgm:cxn modelId="{41E3AC07-167B-41B5-B6E8-3CA639FD65CC}" type="presParOf" srcId="{11AD2873-E4B9-4B57-8A28-4B000B1AFD49}" destId="{C0DD014C-F79B-44A1-A8DD-0B9F67BCAA09}" srcOrd="3" destOrd="0" presId="urn:microsoft.com/office/officeart/2008/layout/VerticalAccentList"/>
    <dgm:cxn modelId="{C1BA104D-221D-4D24-9D58-352E35B84145}" type="presParOf" srcId="{C0DD014C-F79B-44A1-A8DD-0B9F67BCAA09}" destId="{5A44F816-5B35-477A-800C-9048E7FBA5A6}" srcOrd="0" destOrd="0" presId="urn:microsoft.com/office/officeart/2008/layout/VerticalAccentList"/>
    <dgm:cxn modelId="{947186E5-9761-4079-9D00-E513F114723F}" type="presParOf" srcId="{11AD2873-E4B9-4B57-8A28-4B000B1AFD49}" destId="{FF3671EF-AC9C-4FBD-B02E-3AC6B374A94C}" srcOrd="4" destOrd="0" presId="urn:microsoft.com/office/officeart/2008/layout/VerticalAccentList"/>
    <dgm:cxn modelId="{7FE8B36F-04F6-4831-87C0-26F082CE7622}" type="presParOf" srcId="{FF3671EF-AC9C-4FBD-B02E-3AC6B374A94C}" destId="{AF6DDFEE-40B0-4CAE-A232-80743B8856B1}" srcOrd="0" destOrd="0" presId="urn:microsoft.com/office/officeart/2008/layout/VerticalAccentList"/>
    <dgm:cxn modelId="{701CBEBE-B40A-41E9-BFE0-BBCE273CEF67}" type="presParOf" srcId="{FF3671EF-AC9C-4FBD-B02E-3AC6B374A94C}" destId="{5E30CC28-69A5-4771-A33F-D27525D85C60}" srcOrd="1" destOrd="0" presId="urn:microsoft.com/office/officeart/2008/layout/VerticalAccentList"/>
    <dgm:cxn modelId="{9B99121F-CC58-482F-AE59-30C07D58FBC6}" type="presParOf" srcId="{FF3671EF-AC9C-4FBD-B02E-3AC6B374A94C}" destId="{217E9006-318C-4419-801F-3464786C6E89}" srcOrd="2" destOrd="0" presId="urn:microsoft.com/office/officeart/2008/layout/VerticalAccentList"/>
    <dgm:cxn modelId="{BDE7B326-7DED-4B88-84A0-B76E1CF25C94}" type="presParOf" srcId="{FF3671EF-AC9C-4FBD-B02E-3AC6B374A94C}" destId="{7ABBFE01-C434-4E10-8A03-5F0847921118}" srcOrd="3" destOrd="0" presId="urn:microsoft.com/office/officeart/2008/layout/VerticalAccentList"/>
    <dgm:cxn modelId="{D85F4971-C1A9-4243-B068-B51B7E2142A2}" type="presParOf" srcId="{FF3671EF-AC9C-4FBD-B02E-3AC6B374A94C}" destId="{94F6F97D-E1BE-432E-A8C1-DEBEC09A8594}" srcOrd="4" destOrd="0" presId="urn:microsoft.com/office/officeart/2008/layout/VerticalAccentList"/>
    <dgm:cxn modelId="{DF50D07B-6E44-43E4-83C9-0FD06528733E}" type="presParOf" srcId="{FF3671EF-AC9C-4FBD-B02E-3AC6B374A94C}" destId="{87C19945-3FAF-46AE-AE92-51F4E1D41800}" srcOrd="5" destOrd="0" presId="urn:microsoft.com/office/officeart/2008/layout/VerticalAccentList"/>
    <dgm:cxn modelId="{13070F52-F25F-4C2C-BB32-C17F7574810B}" type="presParOf" srcId="{FF3671EF-AC9C-4FBD-B02E-3AC6B374A94C}" destId="{03026E83-4057-485C-82BE-071EE5523CC0}" srcOrd="6" destOrd="0" presId="urn:microsoft.com/office/officeart/2008/layout/VerticalAccentList"/>
    <dgm:cxn modelId="{BCBA28F8-FD1D-4FC7-A1B7-07E7CD1F6BF8}" type="presParOf" srcId="{FF3671EF-AC9C-4FBD-B02E-3AC6B374A94C}" destId="{CB3D1B9F-B2BA-4620-9512-819271C256AA}" srcOrd="7" destOrd="0" presId="urn:microsoft.com/office/officeart/2008/layout/VerticalAccentList"/>
    <dgm:cxn modelId="{0652638F-0C4D-43F3-820E-C6EE2225B28B}" type="presParOf" srcId="{11AD2873-E4B9-4B57-8A28-4B000B1AFD49}" destId="{1087DC04-E720-4094-9F30-CCCF15325FC6}" srcOrd="5" destOrd="0" presId="urn:microsoft.com/office/officeart/2008/layout/VerticalAccentList"/>
    <dgm:cxn modelId="{733C05E2-62E4-4144-803D-E400F57920E1}" type="presParOf" srcId="{11AD2873-E4B9-4B57-8A28-4B000B1AFD49}" destId="{028EEACD-B37F-41A5-800F-DB57CFD2A97A}" srcOrd="6" destOrd="0" presId="urn:microsoft.com/office/officeart/2008/layout/VerticalAccentList"/>
    <dgm:cxn modelId="{4293B148-C290-4AAC-918D-082817BA310D}" type="presParOf" srcId="{028EEACD-B37F-41A5-800F-DB57CFD2A97A}" destId="{481FA94E-03B0-4EBF-95EF-667DCED33D0C}" srcOrd="0" destOrd="0" presId="urn:microsoft.com/office/officeart/2008/layout/VerticalAccentList"/>
    <dgm:cxn modelId="{21F71C22-29D5-4088-A593-521FD97B0E8D}" type="presParOf" srcId="{11AD2873-E4B9-4B57-8A28-4B000B1AFD49}" destId="{ABDE6ACF-01B4-4A12-84CB-E70C75A21CEA}" srcOrd="7" destOrd="0" presId="urn:microsoft.com/office/officeart/2008/layout/VerticalAccentList"/>
    <dgm:cxn modelId="{2C746C34-A505-48C5-981F-E5A38506E157}" type="presParOf" srcId="{ABDE6ACF-01B4-4A12-84CB-E70C75A21CEA}" destId="{8B860D5F-98C4-4662-9CDC-FDF217F47DB8}" srcOrd="0" destOrd="0" presId="urn:microsoft.com/office/officeart/2008/layout/VerticalAccentList"/>
    <dgm:cxn modelId="{03362A9F-B8D4-4C12-97CA-EC1ABC05880A}" type="presParOf" srcId="{ABDE6ACF-01B4-4A12-84CB-E70C75A21CEA}" destId="{6C882981-2669-4CDA-AD08-F4E88C9D4542}" srcOrd="1" destOrd="0" presId="urn:microsoft.com/office/officeart/2008/layout/VerticalAccentList"/>
    <dgm:cxn modelId="{356B8027-8961-473A-891B-230BFB7C7C0D}" type="presParOf" srcId="{ABDE6ACF-01B4-4A12-84CB-E70C75A21CEA}" destId="{BF7F1A48-563C-47B5-B3D0-4505FC2A4119}" srcOrd="2" destOrd="0" presId="urn:microsoft.com/office/officeart/2008/layout/VerticalAccentList"/>
    <dgm:cxn modelId="{6508F062-3B35-4AA8-B598-73246058CCCB}" type="presParOf" srcId="{ABDE6ACF-01B4-4A12-84CB-E70C75A21CEA}" destId="{E2A0178D-1C91-41E4-BBC9-71A00893307E}" srcOrd="3" destOrd="0" presId="urn:microsoft.com/office/officeart/2008/layout/VerticalAccentList"/>
    <dgm:cxn modelId="{49EEFD5A-324E-47E1-BEBB-02CE08E0B05B}" type="presParOf" srcId="{ABDE6ACF-01B4-4A12-84CB-E70C75A21CEA}" destId="{D5744C31-11FD-42ED-ACDB-D337FB23AD9A}" srcOrd="4" destOrd="0" presId="urn:microsoft.com/office/officeart/2008/layout/VerticalAccentList"/>
    <dgm:cxn modelId="{E92E5E81-ABB7-4664-9A7C-A557093C67A9}" type="presParOf" srcId="{ABDE6ACF-01B4-4A12-84CB-E70C75A21CEA}" destId="{C904FC63-4893-4B5C-9E6F-AB9B8FAB87A3}" srcOrd="5" destOrd="0" presId="urn:microsoft.com/office/officeart/2008/layout/VerticalAccentList"/>
    <dgm:cxn modelId="{30A7BAE0-3FD1-47E3-A4DC-A54AD187751F}" type="presParOf" srcId="{ABDE6ACF-01B4-4A12-84CB-E70C75A21CEA}" destId="{FCF72C2D-F23E-42F5-8365-F614EEFEC35B}" srcOrd="6" destOrd="0" presId="urn:microsoft.com/office/officeart/2008/layout/VerticalAccentList"/>
    <dgm:cxn modelId="{AE6CC47D-0B4D-41AB-91B0-A7905F237F61}" type="presParOf" srcId="{ABDE6ACF-01B4-4A12-84CB-E70C75A21CEA}" destId="{A97972D4-CBF9-4806-8073-AE61116ABD78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E52C49-FE5C-4718-AF2B-45BFE0DD889D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E7B403B-6DA2-43B2-8610-7B51C8D81A8E}">
      <dgm:prSet phldrT="[Текст]" phldr="1"/>
      <dgm:spPr/>
      <dgm:t>
        <a:bodyPr/>
        <a:lstStyle/>
        <a:p>
          <a:endParaRPr lang="ru-RU"/>
        </a:p>
      </dgm:t>
    </dgm:pt>
    <dgm:pt modelId="{AE33A752-22C5-48E8-B221-738842C629A9}" type="parTrans" cxnId="{34D7A329-6BE0-4CF9-9FB7-95F7BE866C58}">
      <dgm:prSet/>
      <dgm:spPr/>
      <dgm:t>
        <a:bodyPr/>
        <a:lstStyle/>
        <a:p>
          <a:endParaRPr lang="ru-RU"/>
        </a:p>
      </dgm:t>
    </dgm:pt>
    <dgm:pt modelId="{2BED33A1-E843-4230-A043-271BD3859F67}" type="sibTrans" cxnId="{34D7A329-6BE0-4CF9-9FB7-95F7BE866C58}">
      <dgm:prSet/>
      <dgm:spPr/>
      <dgm:t>
        <a:bodyPr/>
        <a:lstStyle/>
        <a:p>
          <a:endParaRPr lang="ru-RU"/>
        </a:p>
      </dgm:t>
    </dgm:pt>
    <dgm:pt modelId="{B37F0652-5134-48D9-B96D-0ECFF97B1F84}">
      <dgm:prSet phldrT="[Текст]"/>
      <dgm:spPr/>
      <dgm:t>
        <a:bodyPr/>
        <a:lstStyle/>
        <a:p>
          <a:r>
            <a:rPr lang="ru-RU" dirty="0" smtClean="0"/>
            <a:t>“</a:t>
          </a:r>
          <a:r>
            <a:rPr lang="ru-RU" dirty="0" err="1" smtClean="0"/>
            <a:t>Родинний</a:t>
          </a:r>
          <a:r>
            <a:rPr lang="ru-RU" dirty="0" smtClean="0"/>
            <a:t> альбом”</a:t>
          </a:r>
          <a:endParaRPr lang="ru-RU" dirty="0"/>
        </a:p>
      </dgm:t>
    </dgm:pt>
    <dgm:pt modelId="{7AB2A04E-CF2E-43E8-8FD8-7DE54CAB84A6}" type="parTrans" cxnId="{724406E8-DEE4-41FC-BA30-8C3286728015}">
      <dgm:prSet/>
      <dgm:spPr/>
      <dgm:t>
        <a:bodyPr/>
        <a:lstStyle/>
        <a:p>
          <a:endParaRPr lang="ru-RU"/>
        </a:p>
      </dgm:t>
    </dgm:pt>
    <dgm:pt modelId="{42B01700-74DD-44BC-B801-257153B74E56}" type="sibTrans" cxnId="{724406E8-DEE4-41FC-BA30-8C3286728015}">
      <dgm:prSet/>
      <dgm:spPr/>
      <dgm:t>
        <a:bodyPr/>
        <a:lstStyle/>
        <a:p>
          <a:endParaRPr lang="ru-RU"/>
        </a:p>
      </dgm:t>
    </dgm:pt>
    <dgm:pt modelId="{7A4B568C-537D-40E1-8780-64034444FF58}">
      <dgm:prSet phldrT="[Текст]" phldr="1"/>
      <dgm:spPr/>
      <dgm:t>
        <a:bodyPr/>
        <a:lstStyle/>
        <a:p>
          <a:endParaRPr lang="ru-RU"/>
        </a:p>
      </dgm:t>
    </dgm:pt>
    <dgm:pt modelId="{7EFFCDDA-FE66-440E-B7BB-B9660E4EAC05}" type="parTrans" cxnId="{D0D44AAA-DA0B-4654-8520-E192433B0B41}">
      <dgm:prSet/>
      <dgm:spPr/>
      <dgm:t>
        <a:bodyPr/>
        <a:lstStyle/>
        <a:p>
          <a:endParaRPr lang="ru-RU"/>
        </a:p>
      </dgm:t>
    </dgm:pt>
    <dgm:pt modelId="{1EBAA99F-2976-411A-9D7A-857FD752768A}" type="sibTrans" cxnId="{D0D44AAA-DA0B-4654-8520-E192433B0B41}">
      <dgm:prSet/>
      <dgm:spPr/>
      <dgm:t>
        <a:bodyPr/>
        <a:lstStyle/>
        <a:p>
          <a:endParaRPr lang="ru-RU"/>
        </a:p>
      </dgm:t>
    </dgm:pt>
    <dgm:pt modelId="{92A59891-FB58-4FB8-8B6C-B7AA916FD602}">
      <dgm:prSet phldrT="[Текст]"/>
      <dgm:spPr/>
      <dgm:t>
        <a:bodyPr/>
        <a:lstStyle/>
        <a:p>
          <a:r>
            <a:rPr lang="ru-RU" dirty="0" smtClean="0"/>
            <a:t>“Дар </a:t>
          </a:r>
          <a:r>
            <a:rPr lang="ru-RU" dirty="0" err="1" smtClean="0"/>
            <a:t>Евдотеї</a:t>
          </a:r>
          <a:r>
            <a:rPr lang="ru-RU" dirty="0" smtClean="0"/>
            <a:t>” </a:t>
          </a:r>
          <a:endParaRPr lang="ru-RU" dirty="0"/>
        </a:p>
      </dgm:t>
    </dgm:pt>
    <dgm:pt modelId="{5CE561B3-8B3B-4E5E-8574-329B45EB6774}" type="parTrans" cxnId="{E20D3AB1-8CB1-435C-966F-3D5A3E4DEF8A}">
      <dgm:prSet/>
      <dgm:spPr/>
      <dgm:t>
        <a:bodyPr/>
        <a:lstStyle/>
        <a:p>
          <a:endParaRPr lang="ru-RU"/>
        </a:p>
      </dgm:t>
    </dgm:pt>
    <dgm:pt modelId="{550C852A-5DFB-472A-AD58-A8AFF59B82C2}" type="sibTrans" cxnId="{E20D3AB1-8CB1-435C-966F-3D5A3E4DEF8A}">
      <dgm:prSet/>
      <dgm:spPr/>
      <dgm:t>
        <a:bodyPr/>
        <a:lstStyle/>
        <a:p>
          <a:endParaRPr lang="ru-RU"/>
        </a:p>
      </dgm:t>
    </dgm:pt>
    <dgm:pt modelId="{ACC7560D-11BE-4D4C-B313-9A3E3FBD2373}" type="pres">
      <dgm:prSet presAssocID="{8FE52C49-FE5C-4718-AF2B-45BFE0DD889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F4F02828-6D04-46DF-A34E-BE781FE1E3E2}" type="pres">
      <dgm:prSet presAssocID="{5E7B403B-6DA2-43B2-8610-7B51C8D81A8E}" presName="parenttextcomposite" presStyleCnt="0"/>
      <dgm:spPr/>
    </dgm:pt>
    <dgm:pt modelId="{61ABBFFD-9480-43F7-A9F4-279757EFFC35}" type="pres">
      <dgm:prSet presAssocID="{5E7B403B-6DA2-43B2-8610-7B51C8D81A8E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CCD48-1926-4F5A-824F-93BAB025EF9C}" type="pres">
      <dgm:prSet presAssocID="{5E7B403B-6DA2-43B2-8610-7B51C8D81A8E}" presName="composite" presStyleCnt="0"/>
      <dgm:spPr/>
    </dgm:pt>
    <dgm:pt modelId="{F0920F2D-C4C6-4C7C-88F5-CBCFCAE186D7}" type="pres">
      <dgm:prSet presAssocID="{5E7B403B-6DA2-43B2-8610-7B51C8D81A8E}" presName="chevron1" presStyleLbl="alignNode1" presStyleIdx="0" presStyleCnt="14"/>
      <dgm:spPr/>
    </dgm:pt>
    <dgm:pt modelId="{A0240619-4674-4D8F-B12D-B5426E555CDC}" type="pres">
      <dgm:prSet presAssocID="{5E7B403B-6DA2-43B2-8610-7B51C8D81A8E}" presName="chevron2" presStyleLbl="alignNode1" presStyleIdx="1" presStyleCnt="14"/>
      <dgm:spPr/>
    </dgm:pt>
    <dgm:pt modelId="{F16948B8-8D18-4248-9C3E-A99AA9F72B78}" type="pres">
      <dgm:prSet presAssocID="{5E7B403B-6DA2-43B2-8610-7B51C8D81A8E}" presName="chevron3" presStyleLbl="alignNode1" presStyleIdx="2" presStyleCnt="14"/>
      <dgm:spPr/>
    </dgm:pt>
    <dgm:pt modelId="{72155FC8-2B4B-405E-A659-6CD94E587C39}" type="pres">
      <dgm:prSet presAssocID="{5E7B403B-6DA2-43B2-8610-7B51C8D81A8E}" presName="chevron4" presStyleLbl="alignNode1" presStyleIdx="3" presStyleCnt="14"/>
      <dgm:spPr/>
    </dgm:pt>
    <dgm:pt modelId="{DE33A5A9-66D7-402C-8CF4-E8C9CA649969}" type="pres">
      <dgm:prSet presAssocID="{5E7B403B-6DA2-43B2-8610-7B51C8D81A8E}" presName="chevron5" presStyleLbl="alignNode1" presStyleIdx="4" presStyleCnt="14"/>
      <dgm:spPr/>
    </dgm:pt>
    <dgm:pt modelId="{2B106994-ECB1-472B-9CB0-3F77B6D39494}" type="pres">
      <dgm:prSet presAssocID="{5E7B403B-6DA2-43B2-8610-7B51C8D81A8E}" presName="chevron6" presStyleLbl="alignNode1" presStyleIdx="5" presStyleCnt="14"/>
      <dgm:spPr/>
    </dgm:pt>
    <dgm:pt modelId="{F065605C-9DDD-46F0-93B0-B6DED758B682}" type="pres">
      <dgm:prSet presAssocID="{5E7B403B-6DA2-43B2-8610-7B51C8D81A8E}" presName="chevron7" presStyleLbl="alignNode1" presStyleIdx="6" presStyleCnt="14"/>
      <dgm:spPr/>
    </dgm:pt>
    <dgm:pt modelId="{02BC5EC2-869C-4196-A92E-7D7848E006C4}" type="pres">
      <dgm:prSet presAssocID="{5E7B403B-6DA2-43B2-8610-7B51C8D81A8E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5F8CA-B88C-4885-A3E6-63321E7D967C}" type="pres">
      <dgm:prSet presAssocID="{2BED33A1-E843-4230-A043-271BD3859F67}" presName="sibTrans" presStyleCnt="0"/>
      <dgm:spPr/>
    </dgm:pt>
    <dgm:pt modelId="{74ACD441-42E7-411E-B4FB-63719217FCA7}" type="pres">
      <dgm:prSet presAssocID="{7A4B568C-537D-40E1-8780-64034444FF58}" presName="parenttextcomposite" presStyleCnt="0"/>
      <dgm:spPr/>
    </dgm:pt>
    <dgm:pt modelId="{884B7025-A78F-4248-904E-7077EBC7764B}" type="pres">
      <dgm:prSet presAssocID="{7A4B568C-537D-40E1-8780-64034444FF58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DD67A-8291-4C5C-AEBB-6EDBAD670F82}" type="pres">
      <dgm:prSet presAssocID="{7A4B568C-537D-40E1-8780-64034444FF58}" presName="composite" presStyleCnt="0"/>
      <dgm:spPr/>
    </dgm:pt>
    <dgm:pt modelId="{E2675BB4-3BEB-441F-8594-E53820E35D1D}" type="pres">
      <dgm:prSet presAssocID="{7A4B568C-537D-40E1-8780-64034444FF58}" presName="chevron1" presStyleLbl="alignNode1" presStyleIdx="7" presStyleCnt="14"/>
      <dgm:spPr/>
    </dgm:pt>
    <dgm:pt modelId="{4BD05A72-A6D0-44F4-875F-EFCC7EE2F459}" type="pres">
      <dgm:prSet presAssocID="{7A4B568C-537D-40E1-8780-64034444FF58}" presName="chevron2" presStyleLbl="alignNode1" presStyleIdx="8" presStyleCnt="14"/>
      <dgm:spPr/>
    </dgm:pt>
    <dgm:pt modelId="{3C6AFF1E-315C-4444-913B-F2D6A4C157B1}" type="pres">
      <dgm:prSet presAssocID="{7A4B568C-537D-40E1-8780-64034444FF58}" presName="chevron3" presStyleLbl="alignNode1" presStyleIdx="9" presStyleCnt="14"/>
      <dgm:spPr/>
    </dgm:pt>
    <dgm:pt modelId="{CBF74CD6-881A-49B6-8A47-EA3623F21A4F}" type="pres">
      <dgm:prSet presAssocID="{7A4B568C-537D-40E1-8780-64034444FF58}" presName="chevron4" presStyleLbl="alignNode1" presStyleIdx="10" presStyleCnt="14"/>
      <dgm:spPr/>
    </dgm:pt>
    <dgm:pt modelId="{878D4D4D-B7A5-4935-BE33-522ADF516AD7}" type="pres">
      <dgm:prSet presAssocID="{7A4B568C-537D-40E1-8780-64034444FF58}" presName="chevron5" presStyleLbl="alignNode1" presStyleIdx="11" presStyleCnt="14"/>
      <dgm:spPr/>
    </dgm:pt>
    <dgm:pt modelId="{AEE8BEA6-7D68-4C46-BB17-6950334B3F49}" type="pres">
      <dgm:prSet presAssocID="{7A4B568C-537D-40E1-8780-64034444FF58}" presName="chevron6" presStyleLbl="alignNode1" presStyleIdx="12" presStyleCnt="14"/>
      <dgm:spPr/>
    </dgm:pt>
    <dgm:pt modelId="{67CC8642-4599-4515-8AFA-A8DAAA76A518}" type="pres">
      <dgm:prSet presAssocID="{7A4B568C-537D-40E1-8780-64034444FF58}" presName="chevron7" presStyleLbl="alignNode1" presStyleIdx="13" presStyleCnt="14"/>
      <dgm:spPr/>
    </dgm:pt>
    <dgm:pt modelId="{BB6F9094-7E32-42FA-8923-A0C8F301D43D}" type="pres">
      <dgm:prSet presAssocID="{7A4B568C-537D-40E1-8780-64034444FF58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47163D-AD9F-47B4-93B0-1E99CEF6B031}" type="presOf" srcId="{B37F0652-5134-48D9-B96D-0ECFF97B1F84}" destId="{02BC5EC2-869C-4196-A92E-7D7848E006C4}" srcOrd="0" destOrd="0" presId="urn:microsoft.com/office/officeart/2008/layout/VerticalAccentList"/>
    <dgm:cxn modelId="{724406E8-DEE4-41FC-BA30-8C3286728015}" srcId="{5E7B403B-6DA2-43B2-8610-7B51C8D81A8E}" destId="{B37F0652-5134-48D9-B96D-0ECFF97B1F84}" srcOrd="0" destOrd="0" parTransId="{7AB2A04E-CF2E-43E8-8FD8-7DE54CAB84A6}" sibTransId="{42B01700-74DD-44BC-B801-257153B74E56}"/>
    <dgm:cxn modelId="{DD0B6D45-EDA5-4D57-B753-D635F39D12CE}" type="presOf" srcId="{7A4B568C-537D-40E1-8780-64034444FF58}" destId="{884B7025-A78F-4248-904E-7077EBC7764B}" srcOrd="0" destOrd="0" presId="urn:microsoft.com/office/officeart/2008/layout/VerticalAccentList"/>
    <dgm:cxn modelId="{811D9AD5-FA27-4AEA-AFBC-60CFC4ECBD0C}" type="presOf" srcId="{5E7B403B-6DA2-43B2-8610-7B51C8D81A8E}" destId="{61ABBFFD-9480-43F7-A9F4-279757EFFC35}" srcOrd="0" destOrd="0" presId="urn:microsoft.com/office/officeart/2008/layout/VerticalAccentList"/>
    <dgm:cxn modelId="{D0D44AAA-DA0B-4654-8520-E192433B0B41}" srcId="{8FE52C49-FE5C-4718-AF2B-45BFE0DD889D}" destId="{7A4B568C-537D-40E1-8780-64034444FF58}" srcOrd="1" destOrd="0" parTransId="{7EFFCDDA-FE66-440E-B7BB-B9660E4EAC05}" sibTransId="{1EBAA99F-2976-411A-9D7A-857FD752768A}"/>
    <dgm:cxn modelId="{DFE2470D-3DDE-4C36-9A4E-36752869A2A8}" type="presOf" srcId="{8FE52C49-FE5C-4718-AF2B-45BFE0DD889D}" destId="{ACC7560D-11BE-4D4C-B313-9A3E3FBD2373}" srcOrd="0" destOrd="0" presId="urn:microsoft.com/office/officeart/2008/layout/VerticalAccentList"/>
    <dgm:cxn modelId="{E20D3AB1-8CB1-435C-966F-3D5A3E4DEF8A}" srcId="{7A4B568C-537D-40E1-8780-64034444FF58}" destId="{92A59891-FB58-4FB8-8B6C-B7AA916FD602}" srcOrd="0" destOrd="0" parTransId="{5CE561B3-8B3B-4E5E-8574-329B45EB6774}" sibTransId="{550C852A-5DFB-472A-AD58-A8AFF59B82C2}"/>
    <dgm:cxn modelId="{EC75C171-0904-4C09-AD6B-10691F1F94A5}" type="presOf" srcId="{92A59891-FB58-4FB8-8B6C-B7AA916FD602}" destId="{BB6F9094-7E32-42FA-8923-A0C8F301D43D}" srcOrd="0" destOrd="0" presId="urn:microsoft.com/office/officeart/2008/layout/VerticalAccentList"/>
    <dgm:cxn modelId="{34D7A329-6BE0-4CF9-9FB7-95F7BE866C58}" srcId="{8FE52C49-FE5C-4718-AF2B-45BFE0DD889D}" destId="{5E7B403B-6DA2-43B2-8610-7B51C8D81A8E}" srcOrd="0" destOrd="0" parTransId="{AE33A752-22C5-48E8-B221-738842C629A9}" sibTransId="{2BED33A1-E843-4230-A043-271BD3859F67}"/>
    <dgm:cxn modelId="{654AD122-EC3E-458A-8F74-3036EC9ABBF4}" type="presParOf" srcId="{ACC7560D-11BE-4D4C-B313-9A3E3FBD2373}" destId="{F4F02828-6D04-46DF-A34E-BE781FE1E3E2}" srcOrd="0" destOrd="0" presId="urn:microsoft.com/office/officeart/2008/layout/VerticalAccentList"/>
    <dgm:cxn modelId="{08B35621-1B3B-44FA-83F0-3B5D01FC45F9}" type="presParOf" srcId="{F4F02828-6D04-46DF-A34E-BE781FE1E3E2}" destId="{61ABBFFD-9480-43F7-A9F4-279757EFFC35}" srcOrd="0" destOrd="0" presId="urn:microsoft.com/office/officeart/2008/layout/VerticalAccentList"/>
    <dgm:cxn modelId="{32703A58-1F37-41B1-A54C-67A6CFA24F14}" type="presParOf" srcId="{ACC7560D-11BE-4D4C-B313-9A3E3FBD2373}" destId="{3EFCCD48-1926-4F5A-824F-93BAB025EF9C}" srcOrd="1" destOrd="0" presId="urn:microsoft.com/office/officeart/2008/layout/VerticalAccentList"/>
    <dgm:cxn modelId="{B89EDE9D-935D-4549-9366-F9180DFD423E}" type="presParOf" srcId="{3EFCCD48-1926-4F5A-824F-93BAB025EF9C}" destId="{F0920F2D-C4C6-4C7C-88F5-CBCFCAE186D7}" srcOrd="0" destOrd="0" presId="urn:microsoft.com/office/officeart/2008/layout/VerticalAccentList"/>
    <dgm:cxn modelId="{A962185B-1EF6-4C21-AB8F-B8DEDBFEF6EC}" type="presParOf" srcId="{3EFCCD48-1926-4F5A-824F-93BAB025EF9C}" destId="{A0240619-4674-4D8F-B12D-B5426E555CDC}" srcOrd="1" destOrd="0" presId="urn:microsoft.com/office/officeart/2008/layout/VerticalAccentList"/>
    <dgm:cxn modelId="{6FCC8B65-1747-494E-A3B7-A2FFF5C48219}" type="presParOf" srcId="{3EFCCD48-1926-4F5A-824F-93BAB025EF9C}" destId="{F16948B8-8D18-4248-9C3E-A99AA9F72B78}" srcOrd="2" destOrd="0" presId="urn:microsoft.com/office/officeart/2008/layout/VerticalAccentList"/>
    <dgm:cxn modelId="{324BB6FB-C294-4DA9-AD0D-96CD46C8D6CE}" type="presParOf" srcId="{3EFCCD48-1926-4F5A-824F-93BAB025EF9C}" destId="{72155FC8-2B4B-405E-A659-6CD94E587C39}" srcOrd="3" destOrd="0" presId="urn:microsoft.com/office/officeart/2008/layout/VerticalAccentList"/>
    <dgm:cxn modelId="{316B5F67-2CC9-4D14-BB92-FE4193EACCFF}" type="presParOf" srcId="{3EFCCD48-1926-4F5A-824F-93BAB025EF9C}" destId="{DE33A5A9-66D7-402C-8CF4-E8C9CA649969}" srcOrd="4" destOrd="0" presId="urn:microsoft.com/office/officeart/2008/layout/VerticalAccentList"/>
    <dgm:cxn modelId="{BC1FB3B9-1430-4009-BBA0-02A86C55C203}" type="presParOf" srcId="{3EFCCD48-1926-4F5A-824F-93BAB025EF9C}" destId="{2B106994-ECB1-472B-9CB0-3F77B6D39494}" srcOrd="5" destOrd="0" presId="urn:microsoft.com/office/officeart/2008/layout/VerticalAccentList"/>
    <dgm:cxn modelId="{B92903CC-218D-4D2C-A44A-197ADE180AA9}" type="presParOf" srcId="{3EFCCD48-1926-4F5A-824F-93BAB025EF9C}" destId="{F065605C-9DDD-46F0-93B0-B6DED758B682}" srcOrd="6" destOrd="0" presId="urn:microsoft.com/office/officeart/2008/layout/VerticalAccentList"/>
    <dgm:cxn modelId="{81852F51-04A7-43D9-B8AB-303477B0CCD0}" type="presParOf" srcId="{3EFCCD48-1926-4F5A-824F-93BAB025EF9C}" destId="{02BC5EC2-869C-4196-A92E-7D7848E006C4}" srcOrd="7" destOrd="0" presId="urn:microsoft.com/office/officeart/2008/layout/VerticalAccentList"/>
    <dgm:cxn modelId="{C4A7736D-1490-436B-B781-EF570736AA6E}" type="presParOf" srcId="{ACC7560D-11BE-4D4C-B313-9A3E3FBD2373}" destId="{B0B5F8CA-B88C-4885-A3E6-63321E7D967C}" srcOrd="2" destOrd="0" presId="urn:microsoft.com/office/officeart/2008/layout/VerticalAccentList"/>
    <dgm:cxn modelId="{78A9B206-1DDA-4E5E-8DA5-16ED270E79C9}" type="presParOf" srcId="{ACC7560D-11BE-4D4C-B313-9A3E3FBD2373}" destId="{74ACD441-42E7-411E-B4FB-63719217FCA7}" srcOrd="3" destOrd="0" presId="urn:microsoft.com/office/officeart/2008/layout/VerticalAccentList"/>
    <dgm:cxn modelId="{084F2050-D0C5-4D55-BD65-31BAD3E853BF}" type="presParOf" srcId="{74ACD441-42E7-411E-B4FB-63719217FCA7}" destId="{884B7025-A78F-4248-904E-7077EBC7764B}" srcOrd="0" destOrd="0" presId="urn:microsoft.com/office/officeart/2008/layout/VerticalAccentList"/>
    <dgm:cxn modelId="{60D4C17F-9539-4796-902C-4BFD6FD65264}" type="presParOf" srcId="{ACC7560D-11BE-4D4C-B313-9A3E3FBD2373}" destId="{F9ADD67A-8291-4C5C-AEBB-6EDBAD670F82}" srcOrd="4" destOrd="0" presId="urn:microsoft.com/office/officeart/2008/layout/VerticalAccentList"/>
    <dgm:cxn modelId="{8FD395B1-EDBC-451C-8DCF-509D707937DE}" type="presParOf" srcId="{F9ADD67A-8291-4C5C-AEBB-6EDBAD670F82}" destId="{E2675BB4-3BEB-441F-8594-E53820E35D1D}" srcOrd="0" destOrd="0" presId="urn:microsoft.com/office/officeart/2008/layout/VerticalAccentList"/>
    <dgm:cxn modelId="{4E44EDAC-00C9-4AD4-9FCE-95830BD54D7E}" type="presParOf" srcId="{F9ADD67A-8291-4C5C-AEBB-6EDBAD670F82}" destId="{4BD05A72-A6D0-44F4-875F-EFCC7EE2F459}" srcOrd="1" destOrd="0" presId="urn:microsoft.com/office/officeart/2008/layout/VerticalAccentList"/>
    <dgm:cxn modelId="{13E7223A-5B1B-4CD1-9694-435B60667CBE}" type="presParOf" srcId="{F9ADD67A-8291-4C5C-AEBB-6EDBAD670F82}" destId="{3C6AFF1E-315C-4444-913B-F2D6A4C157B1}" srcOrd="2" destOrd="0" presId="urn:microsoft.com/office/officeart/2008/layout/VerticalAccentList"/>
    <dgm:cxn modelId="{A6C6BF10-9DAF-4FDA-8773-6780D7CD2FFD}" type="presParOf" srcId="{F9ADD67A-8291-4C5C-AEBB-6EDBAD670F82}" destId="{CBF74CD6-881A-49B6-8A47-EA3623F21A4F}" srcOrd="3" destOrd="0" presId="urn:microsoft.com/office/officeart/2008/layout/VerticalAccentList"/>
    <dgm:cxn modelId="{7B491550-6C86-4933-B748-9F7658B60897}" type="presParOf" srcId="{F9ADD67A-8291-4C5C-AEBB-6EDBAD670F82}" destId="{878D4D4D-B7A5-4935-BE33-522ADF516AD7}" srcOrd="4" destOrd="0" presId="urn:microsoft.com/office/officeart/2008/layout/VerticalAccentList"/>
    <dgm:cxn modelId="{171C6E38-6A72-410B-B38D-7A6F0F19F46B}" type="presParOf" srcId="{F9ADD67A-8291-4C5C-AEBB-6EDBAD670F82}" destId="{AEE8BEA6-7D68-4C46-BB17-6950334B3F49}" srcOrd="5" destOrd="0" presId="urn:microsoft.com/office/officeart/2008/layout/VerticalAccentList"/>
    <dgm:cxn modelId="{2E87A5EA-22D0-498F-8B4A-A32938FC40F3}" type="presParOf" srcId="{F9ADD67A-8291-4C5C-AEBB-6EDBAD670F82}" destId="{67CC8642-4599-4515-8AFA-A8DAAA76A518}" srcOrd="6" destOrd="0" presId="urn:microsoft.com/office/officeart/2008/layout/VerticalAccentList"/>
    <dgm:cxn modelId="{B993E776-7A04-44D2-943B-03BF6A93B879}" type="presParOf" srcId="{F9ADD67A-8291-4C5C-AEBB-6EDBAD670F82}" destId="{BB6F9094-7E32-42FA-8923-A0C8F301D43D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7C332-8871-41C0-BEEE-7F5FB307A06D}">
      <dsp:nvSpPr>
        <dsp:cNvPr id="0" name=""/>
        <dsp:cNvSpPr/>
      </dsp:nvSpPr>
      <dsp:spPr>
        <a:xfrm>
          <a:off x="403101" y="850"/>
          <a:ext cx="3327824" cy="302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03101" y="850"/>
        <a:ext cx="3327824" cy="302529"/>
      </dsp:txXfrm>
    </dsp:sp>
    <dsp:sp modelId="{DED1AEFB-ADE5-4FE9-A63E-227696613684}">
      <dsp:nvSpPr>
        <dsp:cNvPr id="0" name=""/>
        <dsp:cNvSpPr/>
      </dsp:nvSpPr>
      <dsp:spPr>
        <a:xfrm>
          <a:off x="403101" y="303379"/>
          <a:ext cx="778710" cy="616263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F940E-3627-443D-A161-C01ABBEE1D82}">
      <dsp:nvSpPr>
        <dsp:cNvPr id="0" name=""/>
        <dsp:cNvSpPr/>
      </dsp:nvSpPr>
      <dsp:spPr>
        <a:xfrm>
          <a:off x="870845" y="303379"/>
          <a:ext cx="778710" cy="616263"/>
        </a:xfrm>
        <a:prstGeom prst="chevron">
          <a:avLst>
            <a:gd name="adj" fmla="val 70610"/>
          </a:avLst>
        </a:prstGeom>
        <a:solidFill>
          <a:schemeClr val="accent5">
            <a:hueOff val="-496694"/>
            <a:satOff val="1991"/>
            <a:lumOff val="431"/>
            <a:alphaOff val="0"/>
          </a:schemeClr>
        </a:solidFill>
        <a:ln w="25400" cap="flat" cmpd="sng" algn="ctr">
          <a:solidFill>
            <a:schemeClr val="accent5">
              <a:hueOff val="-496694"/>
              <a:satOff val="1991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00835-A67A-4288-B23A-BEB545B2AC06}">
      <dsp:nvSpPr>
        <dsp:cNvPr id="0" name=""/>
        <dsp:cNvSpPr/>
      </dsp:nvSpPr>
      <dsp:spPr>
        <a:xfrm>
          <a:off x="1338959" y="303379"/>
          <a:ext cx="778710" cy="616263"/>
        </a:xfrm>
        <a:prstGeom prst="chevron">
          <a:avLst>
            <a:gd name="adj" fmla="val 70610"/>
          </a:avLst>
        </a:prstGeom>
        <a:solidFill>
          <a:schemeClr val="accent5">
            <a:hueOff val="-993388"/>
            <a:satOff val="3981"/>
            <a:lumOff val="863"/>
            <a:alphaOff val="0"/>
          </a:schemeClr>
        </a:solidFill>
        <a:ln w="25400" cap="flat" cmpd="sng" algn="ctr">
          <a:solidFill>
            <a:schemeClr val="accent5">
              <a:hueOff val="-993388"/>
              <a:satOff val="3981"/>
              <a:lumOff val="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DFE92-A0D3-4C30-9CAC-C75DC4F1A2AE}">
      <dsp:nvSpPr>
        <dsp:cNvPr id="0" name=""/>
        <dsp:cNvSpPr/>
      </dsp:nvSpPr>
      <dsp:spPr>
        <a:xfrm>
          <a:off x="1806703" y="303379"/>
          <a:ext cx="778710" cy="616263"/>
        </a:xfrm>
        <a:prstGeom prst="chevron">
          <a:avLst>
            <a:gd name="adj" fmla="val 70610"/>
          </a:avLst>
        </a:prstGeom>
        <a:solidFill>
          <a:schemeClr val="accent5">
            <a:hueOff val="-1490082"/>
            <a:satOff val="5972"/>
            <a:lumOff val="1294"/>
            <a:alphaOff val="0"/>
          </a:schemeClr>
        </a:solidFill>
        <a:ln w="25400" cap="flat" cmpd="sng" algn="ctr">
          <a:solidFill>
            <a:schemeClr val="accent5">
              <a:hueOff val="-1490082"/>
              <a:satOff val="5972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FF2BC-9184-43E2-ADA6-DFDA44A3ABCF}">
      <dsp:nvSpPr>
        <dsp:cNvPr id="0" name=""/>
        <dsp:cNvSpPr/>
      </dsp:nvSpPr>
      <dsp:spPr>
        <a:xfrm>
          <a:off x="2274817" y="303379"/>
          <a:ext cx="778710" cy="616263"/>
        </a:xfrm>
        <a:prstGeom prst="chevron">
          <a:avLst>
            <a:gd name="adj" fmla="val 7061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04913-FA76-42EE-BA72-814BC23D4F58}">
      <dsp:nvSpPr>
        <dsp:cNvPr id="0" name=""/>
        <dsp:cNvSpPr/>
      </dsp:nvSpPr>
      <dsp:spPr>
        <a:xfrm>
          <a:off x="2742561" y="303379"/>
          <a:ext cx="778710" cy="616263"/>
        </a:xfrm>
        <a:prstGeom prst="chevron">
          <a:avLst>
            <a:gd name="adj" fmla="val 7061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21F809-6FB8-40CC-B020-3711CA186AEB}">
      <dsp:nvSpPr>
        <dsp:cNvPr id="0" name=""/>
        <dsp:cNvSpPr/>
      </dsp:nvSpPr>
      <dsp:spPr>
        <a:xfrm>
          <a:off x="3210675" y="303379"/>
          <a:ext cx="778710" cy="616263"/>
        </a:xfrm>
        <a:prstGeom prst="chevron">
          <a:avLst>
            <a:gd name="adj" fmla="val 70610"/>
          </a:avLst>
        </a:prstGeom>
        <a:solidFill>
          <a:schemeClr val="accent5">
            <a:hueOff val="-2980163"/>
            <a:satOff val="11943"/>
            <a:lumOff val="2588"/>
            <a:alphaOff val="0"/>
          </a:schemeClr>
        </a:solidFill>
        <a:ln w="25400" cap="flat" cmpd="sng" algn="ctr">
          <a:solidFill>
            <a:schemeClr val="accent5">
              <a:hueOff val="-2980163"/>
              <a:satOff val="11943"/>
              <a:lumOff val="2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AC779-5031-4622-B009-0A2ADEC98375}">
      <dsp:nvSpPr>
        <dsp:cNvPr id="0" name=""/>
        <dsp:cNvSpPr/>
      </dsp:nvSpPr>
      <dsp:spPr>
        <a:xfrm>
          <a:off x="403101" y="365006"/>
          <a:ext cx="3371086" cy="4930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“</a:t>
          </a:r>
          <a:r>
            <a:rPr lang="ru-RU" sz="2500" kern="1200" dirty="0" err="1" smtClean="0"/>
            <a:t>Мана</a:t>
          </a:r>
          <a:r>
            <a:rPr lang="ru-RU" sz="2500" kern="1200" dirty="0" smtClean="0"/>
            <a:t>”</a:t>
          </a:r>
          <a:endParaRPr lang="ru-RU" sz="2500" kern="1200" dirty="0"/>
        </a:p>
      </dsp:txBody>
      <dsp:txXfrm>
        <a:off x="403101" y="365006"/>
        <a:ext cx="3371086" cy="493011"/>
      </dsp:txXfrm>
    </dsp:sp>
    <dsp:sp modelId="{1DDC3885-3AA5-4B72-AFE4-6660C78F7982}">
      <dsp:nvSpPr>
        <dsp:cNvPr id="0" name=""/>
        <dsp:cNvSpPr/>
      </dsp:nvSpPr>
      <dsp:spPr>
        <a:xfrm>
          <a:off x="403101" y="967696"/>
          <a:ext cx="3327824" cy="302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03101" y="967696"/>
        <a:ext cx="3327824" cy="302529"/>
      </dsp:txXfrm>
    </dsp:sp>
    <dsp:sp modelId="{75301756-DED3-48D8-A9BF-30816C8D5206}">
      <dsp:nvSpPr>
        <dsp:cNvPr id="0" name=""/>
        <dsp:cNvSpPr/>
      </dsp:nvSpPr>
      <dsp:spPr>
        <a:xfrm>
          <a:off x="403101" y="1270225"/>
          <a:ext cx="778710" cy="616263"/>
        </a:xfrm>
        <a:prstGeom prst="chevron">
          <a:avLst>
            <a:gd name="adj" fmla="val 70610"/>
          </a:avLst>
        </a:prstGeom>
        <a:solidFill>
          <a:schemeClr val="accent5">
            <a:hueOff val="-3476857"/>
            <a:satOff val="13934"/>
            <a:lumOff val="3020"/>
            <a:alphaOff val="0"/>
          </a:schemeClr>
        </a:solidFill>
        <a:ln w="25400" cap="flat" cmpd="sng" algn="ctr">
          <a:solidFill>
            <a:schemeClr val="accent5">
              <a:hueOff val="-3476857"/>
              <a:satOff val="13934"/>
              <a:lumOff val="3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A0B20-FBC8-44CE-95AE-BA63B7C61217}">
      <dsp:nvSpPr>
        <dsp:cNvPr id="0" name=""/>
        <dsp:cNvSpPr/>
      </dsp:nvSpPr>
      <dsp:spPr>
        <a:xfrm>
          <a:off x="870845" y="1270225"/>
          <a:ext cx="778710" cy="616263"/>
        </a:xfrm>
        <a:prstGeom prst="chevron">
          <a:avLst>
            <a:gd name="adj" fmla="val 7061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8D6DE-27B0-442E-9590-51FBA067B599}">
      <dsp:nvSpPr>
        <dsp:cNvPr id="0" name=""/>
        <dsp:cNvSpPr/>
      </dsp:nvSpPr>
      <dsp:spPr>
        <a:xfrm>
          <a:off x="1338959" y="1270225"/>
          <a:ext cx="778710" cy="616263"/>
        </a:xfrm>
        <a:prstGeom prst="chevron">
          <a:avLst>
            <a:gd name="adj" fmla="val 70610"/>
          </a:avLst>
        </a:prstGeom>
        <a:solidFill>
          <a:schemeClr val="accent5">
            <a:hueOff val="-4470244"/>
            <a:satOff val="17915"/>
            <a:lumOff val="3883"/>
            <a:alphaOff val="0"/>
          </a:schemeClr>
        </a:solidFill>
        <a:ln w="25400" cap="flat" cmpd="sng" algn="ctr">
          <a:solidFill>
            <a:schemeClr val="accent5">
              <a:hueOff val="-4470244"/>
              <a:satOff val="17915"/>
              <a:lumOff val="3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5F4AC-6ED7-4990-A3D7-432EAE6621BD}">
      <dsp:nvSpPr>
        <dsp:cNvPr id="0" name=""/>
        <dsp:cNvSpPr/>
      </dsp:nvSpPr>
      <dsp:spPr>
        <a:xfrm>
          <a:off x="1806703" y="1270225"/>
          <a:ext cx="778710" cy="616263"/>
        </a:xfrm>
        <a:prstGeom prst="chevron">
          <a:avLst>
            <a:gd name="adj" fmla="val 7061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0E1E8-14BA-4C60-B03F-E087B2634220}">
      <dsp:nvSpPr>
        <dsp:cNvPr id="0" name=""/>
        <dsp:cNvSpPr/>
      </dsp:nvSpPr>
      <dsp:spPr>
        <a:xfrm>
          <a:off x="2274817" y="1270225"/>
          <a:ext cx="778710" cy="616263"/>
        </a:xfrm>
        <a:prstGeom prst="chevron">
          <a:avLst>
            <a:gd name="adj" fmla="val 70610"/>
          </a:avLst>
        </a:prstGeom>
        <a:solidFill>
          <a:schemeClr val="accent5">
            <a:hueOff val="-5463632"/>
            <a:satOff val="21896"/>
            <a:lumOff val="4745"/>
            <a:alphaOff val="0"/>
          </a:schemeClr>
        </a:solidFill>
        <a:ln w="25400" cap="flat" cmpd="sng" algn="ctr">
          <a:solidFill>
            <a:schemeClr val="accent5">
              <a:hueOff val="-5463632"/>
              <a:satOff val="21896"/>
              <a:lumOff val="4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9948F-99DE-47A7-A32C-542B2EC1882F}">
      <dsp:nvSpPr>
        <dsp:cNvPr id="0" name=""/>
        <dsp:cNvSpPr/>
      </dsp:nvSpPr>
      <dsp:spPr>
        <a:xfrm>
          <a:off x="2742561" y="1270225"/>
          <a:ext cx="778710" cy="616263"/>
        </a:xfrm>
        <a:prstGeom prst="chevron">
          <a:avLst>
            <a:gd name="adj" fmla="val 7061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18CB9-D31C-43BE-8EA4-5658569087CE}">
      <dsp:nvSpPr>
        <dsp:cNvPr id="0" name=""/>
        <dsp:cNvSpPr/>
      </dsp:nvSpPr>
      <dsp:spPr>
        <a:xfrm>
          <a:off x="3210675" y="1270225"/>
          <a:ext cx="778710" cy="616263"/>
        </a:xfrm>
        <a:prstGeom prst="chevron">
          <a:avLst>
            <a:gd name="adj" fmla="val 70610"/>
          </a:avLst>
        </a:prstGeom>
        <a:solidFill>
          <a:schemeClr val="accent5">
            <a:hueOff val="-6457019"/>
            <a:satOff val="25877"/>
            <a:lumOff val="5608"/>
            <a:alphaOff val="0"/>
          </a:schemeClr>
        </a:solidFill>
        <a:ln w="25400" cap="flat" cmpd="sng" algn="ctr">
          <a:solidFill>
            <a:schemeClr val="accent5">
              <a:hueOff val="-6457019"/>
              <a:satOff val="25877"/>
              <a:lumOff val="5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0E4AE-1FB6-4322-ADEE-8B462776FE96}">
      <dsp:nvSpPr>
        <dsp:cNvPr id="0" name=""/>
        <dsp:cNvSpPr/>
      </dsp:nvSpPr>
      <dsp:spPr>
        <a:xfrm>
          <a:off x="403101" y="1331852"/>
          <a:ext cx="3371086" cy="4930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“</a:t>
          </a:r>
          <a:r>
            <a:rPr lang="ru-RU" sz="2500" kern="1200" dirty="0" err="1" smtClean="0"/>
            <a:t>Велике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Цабе</a:t>
          </a:r>
          <a:r>
            <a:rPr lang="ru-RU" sz="2500" kern="1200" dirty="0" smtClean="0"/>
            <a:t>”</a:t>
          </a:r>
          <a:endParaRPr lang="ru-RU" sz="2500" kern="1200" dirty="0"/>
        </a:p>
      </dsp:txBody>
      <dsp:txXfrm>
        <a:off x="403101" y="1331852"/>
        <a:ext cx="3371086" cy="493011"/>
      </dsp:txXfrm>
    </dsp:sp>
    <dsp:sp modelId="{4A574F72-253D-40F6-B6B9-CA18BCFA1007}">
      <dsp:nvSpPr>
        <dsp:cNvPr id="0" name=""/>
        <dsp:cNvSpPr/>
      </dsp:nvSpPr>
      <dsp:spPr>
        <a:xfrm>
          <a:off x="403101" y="1934542"/>
          <a:ext cx="3327824" cy="302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03101" y="1934542"/>
        <a:ext cx="3327824" cy="302529"/>
      </dsp:txXfrm>
    </dsp:sp>
    <dsp:sp modelId="{E16493FF-B9D7-4683-9CF8-3D85643FA903}">
      <dsp:nvSpPr>
        <dsp:cNvPr id="0" name=""/>
        <dsp:cNvSpPr/>
      </dsp:nvSpPr>
      <dsp:spPr>
        <a:xfrm>
          <a:off x="403101" y="2237072"/>
          <a:ext cx="778710" cy="616263"/>
        </a:xfrm>
        <a:prstGeom prst="chevron">
          <a:avLst>
            <a:gd name="adj" fmla="val 70610"/>
          </a:avLst>
        </a:prstGeom>
        <a:solidFill>
          <a:schemeClr val="accent5">
            <a:hueOff val="-6953714"/>
            <a:satOff val="27868"/>
            <a:lumOff val="6040"/>
            <a:alphaOff val="0"/>
          </a:schemeClr>
        </a:solidFill>
        <a:ln w="25400" cap="flat" cmpd="sng" algn="ctr">
          <a:solidFill>
            <a:schemeClr val="accent5">
              <a:hueOff val="-6953714"/>
              <a:satOff val="27868"/>
              <a:lumOff val="6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6B299-6C50-4E86-A295-4CECA8AC73B9}">
      <dsp:nvSpPr>
        <dsp:cNvPr id="0" name=""/>
        <dsp:cNvSpPr/>
      </dsp:nvSpPr>
      <dsp:spPr>
        <a:xfrm>
          <a:off x="870845" y="2237072"/>
          <a:ext cx="778710" cy="616263"/>
        </a:xfrm>
        <a:prstGeom prst="chevron">
          <a:avLst>
            <a:gd name="adj" fmla="val 7061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70C12-7AEC-4153-A9B5-DE958261EE49}">
      <dsp:nvSpPr>
        <dsp:cNvPr id="0" name=""/>
        <dsp:cNvSpPr/>
      </dsp:nvSpPr>
      <dsp:spPr>
        <a:xfrm>
          <a:off x="1338959" y="2237072"/>
          <a:ext cx="778710" cy="616263"/>
        </a:xfrm>
        <a:prstGeom prst="chevron">
          <a:avLst>
            <a:gd name="adj" fmla="val 7061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67711-88F3-489F-B890-DE475DB2375B}">
      <dsp:nvSpPr>
        <dsp:cNvPr id="0" name=""/>
        <dsp:cNvSpPr/>
      </dsp:nvSpPr>
      <dsp:spPr>
        <a:xfrm>
          <a:off x="1806703" y="2237072"/>
          <a:ext cx="778710" cy="616263"/>
        </a:xfrm>
        <a:prstGeom prst="chevron">
          <a:avLst>
            <a:gd name="adj" fmla="val 70610"/>
          </a:avLst>
        </a:prstGeom>
        <a:solidFill>
          <a:schemeClr val="accent5">
            <a:hueOff val="-8443795"/>
            <a:satOff val="33839"/>
            <a:lumOff val="7334"/>
            <a:alphaOff val="0"/>
          </a:schemeClr>
        </a:solidFill>
        <a:ln w="25400" cap="flat" cmpd="sng" algn="ctr">
          <a:solidFill>
            <a:schemeClr val="accent5">
              <a:hueOff val="-8443795"/>
              <a:satOff val="33839"/>
              <a:lumOff val="7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C356F-3440-46A3-A53E-11438297CF70}">
      <dsp:nvSpPr>
        <dsp:cNvPr id="0" name=""/>
        <dsp:cNvSpPr/>
      </dsp:nvSpPr>
      <dsp:spPr>
        <a:xfrm>
          <a:off x="2274817" y="2237072"/>
          <a:ext cx="778710" cy="616263"/>
        </a:xfrm>
        <a:prstGeom prst="chevron">
          <a:avLst>
            <a:gd name="adj" fmla="val 70610"/>
          </a:avLst>
        </a:prstGeom>
        <a:solidFill>
          <a:schemeClr val="accent5">
            <a:hueOff val="-8940489"/>
            <a:satOff val="35830"/>
            <a:lumOff val="7765"/>
            <a:alphaOff val="0"/>
          </a:schemeClr>
        </a:solidFill>
        <a:ln w="25400" cap="flat" cmpd="sng" algn="ctr">
          <a:solidFill>
            <a:schemeClr val="accent5">
              <a:hueOff val="-8940489"/>
              <a:satOff val="35830"/>
              <a:lumOff val="7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09C80E-2E2C-48D2-B2A5-B309E64CCAA2}">
      <dsp:nvSpPr>
        <dsp:cNvPr id="0" name=""/>
        <dsp:cNvSpPr/>
      </dsp:nvSpPr>
      <dsp:spPr>
        <a:xfrm>
          <a:off x="2742561" y="2237072"/>
          <a:ext cx="778710" cy="616263"/>
        </a:xfrm>
        <a:prstGeom prst="chevron">
          <a:avLst>
            <a:gd name="adj" fmla="val 70610"/>
          </a:avLst>
        </a:prstGeom>
        <a:solidFill>
          <a:schemeClr val="accent5">
            <a:hueOff val="-9437183"/>
            <a:satOff val="37820"/>
            <a:lumOff val="8197"/>
            <a:alphaOff val="0"/>
          </a:schemeClr>
        </a:solidFill>
        <a:ln w="25400" cap="flat" cmpd="sng" algn="ctr">
          <a:solidFill>
            <a:schemeClr val="accent5">
              <a:hueOff val="-9437183"/>
              <a:satOff val="37820"/>
              <a:lumOff val="8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CC2AD-C32B-4E54-AB5A-C56774D4E8FB}">
      <dsp:nvSpPr>
        <dsp:cNvPr id="0" name=""/>
        <dsp:cNvSpPr/>
      </dsp:nvSpPr>
      <dsp:spPr>
        <a:xfrm>
          <a:off x="3210675" y="2237072"/>
          <a:ext cx="778710" cy="616263"/>
        </a:xfrm>
        <a:prstGeom prst="chevron">
          <a:avLst>
            <a:gd name="adj" fmla="val 7061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AEE83-E5E3-4246-84B7-B4C3496CBE81}">
      <dsp:nvSpPr>
        <dsp:cNvPr id="0" name=""/>
        <dsp:cNvSpPr/>
      </dsp:nvSpPr>
      <dsp:spPr>
        <a:xfrm>
          <a:off x="403101" y="2298698"/>
          <a:ext cx="3371086" cy="4930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“</a:t>
          </a:r>
          <a:r>
            <a:rPr lang="ru-RU" sz="2500" kern="1200" dirty="0" err="1" smtClean="0"/>
            <a:t>Хрещатий</a:t>
          </a:r>
          <a:r>
            <a:rPr lang="ru-RU" sz="2500" kern="1200" dirty="0" smtClean="0"/>
            <a:t> Яр”</a:t>
          </a:r>
          <a:endParaRPr lang="ru-RU" sz="2500" kern="1200" dirty="0"/>
        </a:p>
      </dsp:txBody>
      <dsp:txXfrm>
        <a:off x="403101" y="2298698"/>
        <a:ext cx="3371086" cy="4930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1DC91-9D7C-4970-A332-2DA8DB38E052}">
      <dsp:nvSpPr>
        <dsp:cNvPr id="0" name=""/>
        <dsp:cNvSpPr/>
      </dsp:nvSpPr>
      <dsp:spPr>
        <a:xfrm>
          <a:off x="55269" y="48310"/>
          <a:ext cx="3305167" cy="300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5269" y="48310"/>
        <a:ext cx="3305167" cy="300469"/>
      </dsp:txXfrm>
    </dsp:sp>
    <dsp:sp modelId="{D7C7C344-1E5B-4CCE-99CC-5344E111CD68}">
      <dsp:nvSpPr>
        <dsp:cNvPr id="0" name=""/>
        <dsp:cNvSpPr/>
      </dsp:nvSpPr>
      <dsp:spPr>
        <a:xfrm>
          <a:off x="55269" y="348780"/>
          <a:ext cx="773409" cy="612068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A0F52-F68F-40AC-915F-E4D3DBDD7EFA}">
      <dsp:nvSpPr>
        <dsp:cNvPr id="0" name=""/>
        <dsp:cNvSpPr/>
      </dsp:nvSpPr>
      <dsp:spPr>
        <a:xfrm>
          <a:off x="519829" y="348780"/>
          <a:ext cx="773409" cy="612068"/>
        </a:xfrm>
        <a:prstGeom prst="chevron">
          <a:avLst>
            <a:gd name="adj" fmla="val 70610"/>
          </a:avLst>
        </a:prstGeom>
        <a:solidFill>
          <a:schemeClr val="accent2">
            <a:hueOff val="234076"/>
            <a:satOff val="-292"/>
            <a:lumOff val="69"/>
            <a:alphaOff val="0"/>
          </a:schemeClr>
        </a:solidFill>
        <a:ln w="25400" cap="flat" cmpd="sng" algn="ctr">
          <a:solidFill>
            <a:schemeClr val="accent2">
              <a:hueOff val="234076"/>
              <a:satOff val="-292"/>
              <a:lumOff val="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33B18-A245-4804-A3BB-3AE2475DC329}">
      <dsp:nvSpPr>
        <dsp:cNvPr id="0" name=""/>
        <dsp:cNvSpPr/>
      </dsp:nvSpPr>
      <dsp:spPr>
        <a:xfrm>
          <a:off x="984756" y="348780"/>
          <a:ext cx="773409" cy="612068"/>
        </a:xfrm>
        <a:prstGeom prst="chevron">
          <a:avLst>
            <a:gd name="adj" fmla="val 70610"/>
          </a:avLst>
        </a:prstGeom>
        <a:solidFill>
          <a:schemeClr val="accent2">
            <a:hueOff val="468152"/>
            <a:satOff val="-584"/>
            <a:lumOff val="137"/>
            <a:alphaOff val="0"/>
          </a:schemeClr>
        </a:solidFill>
        <a:ln w="25400" cap="flat" cmpd="sng" algn="ctr">
          <a:solidFill>
            <a:schemeClr val="accent2">
              <a:hueOff val="468152"/>
              <a:satOff val="-584"/>
              <a:lumOff val="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7876D-BD10-4EB5-B754-BDD18EA50386}">
      <dsp:nvSpPr>
        <dsp:cNvPr id="0" name=""/>
        <dsp:cNvSpPr/>
      </dsp:nvSpPr>
      <dsp:spPr>
        <a:xfrm>
          <a:off x="1449315" y="348780"/>
          <a:ext cx="773409" cy="612068"/>
        </a:xfrm>
        <a:prstGeom prst="chevron">
          <a:avLst>
            <a:gd name="adj" fmla="val 70610"/>
          </a:avLst>
        </a:prstGeom>
        <a:solidFill>
          <a:schemeClr val="accent2">
            <a:hueOff val="702228"/>
            <a:satOff val="-876"/>
            <a:lumOff val="206"/>
            <a:alphaOff val="0"/>
          </a:schemeClr>
        </a:solidFill>
        <a:ln w="25400" cap="flat" cmpd="sng" algn="ctr">
          <a:solidFill>
            <a:schemeClr val="accent2">
              <a:hueOff val="702228"/>
              <a:satOff val="-876"/>
              <a:lumOff val="2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917A2-4958-4E2C-A33A-8F420B7122B2}">
      <dsp:nvSpPr>
        <dsp:cNvPr id="0" name=""/>
        <dsp:cNvSpPr/>
      </dsp:nvSpPr>
      <dsp:spPr>
        <a:xfrm>
          <a:off x="1914242" y="348780"/>
          <a:ext cx="773409" cy="612068"/>
        </a:xfrm>
        <a:prstGeom prst="chevron">
          <a:avLst>
            <a:gd name="adj" fmla="val 70610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38BB00-0C46-4626-A306-26BD49EC5CBE}">
      <dsp:nvSpPr>
        <dsp:cNvPr id="0" name=""/>
        <dsp:cNvSpPr/>
      </dsp:nvSpPr>
      <dsp:spPr>
        <a:xfrm>
          <a:off x="2378802" y="348780"/>
          <a:ext cx="773409" cy="612068"/>
        </a:xfrm>
        <a:prstGeom prst="chevron">
          <a:avLst>
            <a:gd name="adj" fmla="val 7061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A22BF-21BE-4060-94E3-283A3C4295B5}">
      <dsp:nvSpPr>
        <dsp:cNvPr id="0" name=""/>
        <dsp:cNvSpPr/>
      </dsp:nvSpPr>
      <dsp:spPr>
        <a:xfrm>
          <a:off x="2843729" y="348780"/>
          <a:ext cx="773409" cy="612068"/>
        </a:xfrm>
        <a:prstGeom prst="chevron">
          <a:avLst>
            <a:gd name="adj" fmla="val 70610"/>
          </a:avLst>
        </a:prstGeom>
        <a:solidFill>
          <a:schemeClr val="accent2">
            <a:hueOff val="1404456"/>
            <a:satOff val="-1752"/>
            <a:lumOff val="412"/>
            <a:alphaOff val="0"/>
          </a:schemeClr>
        </a:solidFill>
        <a:ln w="25400" cap="flat" cmpd="sng" algn="ctr">
          <a:solidFill>
            <a:schemeClr val="accent2">
              <a:hueOff val="1404456"/>
              <a:satOff val="-1752"/>
              <a:lumOff val="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0D1C0-E093-47F6-849D-AF06FAC89A78}">
      <dsp:nvSpPr>
        <dsp:cNvPr id="0" name=""/>
        <dsp:cNvSpPr/>
      </dsp:nvSpPr>
      <dsp:spPr>
        <a:xfrm>
          <a:off x="55269" y="409987"/>
          <a:ext cx="3348134" cy="4896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“</a:t>
          </a:r>
          <a:r>
            <a:rPr lang="ru-RU" sz="2500" kern="1200" dirty="0" err="1" smtClean="0"/>
            <a:t>Скарга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майбутньому</a:t>
          </a:r>
          <a:r>
            <a:rPr lang="ru-RU" sz="2500" kern="1200" dirty="0" smtClean="0"/>
            <a:t>”</a:t>
          </a:r>
          <a:endParaRPr lang="ru-RU" sz="2500" kern="1200" dirty="0"/>
        </a:p>
      </dsp:txBody>
      <dsp:txXfrm>
        <a:off x="55269" y="409987"/>
        <a:ext cx="3348134" cy="489654"/>
      </dsp:txXfrm>
    </dsp:sp>
    <dsp:sp modelId="{5A44F816-5B35-477A-800C-9048E7FBA5A6}">
      <dsp:nvSpPr>
        <dsp:cNvPr id="0" name=""/>
        <dsp:cNvSpPr/>
      </dsp:nvSpPr>
      <dsp:spPr>
        <a:xfrm>
          <a:off x="55269" y="1019895"/>
          <a:ext cx="3305167" cy="300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5269" y="1019895"/>
        <a:ext cx="3305167" cy="300469"/>
      </dsp:txXfrm>
    </dsp:sp>
    <dsp:sp modelId="{AF6DDFEE-40B0-4CAE-A232-80743B8856B1}">
      <dsp:nvSpPr>
        <dsp:cNvPr id="0" name=""/>
        <dsp:cNvSpPr/>
      </dsp:nvSpPr>
      <dsp:spPr>
        <a:xfrm>
          <a:off x="55269" y="1320364"/>
          <a:ext cx="773409" cy="612068"/>
        </a:xfrm>
        <a:prstGeom prst="chevron">
          <a:avLst>
            <a:gd name="adj" fmla="val 70610"/>
          </a:avLst>
        </a:prstGeom>
        <a:solidFill>
          <a:schemeClr val="accent2">
            <a:hueOff val="1638532"/>
            <a:satOff val="-2044"/>
            <a:lumOff val="481"/>
            <a:alphaOff val="0"/>
          </a:schemeClr>
        </a:solidFill>
        <a:ln w="25400" cap="flat" cmpd="sng" algn="ctr">
          <a:solidFill>
            <a:schemeClr val="accent2">
              <a:hueOff val="1638532"/>
              <a:satOff val="-2044"/>
              <a:lumOff val="4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0CC28-69A5-4771-A33F-D27525D85C60}">
      <dsp:nvSpPr>
        <dsp:cNvPr id="0" name=""/>
        <dsp:cNvSpPr/>
      </dsp:nvSpPr>
      <dsp:spPr>
        <a:xfrm>
          <a:off x="519829" y="1320364"/>
          <a:ext cx="773409" cy="612068"/>
        </a:xfrm>
        <a:prstGeom prst="chevron">
          <a:avLst>
            <a:gd name="adj" fmla="val 7061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E9006-318C-4419-801F-3464786C6E89}">
      <dsp:nvSpPr>
        <dsp:cNvPr id="0" name=""/>
        <dsp:cNvSpPr/>
      </dsp:nvSpPr>
      <dsp:spPr>
        <a:xfrm>
          <a:off x="984756" y="1320364"/>
          <a:ext cx="773409" cy="612068"/>
        </a:xfrm>
        <a:prstGeom prst="chevron">
          <a:avLst>
            <a:gd name="adj" fmla="val 70610"/>
          </a:avLst>
        </a:prstGeom>
        <a:solidFill>
          <a:schemeClr val="accent2">
            <a:hueOff val="2106683"/>
            <a:satOff val="-2628"/>
            <a:lumOff val="618"/>
            <a:alphaOff val="0"/>
          </a:schemeClr>
        </a:solidFill>
        <a:ln w="25400" cap="flat" cmpd="sng" algn="ctr">
          <a:solidFill>
            <a:schemeClr val="accent2">
              <a:hueOff val="2106683"/>
              <a:satOff val="-2628"/>
              <a:lumOff val="6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BFE01-C434-4E10-8A03-5F0847921118}">
      <dsp:nvSpPr>
        <dsp:cNvPr id="0" name=""/>
        <dsp:cNvSpPr/>
      </dsp:nvSpPr>
      <dsp:spPr>
        <a:xfrm>
          <a:off x="1449315" y="1320364"/>
          <a:ext cx="773409" cy="612068"/>
        </a:xfrm>
        <a:prstGeom prst="chevron">
          <a:avLst>
            <a:gd name="adj" fmla="val 7061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6F97D-E1BE-432E-A8C1-DEBEC09A8594}">
      <dsp:nvSpPr>
        <dsp:cNvPr id="0" name=""/>
        <dsp:cNvSpPr/>
      </dsp:nvSpPr>
      <dsp:spPr>
        <a:xfrm>
          <a:off x="1914242" y="1320364"/>
          <a:ext cx="773409" cy="612068"/>
        </a:xfrm>
        <a:prstGeom prst="chevron">
          <a:avLst>
            <a:gd name="adj" fmla="val 70610"/>
          </a:avLst>
        </a:prstGeom>
        <a:solidFill>
          <a:schemeClr val="accent2">
            <a:hueOff val="2574836"/>
            <a:satOff val="-3211"/>
            <a:lumOff val="755"/>
            <a:alphaOff val="0"/>
          </a:schemeClr>
        </a:solidFill>
        <a:ln w="25400" cap="flat" cmpd="sng" algn="ctr">
          <a:solidFill>
            <a:schemeClr val="accent2">
              <a:hueOff val="2574836"/>
              <a:satOff val="-3211"/>
              <a:lumOff val="7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9945-3FAF-46AE-AE92-51F4E1D41800}">
      <dsp:nvSpPr>
        <dsp:cNvPr id="0" name=""/>
        <dsp:cNvSpPr/>
      </dsp:nvSpPr>
      <dsp:spPr>
        <a:xfrm>
          <a:off x="2378802" y="1320364"/>
          <a:ext cx="773409" cy="612068"/>
        </a:xfrm>
        <a:prstGeom prst="chevron">
          <a:avLst>
            <a:gd name="adj" fmla="val 70610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26E83-4057-485C-82BE-071EE5523CC0}">
      <dsp:nvSpPr>
        <dsp:cNvPr id="0" name=""/>
        <dsp:cNvSpPr/>
      </dsp:nvSpPr>
      <dsp:spPr>
        <a:xfrm>
          <a:off x="2843729" y="1320364"/>
          <a:ext cx="773409" cy="612068"/>
        </a:xfrm>
        <a:prstGeom prst="chevron">
          <a:avLst>
            <a:gd name="adj" fmla="val 70610"/>
          </a:avLst>
        </a:prstGeom>
        <a:solidFill>
          <a:schemeClr val="accent2">
            <a:hueOff val="3042987"/>
            <a:satOff val="-3795"/>
            <a:lumOff val="892"/>
            <a:alphaOff val="0"/>
          </a:schemeClr>
        </a:solidFill>
        <a:ln w="25400" cap="flat" cmpd="sng" algn="ctr">
          <a:solidFill>
            <a:schemeClr val="accent2">
              <a:hueOff val="3042987"/>
              <a:satOff val="-3795"/>
              <a:lumOff val="8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D1B9F-B2BA-4620-9512-819271C256AA}">
      <dsp:nvSpPr>
        <dsp:cNvPr id="0" name=""/>
        <dsp:cNvSpPr/>
      </dsp:nvSpPr>
      <dsp:spPr>
        <a:xfrm>
          <a:off x="55269" y="1381571"/>
          <a:ext cx="3348134" cy="4896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“Благослови </a:t>
          </a:r>
          <a:r>
            <a:rPr lang="ru-RU" sz="2500" kern="1200" dirty="0" err="1" smtClean="0"/>
            <a:t>мати</a:t>
          </a:r>
          <a:r>
            <a:rPr lang="ru-RU" sz="2500" kern="1200" dirty="0" smtClean="0"/>
            <a:t>”</a:t>
          </a:r>
          <a:endParaRPr lang="ru-RU" sz="2500" kern="1200" dirty="0"/>
        </a:p>
      </dsp:txBody>
      <dsp:txXfrm>
        <a:off x="55269" y="1381571"/>
        <a:ext cx="3348134" cy="489654"/>
      </dsp:txXfrm>
    </dsp:sp>
    <dsp:sp modelId="{481FA94E-03B0-4EBF-95EF-667DCED33D0C}">
      <dsp:nvSpPr>
        <dsp:cNvPr id="0" name=""/>
        <dsp:cNvSpPr/>
      </dsp:nvSpPr>
      <dsp:spPr>
        <a:xfrm>
          <a:off x="55269" y="1991479"/>
          <a:ext cx="3305167" cy="300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5269" y="1991479"/>
        <a:ext cx="3305167" cy="300469"/>
      </dsp:txXfrm>
    </dsp:sp>
    <dsp:sp modelId="{8B860D5F-98C4-4662-9CDC-FDF217F47DB8}">
      <dsp:nvSpPr>
        <dsp:cNvPr id="0" name=""/>
        <dsp:cNvSpPr/>
      </dsp:nvSpPr>
      <dsp:spPr>
        <a:xfrm>
          <a:off x="55269" y="2291949"/>
          <a:ext cx="773409" cy="612068"/>
        </a:xfrm>
        <a:prstGeom prst="chevron">
          <a:avLst>
            <a:gd name="adj" fmla="val 70610"/>
          </a:avLst>
        </a:prstGeom>
        <a:solidFill>
          <a:schemeClr val="accent2">
            <a:hueOff val="3277063"/>
            <a:satOff val="-4087"/>
            <a:lumOff val="961"/>
            <a:alphaOff val="0"/>
          </a:schemeClr>
        </a:solidFill>
        <a:ln w="25400" cap="flat" cmpd="sng" algn="ctr">
          <a:solidFill>
            <a:schemeClr val="accent2">
              <a:hueOff val="3277063"/>
              <a:satOff val="-4087"/>
              <a:lumOff val="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82981-2669-4CDA-AD08-F4E88C9D4542}">
      <dsp:nvSpPr>
        <dsp:cNvPr id="0" name=""/>
        <dsp:cNvSpPr/>
      </dsp:nvSpPr>
      <dsp:spPr>
        <a:xfrm>
          <a:off x="519829" y="2291949"/>
          <a:ext cx="773409" cy="612068"/>
        </a:xfrm>
        <a:prstGeom prst="chevron">
          <a:avLst>
            <a:gd name="adj" fmla="val 7061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F1A48-563C-47B5-B3D0-4505FC2A4119}">
      <dsp:nvSpPr>
        <dsp:cNvPr id="0" name=""/>
        <dsp:cNvSpPr/>
      </dsp:nvSpPr>
      <dsp:spPr>
        <a:xfrm>
          <a:off x="984756" y="2291949"/>
          <a:ext cx="773409" cy="612068"/>
        </a:xfrm>
        <a:prstGeom prst="chevron">
          <a:avLst>
            <a:gd name="adj" fmla="val 70610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A0178D-1C91-41E4-BBC9-71A00893307E}">
      <dsp:nvSpPr>
        <dsp:cNvPr id="0" name=""/>
        <dsp:cNvSpPr/>
      </dsp:nvSpPr>
      <dsp:spPr>
        <a:xfrm>
          <a:off x="1449315" y="2291949"/>
          <a:ext cx="773409" cy="612068"/>
        </a:xfrm>
        <a:prstGeom prst="chevron">
          <a:avLst>
            <a:gd name="adj" fmla="val 70610"/>
          </a:avLst>
        </a:prstGeom>
        <a:solidFill>
          <a:schemeClr val="accent2">
            <a:hueOff val="3979291"/>
            <a:satOff val="-4963"/>
            <a:lumOff val="1167"/>
            <a:alphaOff val="0"/>
          </a:schemeClr>
        </a:solidFill>
        <a:ln w="25400" cap="flat" cmpd="sng" algn="ctr">
          <a:solidFill>
            <a:schemeClr val="accent2">
              <a:hueOff val="3979291"/>
              <a:satOff val="-4963"/>
              <a:lumOff val="11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44C31-11FD-42ED-ACDB-D337FB23AD9A}">
      <dsp:nvSpPr>
        <dsp:cNvPr id="0" name=""/>
        <dsp:cNvSpPr/>
      </dsp:nvSpPr>
      <dsp:spPr>
        <a:xfrm>
          <a:off x="1914242" y="2291949"/>
          <a:ext cx="773409" cy="612068"/>
        </a:xfrm>
        <a:prstGeom prst="chevron">
          <a:avLst>
            <a:gd name="adj" fmla="val 70610"/>
          </a:avLst>
        </a:prstGeom>
        <a:solidFill>
          <a:schemeClr val="accent2">
            <a:hueOff val="4213367"/>
            <a:satOff val="-5255"/>
            <a:lumOff val="1236"/>
            <a:alphaOff val="0"/>
          </a:schemeClr>
        </a:solidFill>
        <a:ln w="25400" cap="flat" cmpd="sng" algn="ctr">
          <a:solidFill>
            <a:schemeClr val="accent2">
              <a:hueOff val="4213367"/>
              <a:satOff val="-5255"/>
              <a:lumOff val="1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4FC63-4893-4B5C-9E6F-AB9B8FAB87A3}">
      <dsp:nvSpPr>
        <dsp:cNvPr id="0" name=""/>
        <dsp:cNvSpPr/>
      </dsp:nvSpPr>
      <dsp:spPr>
        <a:xfrm>
          <a:off x="2378802" y="2291949"/>
          <a:ext cx="773409" cy="612068"/>
        </a:xfrm>
        <a:prstGeom prst="chevron">
          <a:avLst>
            <a:gd name="adj" fmla="val 70610"/>
          </a:avLst>
        </a:prstGeom>
        <a:solidFill>
          <a:schemeClr val="accent2">
            <a:hueOff val="4447443"/>
            <a:satOff val="-5547"/>
            <a:lumOff val="1304"/>
            <a:alphaOff val="0"/>
          </a:schemeClr>
        </a:solidFill>
        <a:ln w="25400" cap="flat" cmpd="sng" algn="ctr">
          <a:solidFill>
            <a:schemeClr val="accent2">
              <a:hueOff val="4447443"/>
              <a:satOff val="-5547"/>
              <a:lumOff val="13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72C2D-F23E-42F5-8365-F614EEFEC35B}">
      <dsp:nvSpPr>
        <dsp:cNvPr id="0" name=""/>
        <dsp:cNvSpPr/>
      </dsp:nvSpPr>
      <dsp:spPr>
        <a:xfrm>
          <a:off x="2843729" y="2291949"/>
          <a:ext cx="773409" cy="612068"/>
        </a:xfrm>
        <a:prstGeom prst="chevron">
          <a:avLst>
            <a:gd name="adj" fmla="val 7061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972D4-CBF9-4806-8073-AE61116ABD78}">
      <dsp:nvSpPr>
        <dsp:cNvPr id="0" name=""/>
        <dsp:cNvSpPr/>
      </dsp:nvSpPr>
      <dsp:spPr>
        <a:xfrm>
          <a:off x="55269" y="2353155"/>
          <a:ext cx="3348134" cy="4896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“</a:t>
          </a:r>
          <a:r>
            <a:rPr lang="ru-RU" sz="2500" kern="1200" dirty="0" err="1" smtClean="0"/>
            <a:t>Золотий</a:t>
          </a:r>
          <a:r>
            <a:rPr lang="ru-RU" sz="2500" kern="1200" dirty="0" smtClean="0"/>
            <a:t> плуг”</a:t>
          </a:r>
          <a:endParaRPr lang="ru-RU" sz="2500" kern="1200" dirty="0"/>
        </a:p>
      </dsp:txBody>
      <dsp:txXfrm>
        <a:off x="55269" y="2353155"/>
        <a:ext cx="3348134" cy="489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BBFFD-9480-43F7-A9F4-279757EFFC35}">
      <dsp:nvSpPr>
        <dsp:cNvPr id="0" name=""/>
        <dsp:cNvSpPr/>
      </dsp:nvSpPr>
      <dsp:spPr>
        <a:xfrm>
          <a:off x="70968" y="8090"/>
          <a:ext cx="4243984" cy="385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70968" y="8090"/>
        <a:ext cx="4243984" cy="385816"/>
      </dsp:txXfrm>
    </dsp:sp>
    <dsp:sp modelId="{F0920F2D-C4C6-4C7C-88F5-CBCFCAE186D7}">
      <dsp:nvSpPr>
        <dsp:cNvPr id="0" name=""/>
        <dsp:cNvSpPr/>
      </dsp:nvSpPr>
      <dsp:spPr>
        <a:xfrm>
          <a:off x="70968" y="393906"/>
          <a:ext cx="993092" cy="78592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40619-4674-4D8F-B12D-B5426E555CDC}">
      <dsp:nvSpPr>
        <dsp:cNvPr id="0" name=""/>
        <dsp:cNvSpPr/>
      </dsp:nvSpPr>
      <dsp:spPr>
        <a:xfrm>
          <a:off x="667484" y="393906"/>
          <a:ext cx="993092" cy="785923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948B8-8D18-4248-9C3E-A99AA9F72B78}">
      <dsp:nvSpPr>
        <dsp:cNvPr id="0" name=""/>
        <dsp:cNvSpPr/>
      </dsp:nvSpPr>
      <dsp:spPr>
        <a:xfrm>
          <a:off x="1264471" y="393906"/>
          <a:ext cx="993092" cy="785923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55FC8-2B4B-405E-A659-6CD94E587C39}">
      <dsp:nvSpPr>
        <dsp:cNvPr id="0" name=""/>
        <dsp:cNvSpPr/>
      </dsp:nvSpPr>
      <dsp:spPr>
        <a:xfrm>
          <a:off x="1860987" y="393906"/>
          <a:ext cx="993092" cy="785923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3A5A9-66D7-402C-8CF4-E8C9CA649969}">
      <dsp:nvSpPr>
        <dsp:cNvPr id="0" name=""/>
        <dsp:cNvSpPr/>
      </dsp:nvSpPr>
      <dsp:spPr>
        <a:xfrm>
          <a:off x="2457974" y="393906"/>
          <a:ext cx="993092" cy="785923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06994-ECB1-472B-9CB0-3F77B6D39494}">
      <dsp:nvSpPr>
        <dsp:cNvPr id="0" name=""/>
        <dsp:cNvSpPr/>
      </dsp:nvSpPr>
      <dsp:spPr>
        <a:xfrm>
          <a:off x="3054489" y="393906"/>
          <a:ext cx="993092" cy="78592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5605C-9DDD-46F0-93B0-B6DED758B682}">
      <dsp:nvSpPr>
        <dsp:cNvPr id="0" name=""/>
        <dsp:cNvSpPr/>
      </dsp:nvSpPr>
      <dsp:spPr>
        <a:xfrm>
          <a:off x="3651476" y="393906"/>
          <a:ext cx="993092" cy="785923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C5EC2-869C-4196-A92E-7D7848E006C4}">
      <dsp:nvSpPr>
        <dsp:cNvPr id="0" name=""/>
        <dsp:cNvSpPr/>
      </dsp:nvSpPr>
      <dsp:spPr>
        <a:xfrm>
          <a:off x="70968" y="472499"/>
          <a:ext cx="4299155" cy="6287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“</a:t>
          </a:r>
          <a:r>
            <a:rPr lang="ru-RU" sz="3300" kern="1200" dirty="0" err="1" smtClean="0"/>
            <a:t>Родинний</a:t>
          </a:r>
          <a:r>
            <a:rPr lang="ru-RU" sz="3300" kern="1200" dirty="0" smtClean="0"/>
            <a:t> альбом”</a:t>
          </a:r>
          <a:endParaRPr lang="ru-RU" sz="3300" kern="1200" dirty="0"/>
        </a:p>
      </dsp:txBody>
      <dsp:txXfrm>
        <a:off x="70968" y="472499"/>
        <a:ext cx="4299155" cy="628738"/>
      </dsp:txXfrm>
    </dsp:sp>
    <dsp:sp modelId="{884B7025-A78F-4248-904E-7077EBC7764B}">
      <dsp:nvSpPr>
        <dsp:cNvPr id="0" name=""/>
        <dsp:cNvSpPr/>
      </dsp:nvSpPr>
      <dsp:spPr>
        <a:xfrm>
          <a:off x="70968" y="1227986"/>
          <a:ext cx="4243984" cy="385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70968" y="1227986"/>
        <a:ext cx="4243984" cy="385816"/>
      </dsp:txXfrm>
    </dsp:sp>
    <dsp:sp modelId="{E2675BB4-3BEB-441F-8594-E53820E35D1D}">
      <dsp:nvSpPr>
        <dsp:cNvPr id="0" name=""/>
        <dsp:cNvSpPr/>
      </dsp:nvSpPr>
      <dsp:spPr>
        <a:xfrm>
          <a:off x="70968" y="1613802"/>
          <a:ext cx="993092" cy="785923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05A72-A6D0-44F4-875F-EFCC7EE2F459}">
      <dsp:nvSpPr>
        <dsp:cNvPr id="0" name=""/>
        <dsp:cNvSpPr/>
      </dsp:nvSpPr>
      <dsp:spPr>
        <a:xfrm>
          <a:off x="667484" y="1613802"/>
          <a:ext cx="993092" cy="785923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AFF1E-315C-4444-913B-F2D6A4C157B1}">
      <dsp:nvSpPr>
        <dsp:cNvPr id="0" name=""/>
        <dsp:cNvSpPr/>
      </dsp:nvSpPr>
      <dsp:spPr>
        <a:xfrm>
          <a:off x="1264471" y="1613802"/>
          <a:ext cx="993092" cy="785923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74CD6-881A-49B6-8A47-EA3623F21A4F}">
      <dsp:nvSpPr>
        <dsp:cNvPr id="0" name=""/>
        <dsp:cNvSpPr/>
      </dsp:nvSpPr>
      <dsp:spPr>
        <a:xfrm>
          <a:off x="1860987" y="1613802"/>
          <a:ext cx="993092" cy="78592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D4D4D-B7A5-4935-BE33-522ADF516AD7}">
      <dsp:nvSpPr>
        <dsp:cNvPr id="0" name=""/>
        <dsp:cNvSpPr/>
      </dsp:nvSpPr>
      <dsp:spPr>
        <a:xfrm>
          <a:off x="2457974" y="1613802"/>
          <a:ext cx="993092" cy="785923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8BEA6-7D68-4C46-BB17-6950334B3F49}">
      <dsp:nvSpPr>
        <dsp:cNvPr id="0" name=""/>
        <dsp:cNvSpPr/>
      </dsp:nvSpPr>
      <dsp:spPr>
        <a:xfrm>
          <a:off x="3054489" y="1613802"/>
          <a:ext cx="993092" cy="785923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C8642-4599-4515-8AFA-A8DAAA76A518}">
      <dsp:nvSpPr>
        <dsp:cNvPr id="0" name=""/>
        <dsp:cNvSpPr/>
      </dsp:nvSpPr>
      <dsp:spPr>
        <a:xfrm>
          <a:off x="3651476" y="1613802"/>
          <a:ext cx="993092" cy="785923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F9094-7E32-42FA-8923-A0C8F301D43D}">
      <dsp:nvSpPr>
        <dsp:cNvPr id="0" name=""/>
        <dsp:cNvSpPr/>
      </dsp:nvSpPr>
      <dsp:spPr>
        <a:xfrm>
          <a:off x="70968" y="1692395"/>
          <a:ext cx="4299155" cy="6287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“Дар </a:t>
          </a:r>
          <a:r>
            <a:rPr lang="ru-RU" sz="3300" kern="1200" dirty="0" err="1" smtClean="0"/>
            <a:t>Евдотеї</a:t>
          </a:r>
          <a:r>
            <a:rPr lang="ru-RU" sz="3300" kern="1200" dirty="0" smtClean="0"/>
            <a:t>” </a:t>
          </a:r>
          <a:endParaRPr lang="ru-RU" sz="3300" kern="1200" dirty="0"/>
        </a:p>
      </dsp:txBody>
      <dsp:txXfrm>
        <a:off x="70968" y="1692395"/>
        <a:ext cx="4299155" cy="628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DCD30-0A35-4C15-B960-F06F97F190A2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2B500-2A42-4375-A25E-3CBE44548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975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2.jpe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7814" y="1772816"/>
            <a:ext cx="5904656" cy="258532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i="1" cap="all" dirty="0">
                <a:ln/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Українська письменниця Докія Гуменна</a:t>
            </a:r>
            <a:endParaRPr lang="ru-RU" sz="5400" b="1" cap="all" dirty="0">
              <a:ln/>
              <a:solidFill>
                <a:schemeClr val="accent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167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38865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1933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році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Докія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Гуменна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повертається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Україну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до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Києва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2132856"/>
            <a:ext cx="66967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она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змушена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була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працювати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діловодом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секретарем,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стенографісткою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різних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установах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міста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Обдарована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сильною волею й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жагою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життя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до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праці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Д.Гуменна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таких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складних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умов не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зламалася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Вона писала без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надії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публікацію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34202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476672"/>
            <a:ext cx="821028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1940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році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була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надрукована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повість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“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Вірус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 і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нарис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“З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історії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сивої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давнини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88840"/>
            <a:ext cx="3861420" cy="4408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1691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542" y="1628800"/>
            <a:ext cx="8244916" cy="2554545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Невідомо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як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склалася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подальша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доля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Д.Гуменної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але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почалася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Друга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Світова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війна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Письменниця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залишається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Києві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налагоджує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стосунки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 членами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Спілки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українських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письменників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526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5976" y="404664"/>
            <a:ext cx="4248472" cy="56938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Невдовзі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фашисти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розігнали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Спілку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письменників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України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та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її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чільних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представників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(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подружжя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Теліг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Ірлявського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Рогача)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розстріляли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Бабиному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Яру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під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Києвом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Оскільки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Докія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Гуменна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на людях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майже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не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з’являлася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в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Києві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подейкували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що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вона замордована гестапо.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3941504" cy="2962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608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260648"/>
            <a:ext cx="5256584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Письменниця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пильно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приглядалася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до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життя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українського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народу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під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час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німецької-фашистської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окупації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занотовувала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факти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характери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ситуації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– все,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чим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дихало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тодішнє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життя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і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що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лягло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 основу роману “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Діти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чумацького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шляху”, над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яким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вона почала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працювати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і задуманного роману-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хроніки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“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Хрещений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Яр”.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84">
            <a:off x="6516216" y="644592"/>
            <a:ext cx="2138329" cy="3295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1527">
            <a:off x="6368861" y="3865386"/>
            <a:ext cx="20859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4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234280" y="260648"/>
            <a:ext cx="96125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Книгу "</a:t>
            </a:r>
            <a:r>
              <a:rPr lang="ru-RU" sz="24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Епізод</a:t>
            </a:r>
            <a:r>
              <a:rPr lang="ru-RU" sz="2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з </a:t>
            </a:r>
            <a:r>
              <a:rPr lang="ru-RU" sz="24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життя</a:t>
            </a:r>
            <a:r>
              <a:rPr lang="ru-RU" sz="2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Європи</a:t>
            </a:r>
            <a:r>
              <a:rPr lang="ru-RU" sz="2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Критської</a:t>
            </a:r>
            <a:r>
              <a:rPr lang="ru-RU" sz="2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" </a:t>
            </a:r>
            <a:r>
              <a:rPr lang="ru-RU" sz="24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письменниця</a:t>
            </a:r>
            <a:r>
              <a:rPr lang="ru-RU" sz="2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написала у 1944 </a:t>
            </a:r>
            <a:r>
              <a:rPr lang="ru-RU" sz="24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році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70" y="1412776"/>
            <a:ext cx="3729059" cy="52558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5897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07417"/>
              </p:ext>
            </p:extLst>
          </p:nvPr>
        </p:nvGraphicFramePr>
        <p:xfrm>
          <a:off x="457200" y="1155325"/>
          <a:ext cx="8229600" cy="338317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229600"/>
              </a:tblGrid>
              <a:tr h="2283357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"</a:t>
                      </a:r>
                      <a:r>
                        <a:rPr lang="ru-RU" sz="2400" dirty="0" err="1">
                          <a:effectLst/>
                        </a:rPr>
                        <a:t>Чому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це</a:t>
                      </a:r>
                      <a:r>
                        <a:rPr lang="ru-RU" sz="2400" dirty="0">
                          <a:effectLst/>
                        </a:rPr>
                        <a:t> в </a:t>
                      </a:r>
                      <a:r>
                        <a:rPr lang="ru-RU" sz="2400" dirty="0" err="1">
                          <a:effectLst/>
                        </a:rPr>
                        <a:t>неї</a:t>
                      </a:r>
                      <a:r>
                        <a:rPr lang="ru-RU" sz="2400" dirty="0">
                          <a:effectLst/>
                        </a:rPr>
                        <a:t> так усе </a:t>
                      </a:r>
                      <a:r>
                        <a:rPr lang="ru-RU" sz="2400" dirty="0" err="1">
                          <a:effectLst/>
                        </a:rPr>
                        <a:t>йде</a:t>
                      </a:r>
                      <a:r>
                        <a:rPr lang="ru-RU" sz="2400" dirty="0">
                          <a:effectLst/>
                        </a:rPr>
                        <a:t>? Люди й </a:t>
                      </a:r>
                      <a:r>
                        <a:rPr lang="ru-RU" sz="2400" dirty="0" err="1">
                          <a:effectLst/>
                        </a:rPr>
                        <a:t>прислів'я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видумали</a:t>
                      </a:r>
                      <a:r>
                        <a:rPr lang="ru-RU" sz="2400" dirty="0">
                          <a:effectLst/>
                        </a:rPr>
                        <a:t>: там добро де нас нема. Все – не так. Як не </a:t>
                      </a:r>
                      <a:r>
                        <a:rPr lang="ru-RU" sz="2400" dirty="0" err="1">
                          <a:effectLst/>
                        </a:rPr>
                        <a:t>тілесні</a:t>
                      </a:r>
                      <a:r>
                        <a:rPr lang="ru-RU" sz="2400" dirty="0">
                          <a:effectLst/>
                        </a:rPr>
                        <a:t> болячки, то </a:t>
                      </a:r>
                      <a:r>
                        <a:rPr lang="ru-RU" sz="2400" dirty="0" err="1">
                          <a:effectLst/>
                        </a:rPr>
                        <a:t>душевні</a:t>
                      </a:r>
                      <a:r>
                        <a:rPr lang="ru-RU" sz="2400" dirty="0">
                          <a:effectLst/>
                        </a:rPr>
                        <a:t> рани. Те </a:t>
                      </a:r>
                      <a:r>
                        <a:rPr lang="ru-RU" sz="2400" dirty="0" err="1">
                          <a:effectLst/>
                        </a:rPr>
                        <a:t>помирає</a:t>
                      </a:r>
                      <a:r>
                        <a:rPr lang="ru-RU" sz="2400" dirty="0">
                          <a:effectLst/>
                        </a:rPr>
                        <a:t> з голоду, а друге – </a:t>
                      </a:r>
                      <a:r>
                        <a:rPr lang="ru-RU" sz="2400" dirty="0" err="1">
                          <a:effectLst/>
                        </a:rPr>
                        <a:t>від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надмірного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черевоугодництва</a:t>
                      </a:r>
                      <a:r>
                        <a:rPr lang="ru-RU" sz="2400" dirty="0">
                          <a:effectLst/>
                        </a:rPr>
                        <a:t>. Там – </a:t>
                      </a:r>
                      <a:r>
                        <a:rPr lang="ru-RU" sz="2400" dirty="0" err="1">
                          <a:effectLst/>
                        </a:rPr>
                        <a:t>обкрадені</a:t>
                      </a:r>
                      <a:r>
                        <a:rPr lang="ru-RU" sz="2400" dirty="0">
                          <a:effectLst/>
                        </a:rPr>
                        <a:t>, </a:t>
                      </a:r>
                      <a:r>
                        <a:rPr lang="ru-RU" sz="2400" dirty="0" err="1">
                          <a:effectLst/>
                        </a:rPr>
                        <a:t>позбулися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всіх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людських</a:t>
                      </a:r>
                      <a:r>
                        <a:rPr lang="ru-RU" sz="2400" dirty="0">
                          <a:effectLst/>
                        </a:rPr>
                        <a:t> прав, а там... </a:t>
                      </a:r>
                      <a:r>
                        <a:rPr lang="ru-RU" sz="2400" dirty="0" err="1">
                          <a:effectLst/>
                        </a:rPr>
                        <a:t>Чому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одні</a:t>
                      </a:r>
                      <a:r>
                        <a:rPr lang="ru-RU" sz="2400" dirty="0">
                          <a:effectLst/>
                        </a:rPr>
                        <a:t> з </a:t>
                      </a:r>
                      <a:r>
                        <a:rPr lang="ru-RU" sz="2400" dirty="0" err="1">
                          <a:effectLst/>
                        </a:rPr>
                        <a:t>недолі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самі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собі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вкорочують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віку</a:t>
                      </a:r>
                      <a:r>
                        <a:rPr lang="ru-RU" sz="2400" dirty="0">
                          <a:effectLst/>
                        </a:rPr>
                        <a:t>, а </a:t>
                      </a:r>
                      <a:r>
                        <a:rPr lang="ru-RU" sz="2400" dirty="0" err="1">
                          <a:effectLst/>
                        </a:rPr>
                        <a:t>другі</a:t>
                      </a:r>
                      <a:r>
                        <a:rPr lang="ru-RU" sz="2400" dirty="0">
                          <a:effectLst/>
                        </a:rPr>
                        <a:t>... </a:t>
                      </a:r>
                      <a:r>
                        <a:rPr lang="ru-RU" sz="2400" dirty="0" err="1">
                          <a:effectLst/>
                        </a:rPr>
                        <a:t>мають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щастя</a:t>
                      </a:r>
                      <a:r>
                        <a:rPr lang="ru-RU" sz="2400" dirty="0">
                          <a:effectLst/>
                        </a:rPr>
                        <a:t>, та </a:t>
                      </a:r>
                      <a:r>
                        <a:rPr lang="ru-RU" sz="2400" dirty="0" err="1">
                          <a:effectLst/>
                        </a:rPr>
                        <a:t>мусять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вмирати</a:t>
                      </a:r>
                      <a:r>
                        <a:rPr lang="ru-RU" sz="2400" dirty="0">
                          <a:effectLst/>
                        </a:rPr>
                        <a:t>?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- </a:t>
                      </a:r>
                      <a:r>
                        <a:rPr lang="ru-RU" sz="2400" dirty="0" err="1">
                          <a:effectLst/>
                        </a:rPr>
                        <a:t>Чому</a:t>
                      </a:r>
                      <a:r>
                        <a:rPr lang="ru-RU" sz="2400" dirty="0">
                          <a:effectLst/>
                        </a:rPr>
                        <a:t> не </a:t>
                      </a:r>
                      <a:r>
                        <a:rPr lang="ru-RU" sz="2400" dirty="0" err="1">
                          <a:effectLst/>
                        </a:rPr>
                        <a:t>можу</a:t>
                      </a:r>
                      <a:r>
                        <a:rPr lang="ru-RU" sz="2400" dirty="0">
                          <a:effectLst/>
                        </a:rPr>
                        <a:t> я </a:t>
                      </a:r>
                      <a:r>
                        <a:rPr lang="ru-RU" sz="2400" dirty="0" err="1">
                          <a:effectLst/>
                        </a:rPr>
                        <a:t>настарчити</a:t>
                      </a:r>
                      <a:r>
                        <a:rPr lang="ru-RU" sz="2400" dirty="0">
                          <a:effectLst/>
                        </a:rPr>
                        <a:t> для </a:t>
                      </a:r>
                      <a:r>
                        <a:rPr lang="ru-RU" sz="2400" dirty="0" err="1">
                          <a:effectLst/>
                        </a:rPr>
                        <a:t>всіх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справедливості</a:t>
                      </a:r>
                      <a:r>
                        <a:rPr lang="ru-RU" sz="2400" dirty="0">
                          <a:effectLst/>
                        </a:rPr>
                        <a:t>? На те ж </a:t>
                      </a:r>
                      <a:r>
                        <a:rPr lang="ru-RU" sz="2400" dirty="0" err="1">
                          <a:effectLst/>
                        </a:rPr>
                        <a:t>людина</a:t>
                      </a:r>
                      <a:r>
                        <a:rPr lang="ru-RU" sz="2400" dirty="0">
                          <a:effectLst/>
                        </a:rPr>
                        <a:t> родиться, </a:t>
                      </a:r>
                      <a:r>
                        <a:rPr lang="ru-RU" sz="2400" dirty="0" err="1">
                          <a:effectLst/>
                        </a:rPr>
                        <a:t>щоб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мати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щастя</a:t>
                      </a:r>
                      <a:r>
                        <a:rPr lang="ru-RU" sz="2400" dirty="0">
                          <a:effectLst/>
                        </a:rPr>
                        <a:t>..." (</a:t>
                      </a:r>
                      <a:r>
                        <a:rPr lang="ru-RU" sz="2400" dirty="0" err="1">
                          <a:effectLst/>
                        </a:rPr>
                        <a:t>Гуменна</a:t>
                      </a:r>
                      <a:r>
                        <a:rPr lang="ru-RU" sz="2400" dirty="0">
                          <a:effectLst/>
                        </a:rPr>
                        <a:t> Д. </a:t>
                      </a:r>
                      <a:r>
                        <a:rPr lang="ru-RU" sz="2400" dirty="0" err="1">
                          <a:effectLst/>
                        </a:rPr>
                        <a:t>Епізод</a:t>
                      </a:r>
                      <a:r>
                        <a:rPr lang="ru-RU" sz="2400" dirty="0">
                          <a:effectLst/>
                        </a:rPr>
                        <a:t> з </a:t>
                      </a:r>
                      <a:r>
                        <a:rPr lang="ru-RU" sz="2400" dirty="0" err="1">
                          <a:effectLst/>
                        </a:rPr>
                        <a:t>життя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Європи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Критської</a:t>
                      </a:r>
                      <a:r>
                        <a:rPr lang="ru-RU" sz="2400" dirty="0">
                          <a:effectLst/>
                        </a:rPr>
                        <a:t>. – Нью-Йорк, 1957. – С.23 )</a:t>
                      </a:r>
                    </a:p>
                  </a:txBody>
                  <a:tcPr marL="91334" marR="91334" marT="45667" marB="45667" anchor="ctr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0" y="2720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0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097" y="0"/>
            <a:ext cx="5544616" cy="69865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Тим часом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наближається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фронт, і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Докія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Гуменна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їде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далі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на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Захід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де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потрапляє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до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збірного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табору для </a:t>
            </a:r>
            <a:r>
              <a:rPr lang="ru-RU" sz="28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“</a:t>
            </a:r>
            <a:r>
              <a:rPr lang="ru-RU" sz="28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переміщених</a:t>
            </a:r>
            <a:r>
              <a:rPr lang="ru-RU" sz="28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осіб</a:t>
            </a:r>
            <a:r>
              <a:rPr lang="ru-RU" sz="28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” у </a:t>
            </a:r>
            <a:r>
              <a:rPr lang="ru-RU" sz="28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Зальцбурзі</a:t>
            </a:r>
            <a:r>
              <a:rPr lang="ru-RU" sz="28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Австрії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письменниця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працювала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редакції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журналу “Керма”, на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сторінках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якого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були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вміщені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окремі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її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твори: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новела </a:t>
            </a:r>
            <a:r>
              <a:rPr lang="ru-RU" sz="28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“Прекрасна </a:t>
            </a:r>
            <a:r>
              <a:rPr lang="ru-RU" sz="28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аномалія</a:t>
            </a:r>
            <a:r>
              <a:rPr lang="ru-RU" sz="28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”, </a:t>
            </a:r>
            <a:endParaRPr lang="ru-RU" sz="2800" b="1" dirty="0" smtClean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b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водевіль</a:t>
            </a:r>
            <a:r>
              <a:rPr lang="ru-RU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“</a:t>
            </a:r>
            <a:r>
              <a:rPr lang="ru-RU" sz="28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Премудрі</a:t>
            </a:r>
            <a:r>
              <a:rPr lang="ru-RU" sz="28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розумники</a:t>
            </a:r>
            <a:r>
              <a:rPr lang="ru-RU" sz="28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”, </a:t>
            </a:r>
            <a:endParaRPr lang="ru-RU" sz="2800" b="1" dirty="0" smtClean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b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оповідання</a:t>
            </a:r>
            <a:r>
              <a:rPr lang="ru-RU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“Наталка </a:t>
            </a:r>
            <a:r>
              <a:rPr lang="ru-RU" sz="28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будує</a:t>
            </a:r>
            <a:r>
              <a:rPr lang="ru-RU" sz="28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нову</a:t>
            </a:r>
            <a:r>
              <a:rPr lang="ru-RU" sz="28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Європу</a:t>
            </a:r>
            <a:r>
              <a:rPr lang="ru-RU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”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b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збірка</a:t>
            </a:r>
            <a:r>
              <a:rPr lang="ru-RU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оповідань</a:t>
            </a:r>
            <a:r>
              <a:rPr lang="ru-RU" sz="28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“</a:t>
            </a:r>
            <a:r>
              <a:rPr lang="ru-RU" sz="28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Куркульська</a:t>
            </a:r>
            <a:r>
              <a:rPr lang="ru-RU" sz="28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вілія</a:t>
            </a:r>
            <a:r>
              <a:rPr lang="ru-RU" sz="28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”.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451">
            <a:off x="6194637" y="1141411"/>
            <a:ext cx="2483768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652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459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88640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1948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році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Докія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Гуменна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опинилась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Мюнхені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де у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видавництві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“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Українська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трибуна”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вийшли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чотири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томи роману-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хроніки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“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Діти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Чумацького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шляху ”.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6" y="1750504"/>
            <a:ext cx="2362642" cy="3356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01" y="2108953"/>
            <a:ext cx="2363891" cy="33362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658" y="1725049"/>
            <a:ext cx="2392869" cy="32849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979" y="5079199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Гуменна</a:t>
            </a:r>
            <a:r>
              <a:rPr lang="ru-RU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Д. </a:t>
            </a:r>
            <a:r>
              <a:rPr lang="ru-RU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Діти</a:t>
            </a:r>
            <a:r>
              <a:rPr lang="ru-RU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Чумацького</a:t>
            </a:r>
            <a:r>
              <a:rPr lang="ru-RU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шляху : роман у 4 кн. Кн.1/Д. </a:t>
            </a:r>
            <a:r>
              <a:rPr lang="ru-RU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Гуменна</a:t>
            </a:r>
            <a:r>
              <a:rPr lang="ru-RU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– Нью-Йорк, 1948. – 141с.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2886" y="5431967"/>
            <a:ext cx="2449920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Гуменна</a:t>
            </a:r>
            <a:r>
              <a:rPr lang="ru-RU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Д. </a:t>
            </a:r>
            <a:r>
              <a:rPr lang="ru-RU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Діти</a:t>
            </a:r>
            <a:r>
              <a:rPr lang="ru-RU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Чумацького</a:t>
            </a:r>
            <a:r>
              <a:rPr lang="ru-RU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шляху : У 4 кн. Кн. 3 / Д. </a:t>
            </a:r>
            <a:r>
              <a:rPr lang="ru-RU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Гуменна</a:t>
            </a:r>
            <a:r>
              <a:rPr lang="ru-RU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– Нью-Йорк, 1951. – 248 с.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44208" y="5107496"/>
            <a:ext cx="2699792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0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Гуменна</a:t>
            </a:r>
            <a:r>
              <a:rPr lang="ru-RU" sz="20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Д. </a:t>
            </a:r>
            <a:r>
              <a:rPr lang="ru-RU" sz="20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Діти</a:t>
            </a:r>
            <a:r>
              <a:rPr lang="ru-RU" sz="20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Чумацького</a:t>
            </a:r>
            <a:r>
              <a:rPr lang="ru-RU" sz="20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шляху: У 4 кн. </a:t>
            </a:r>
            <a:r>
              <a:rPr lang="ru-RU" sz="20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Кн</a:t>
            </a:r>
            <a:r>
              <a:rPr lang="ru-RU" sz="20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4 /</a:t>
            </a:r>
            <a:r>
              <a:rPr lang="ru-RU" sz="20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Д.Гуменна</a:t>
            </a:r>
            <a:r>
              <a:rPr lang="ru-RU" sz="20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– Нью-Йорк, 1951. – 141с.</a:t>
            </a:r>
          </a:p>
        </p:txBody>
      </p:sp>
    </p:spTree>
    <p:extLst>
      <p:ext uri="{BB962C8B-B14F-4D97-AF65-F5344CB8AC3E}">
        <p14:creationId xmlns:p14="http://schemas.microsoft.com/office/powerpoint/2010/main" val="260272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459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9912" y="305164"/>
            <a:ext cx="5112568" cy="61247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 1950 року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письменниця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живе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і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працює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Америці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Незважаючи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на цензуру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починає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працювати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: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втілювати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задуми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друкуватися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Її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твори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публікуються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на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сторінках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журналів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і газет </a:t>
            </a:r>
            <a:endParaRPr lang="ru-RU" sz="2800" b="1" dirty="0" smtClean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“</a:t>
            </a:r>
            <a:r>
              <a:rPr lang="ru-RU" sz="28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Київ</a:t>
            </a:r>
            <a:r>
              <a:rPr lang="ru-RU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”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“</a:t>
            </a:r>
            <a:r>
              <a:rPr lang="ru-RU" sz="28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Нові</a:t>
            </a:r>
            <a:r>
              <a:rPr lang="ru-RU" sz="28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дні</a:t>
            </a:r>
            <a:r>
              <a:rPr lang="ru-RU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”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“</a:t>
            </a:r>
            <a:r>
              <a:rPr lang="ru-RU" sz="28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Наше </a:t>
            </a:r>
            <a:r>
              <a:rPr lang="ru-RU" sz="28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життя</a:t>
            </a:r>
            <a:r>
              <a:rPr lang="ru-RU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”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“</a:t>
            </a:r>
            <a:r>
              <a:rPr lang="ru-RU" sz="28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Український</a:t>
            </a:r>
            <a:r>
              <a:rPr lang="ru-RU" sz="28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прометей</a:t>
            </a:r>
            <a:r>
              <a:rPr lang="ru-RU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”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“</a:t>
            </a:r>
            <a:r>
              <a:rPr lang="ru-RU" sz="28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Свобода</a:t>
            </a:r>
            <a:r>
              <a:rPr lang="ru-RU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”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“</a:t>
            </a:r>
            <a:r>
              <a:rPr lang="ru-RU" sz="28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Українські</a:t>
            </a:r>
            <a:r>
              <a:rPr lang="ru-RU" sz="28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вісті</a:t>
            </a:r>
            <a:r>
              <a:rPr lang="ru-RU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”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“</a:t>
            </a:r>
            <a:r>
              <a:rPr lang="ru-RU" sz="28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Новий</a:t>
            </a:r>
            <a:r>
              <a:rPr lang="ru-RU" sz="28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шлях</a:t>
            </a:r>
            <a:r>
              <a:rPr lang="ru-RU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”</a:t>
            </a:r>
            <a:endParaRPr lang="ru-RU" sz="28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2660140" cy="3551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883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3816424" cy="58306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convex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788024" y="247158"/>
            <a:ext cx="41764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  <a:r>
              <a:rPr lang="ru-RU" sz="32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r>
              <a:rPr lang="ru-RU" sz="3200" b="1" i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Докія</a:t>
            </a:r>
            <a:r>
              <a:rPr lang="ru-RU" sz="32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Гуменна</a:t>
            </a:r>
            <a:r>
              <a:rPr lang="ru-RU" sz="3200" b="1" i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r>
              <a:rPr lang="ru-RU" sz="3200" b="1" i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</a:t>
            </a:r>
            <a:r>
              <a:rPr lang="ru-RU" sz="3200" b="1" i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жива легенда...</a:t>
            </a:r>
            <a:br>
              <a:rPr lang="ru-RU" sz="3200" b="1" i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i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Якби</a:t>
            </a:r>
            <a:r>
              <a:rPr lang="ru-RU" sz="3200" b="1" i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3200" b="1" i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інших</a:t>
            </a:r>
            <a:r>
              <a:rPr lang="ru-RU" sz="3200" b="1" i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народів</a:t>
            </a:r>
            <a:r>
              <a:rPr lang="ru-RU" sz="3200" b="1" i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була</a:t>
            </a:r>
            <a:r>
              <a:rPr lang="ru-RU" sz="3200" b="1" i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така</a:t>
            </a:r>
            <a:r>
              <a:rPr lang="ru-RU" sz="3200" b="1" i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письменниця</a:t>
            </a:r>
            <a:r>
              <a:rPr lang="ru-RU" sz="3200" b="1" i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з </a:t>
            </a:r>
            <a:r>
              <a:rPr lang="ru-RU" sz="3200" b="1" i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неї</a:t>
            </a:r>
            <a:r>
              <a:rPr lang="ru-RU" sz="3200" b="1" i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зробили</a:t>
            </a:r>
            <a:r>
              <a:rPr lang="ru-RU" sz="3200" b="1" i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</a:t>
            </a:r>
            <a:r>
              <a:rPr lang="ru-RU" sz="3200" b="1" i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національну</a:t>
            </a:r>
            <a:r>
              <a:rPr lang="ru-RU" sz="3200" b="1" i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героїню</a:t>
            </a:r>
            <a:r>
              <a:rPr lang="ru-RU" sz="3200" b="1" i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писали </a:t>
            </a:r>
            <a:r>
              <a:rPr lang="ru-RU" sz="3200" b="1" i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монографії</a:t>
            </a:r>
            <a:r>
              <a:rPr lang="ru-RU" sz="3200" b="1" i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3200" b="1" i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знімали</a:t>
            </a:r>
            <a:r>
              <a:rPr lang="ru-RU" sz="3200" b="1" i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кіно</a:t>
            </a:r>
            <a:r>
              <a:rPr lang="ru-RU" sz="3200" b="1" i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та </a:t>
            </a:r>
            <a:r>
              <a:rPr lang="ru-RU" sz="3200" b="1" i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телефільми</a:t>
            </a:r>
            <a:r>
              <a:rPr lang="ru-RU" sz="3200" b="1" i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вручали </a:t>
            </a:r>
            <a:r>
              <a:rPr lang="ru-RU" sz="3200" b="1" i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державні</a:t>
            </a:r>
            <a:r>
              <a:rPr lang="ru-RU" sz="3200" b="1" i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нагороди</a:t>
            </a:r>
            <a:r>
              <a:rPr lang="ru-RU" sz="32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...»</a:t>
            </a:r>
            <a:endParaRPr lang="ru-RU" sz="3200" b="1" i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00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459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116632"/>
            <a:ext cx="6480720" cy="138499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 кордоном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Докія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Гумена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написала і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видала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власним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коштом 20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книжок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: </a:t>
            </a:r>
            <a:r>
              <a:rPr lang="ru-RU" sz="28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28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sz="2800" b="1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61063394"/>
              </p:ext>
            </p:extLst>
          </p:nvPr>
        </p:nvGraphicFramePr>
        <p:xfrm>
          <a:off x="0" y="1124744"/>
          <a:ext cx="4392488" cy="2854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10965737"/>
              </p:ext>
            </p:extLst>
          </p:nvPr>
        </p:nvGraphicFramePr>
        <p:xfrm>
          <a:off x="4788024" y="1052736"/>
          <a:ext cx="3672408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72231968"/>
              </p:ext>
            </p:extLst>
          </p:nvPr>
        </p:nvGraphicFramePr>
        <p:xfrm>
          <a:off x="1979712" y="4077072"/>
          <a:ext cx="4715538" cy="2407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97832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459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1317"/>
            <a:ext cx="186816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853596"/>
            <a:ext cx="1928621" cy="2801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882" y="69479"/>
            <a:ext cx="2032293" cy="2827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996740"/>
            <a:ext cx="1800200" cy="2774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51520" y="2628877"/>
            <a:ext cx="158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Гуменна</a:t>
            </a:r>
            <a:r>
              <a:rPr lang="ru-RU" b="1" dirty="0">
                <a:solidFill>
                  <a:srgbClr val="002060"/>
                </a:solidFill>
              </a:rPr>
              <a:t> Д. </a:t>
            </a:r>
            <a:r>
              <a:rPr lang="ru-RU" b="1" dirty="0" err="1">
                <a:solidFill>
                  <a:srgbClr val="002060"/>
                </a:solidFill>
              </a:rPr>
              <a:t>Велике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цабе</a:t>
            </a:r>
            <a:r>
              <a:rPr lang="ru-RU" b="1" dirty="0">
                <a:solidFill>
                  <a:srgbClr val="002060"/>
                </a:solidFill>
              </a:rPr>
              <a:t> [Текст]. – Нью-Йорк, 1964. – 328с.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2389796"/>
            <a:ext cx="1496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Гуменна</a:t>
            </a:r>
            <a:r>
              <a:rPr lang="ru-RU" b="1" dirty="0">
                <a:solidFill>
                  <a:srgbClr val="002060"/>
                </a:solidFill>
              </a:rPr>
              <a:t> Д. </a:t>
            </a:r>
            <a:r>
              <a:rPr lang="ru-RU" b="1" dirty="0" err="1">
                <a:solidFill>
                  <a:srgbClr val="002060"/>
                </a:solidFill>
              </a:rPr>
              <a:t>Золотий</a:t>
            </a:r>
            <a:r>
              <a:rPr lang="ru-RU" b="1" dirty="0">
                <a:solidFill>
                  <a:srgbClr val="002060"/>
                </a:solidFill>
              </a:rPr>
              <a:t> плуг [Текст]. – Нью-Йорк, 1968. – 292с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83967" y="3102171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Гуменна</a:t>
            </a:r>
            <a:r>
              <a:rPr lang="ru-RU" b="1" dirty="0">
                <a:solidFill>
                  <a:srgbClr val="002060"/>
                </a:solidFill>
              </a:rPr>
              <a:t> Д. </a:t>
            </a:r>
            <a:r>
              <a:rPr lang="ru-RU" b="1" dirty="0" err="1">
                <a:solidFill>
                  <a:srgbClr val="002060"/>
                </a:solidFill>
              </a:rPr>
              <a:t>Родинний</a:t>
            </a:r>
            <a:r>
              <a:rPr lang="ru-RU" b="1" dirty="0">
                <a:solidFill>
                  <a:srgbClr val="002060"/>
                </a:solidFill>
              </a:rPr>
              <a:t> альбом [Текст]. – Нью-Йорк, 1971. – 351с.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8678" y="1789631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Гуменна</a:t>
            </a:r>
            <a:r>
              <a:rPr lang="ru-RU" b="1" dirty="0">
                <a:solidFill>
                  <a:srgbClr val="002060"/>
                </a:solidFill>
              </a:rPr>
              <a:t> Д. Дар </a:t>
            </a:r>
            <a:r>
              <a:rPr lang="ru-RU" b="1" dirty="0" err="1">
                <a:solidFill>
                  <a:srgbClr val="002060"/>
                </a:solidFill>
              </a:rPr>
              <a:t>Евдотеї</a:t>
            </a:r>
            <a:r>
              <a:rPr lang="ru-RU" b="1" dirty="0">
                <a:solidFill>
                  <a:srgbClr val="002060"/>
                </a:solidFill>
              </a:rPr>
              <a:t> [Текст]. – Нью-Йорк, 1990. – 346с.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6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459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1268760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4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Літературну</a:t>
            </a:r>
            <a:r>
              <a:rPr lang="ru-RU" sz="2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спадщину</a:t>
            </a:r>
            <a:r>
              <a:rPr lang="ru-RU" sz="2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Докії</a:t>
            </a:r>
            <a:r>
              <a:rPr lang="ru-RU" sz="2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Гуменної</a:t>
            </a:r>
            <a:r>
              <a:rPr lang="ru-RU" sz="2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поділяють</a:t>
            </a:r>
            <a:r>
              <a:rPr lang="ru-RU" sz="2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на твори про </a:t>
            </a:r>
            <a:r>
              <a:rPr lang="ru-RU" sz="24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прадавню</a:t>
            </a:r>
            <a:r>
              <a:rPr lang="ru-RU" sz="2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Україну</a:t>
            </a:r>
            <a:r>
              <a:rPr lang="ru-RU" sz="2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про </a:t>
            </a:r>
            <a:r>
              <a:rPr lang="ru-RU" sz="24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сучасну</a:t>
            </a:r>
            <a:r>
              <a:rPr lang="ru-RU" sz="2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Україну</a:t>
            </a:r>
            <a:r>
              <a:rPr lang="ru-RU" sz="2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а </a:t>
            </a:r>
            <a:r>
              <a:rPr lang="ru-RU" sz="24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також</a:t>
            </a:r>
            <a:r>
              <a:rPr lang="ru-RU" sz="2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казкові</a:t>
            </a:r>
            <a:r>
              <a:rPr lang="ru-RU" sz="2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твори – </a:t>
            </a:r>
            <a:r>
              <a:rPr lang="ru-RU" sz="24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всі</a:t>
            </a:r>
            <a:r>
              <a:rPr lang="ru-RU" sz="2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вони </a:t>
            </a:r>
            <a:r>
              <a:rPr lang="ru-RU" sz="24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являють</a:t>
            </a:r>
            <a:r>
              <a:rPr lang="ru-RU" sz="2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собою </a:t>
            </a:r>
            <a:r>
              <a:rPr lang="ru-RU" sz="24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справжнє</a:t>
            </a:r>
            <a:r>
              <a:rPr lang="ru-RU" sz="2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мереживо</a:t>
            </a:r>
            <a:r>
              <a:rPr lang="ru-RU" sz="2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думок, </a:t>
            </a:r>
            <a:r>
              <a:rPr lang="ru-RU" sz="24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вигадок</a:t>
            </a:r>
            <a:r>
              <a:rPr lang="ru-RU" sz="2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міфологічних</a:t>
            </a:r>
            <a:r>
              <a:rPr lang="ru-RU" sz="2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подій</a:t>
            </a:r>
            <a:r>
              <a:rPr lang="ru-RU" sz="2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історій</a:t>
            </a:r>
            <a:r>
              <a:rPr lang="ru-RU" sz="2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фантазій</a:t>
            </a:r>
            <a:r>
              <a:rPr lang="ru-RU" sz="2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64701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459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188640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багатьох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своїх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творах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Гуменна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низько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уклоняється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літнім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жінкам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484784"/>
            <a:ext cx="6984776" cy="47525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Жінки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 У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цій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словесній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творчості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вони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виступають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як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берегині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хвороб,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стихійного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лиха,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посухи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граду. З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допомогою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слова-договору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вони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владу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над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дощем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Жінки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охоронниці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На наших очах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відбувається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те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саме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У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сьогоднішній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жінки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похилого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віку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перебрали на себе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функцію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охорону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освячених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вірою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традицій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ревно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їх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бережуть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Не раз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чуємо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“А-а,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тепер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там до церкви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ходять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баби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!”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Еге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ж,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баби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не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зважаючи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півстоліття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антирелігійної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пропаганди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На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зміну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одному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поколінню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старих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бабів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з’являються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баби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Вони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заповнюють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церкви,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христять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дітей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святять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паски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мак і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квіти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а в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Спасівку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яблука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Все, як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має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бути.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Встаньмо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низенько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вклонімося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непереможному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племені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старих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бабів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!” (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Гуменна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Д.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Минуле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пливе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прийдешнє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. – Нью-Йорк, 1978. – С.291-292).</a:t>
            </a:r>
          </a:p>
        </p:txBody>
      </p:sp>
    </p:spTree>
    <p:extLst>
      <p:ext uri="{BB962C8B-B14F-4D97-AF65-F5344CB8AC3E}">
        <p14:creationId xmlns:p14="http://schemas.microsoft.com/office/powerpoint/2010/main" val="308497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459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9790"/>
            <a:ext cx="4354017" cy="6195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76951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459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980728"/>
            <a:ext cx="5112568" cy="40318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Поряд</a:t>
            </a:r>
            <a:r>
              <a:rPr lang="ru-RU" sz="32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з </a:t>
            </a:r>
            <a:r>
              <a:rPr lang="ru-RU" sz="32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літературною</a:t>
            </a:r>
            <a:r>
              <a:rPr lang="ru-RU" sz="32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діяльністю</a:t>
            </a:r>
            <a:r>
              <a:rPr lang="ru-RU" sz="32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Докія</a:t>
            </a:r>
            <a:r>
              <a:rPr lang="ru-RU" sz="32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Гуменна</a:t>
            </a:r>
            <a:r>
              <a:rPr lang="ru-RU" sz="32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продовжувала</a:t>
            </a:r>
            <a:r>
              <a:rPr lang="ru-RU" sz="32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активне</a:t>
            </a:r>
            <a:r>
              <a:rPr lang="ru-RU" sz="32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громадське</a:t>
            </a:r>
            <a:r>
              <a:rPr lang="ru-RU" sz="32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життя</a:t>
            </a:r>
            <a:r>
              <a:rPr lang="ru-RU" sz="32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Вона брала </a:t>
            </a:r>
            <a:r>
              <a:rPr lang="ru-RU" sz="32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безпосередню</a:t>
            </a:r>
            <a:r>
              <a:rPr lang="ru-RU" sz="32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участь у </a:t>
            </a:r>
            <a:r>
              <a:rPr lang="ru-RU" sz="32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створенні</a:t>
            </a:r>
            <a:r>
              <a:rPr lang="ru-RU" sz="32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Об’єднання</a:t>
            </a:r>
            <a:r>
              <a:rPr lang="ru-RU" sz="32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українських</a:t>
            </a:r>
            <a:r>
              <a:rPr lang="ru-RU" sz="32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письменників</a:t>
            </a:r>
            <a:r>
              <a:rPr lang="ru-RU" sz="32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“Слово”.</a:t>
            </a:r>
          </a:p>
        </p:txBody>
      </p:sp>
    </p:spTree>
    <p:extLst>
      <p:ext uri="{BB962C8B-B14F-4D97-AF65-F5344CB8AC3E}">
        <p14:creationId xmlns:p14="http://schemas.microsoft.com/office/powerpoint/2010/main" val="404854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459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3960440" cy="5214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5292080" y="332656"/>
            <a:ext cx="3456384" cy="55399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Померла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письменниця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4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квітня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1996 р. у Нью-Йорку,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похована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у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містечку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Бавнд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Брук.</a:t>
            </a:r>
          </a:p>
          <a:p>
            <a:pPr algn="ctr"/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Єдиний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закон,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котрим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Докія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Кузьмівна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Гуменна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керувалася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у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житті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–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це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правда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життя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і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любов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до </a:t>
            </a:r>
            <a:r>
              <a:rPr lang="ru-RU" sz="28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свого</a:t>
            </a:r>
            <a:r>
              <a:rPr lang="ru-RU" sz="2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народу.</a:t>
            </a: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25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76672"/>
            <a:ext cx="52565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Докія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Кузьмівна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Гуменна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народилася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селянській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родині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23.02 (07. 03 ) 1904 р. в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с.Жашків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Таращанського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повіту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Київщині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744603"/>
            <a:ext cx="30988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0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648072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Докія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навчалася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міській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початковій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школі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потім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середній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педагогічній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школі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b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Вищу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освіту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здобула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Києвському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інституті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народної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освіти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(ІНО) на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літературному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факультеті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де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викладали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професори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О.Грушевський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О.Оглоблін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М.Зеров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П.Филипович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18485"/>
            <a:ext cx="4655692" cy="2955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56100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4240">
            <a:off x="359734" y="257777"/>
            <a:ext cx="1982056" cy="3052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8924">
            <a:off x="6987097" y="3390768"/>
            <a:ext cx="2194560" cy="2962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40" y="188640"/>
            <a:ext cx="2047193" cy="2871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71" y="2854242"/>
            <a:ext cx="2095500" cy="2809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TextBox 6"/>
          <p:cNvSpPr txBox="1"/>
          <p:nvPr/>
        </p:nvSpPr>
        <p:spPr>
          <a:xfrm>
            <a:off x="539552" y="3429000"/>
            <a:ext cx="2323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002060"/>
                </a:solidFill>
              </a:rPr>
              <a:t>О.Грушевський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7340" y="3144611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</a:rPr>
              <a:t>М.Зеров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633478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</a:rPr>
              <a:t>О.Оглобл</a:t>
            </a:r>
            <a:r>
              <a:rPr lang="uk-UA" sz="2800" dirty="0" err="1" smtClean="0">
                <a:solidFill>
                  <a:srgbClr val="002060"/>
                </a:solidFill>
              </a:rPr>
              <a:t>ін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0800" y="5796610"/>
            <a:ext cx="2932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2060"/>
                </a:solidFill>
              </a:rPr>
              <a:t>П.</a:t>
            </a:r>
            <a:r>
              <a:rPr lang="uk-UA" sz="2800" dirty="0" err="1" smtClean="0">
                <a:solidFill>
                  <a:srgbClr val="002060"/>
                </a:solidFill>
              </a:rPr>
              <a:t>Филипович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5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388186"/>
            <a:ext cx="45421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Видавати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свої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твори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Докія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Гуменна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почала за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підтримки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Сергія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Пилипенка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20688"/>
            <a:ext cx="3132610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899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22962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Перше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оповідання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"В степу"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було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надруковане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журналі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</a:t>
            </a:r>
            <a:r>
              <a:rPr lang="ru-RU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Сільсько-господарський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пролетар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згодом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її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твори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друкувалися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інших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журналах, ("Глобус", 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</a:t>
            </a:r>
            <a:r>
              <a:rPr lang="ru-RU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Життя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ru-RU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революція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", "</a:t>
            </a:r>
            <a:r>
              <a:rPr lang="ru-RU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Червоний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шлях", 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Літературний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журнал"). 1924 року вступила до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письменницької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організації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"Плуг".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475">
            <a:off x="5752397" y="2568316"/>
            <a:ext cx="2781804" cy="4028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1325">
            <a:off x="1133747" y="2577734"/>
            <a:ext cx="2916935" cy="4008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648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9612" y="404664"/>
            <a:ext cx="6984776" cy="2112333"/>
          </a:xfrm>
          <a:prstGeom prst="rect">
            <a:avLst/>
          </a:prstGeom>
          <a:noFill/>
        </p:spPr>
        <p:txBody>
          <a:bodyPr wrap="square" rtlCol="0">
            <a:prstTxWarp prst="textStop">
              <a:avLst>
                <a:gd name="adj" fmla="val 18293"/>
              </a:avLst>
            </a:prstTxWarp>
            <a:spAutoFit/>
          </a:bodyPr>
          <a:lstStyle/>
          <a:p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Відвідавши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кілька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колгоспів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Докія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Гуменна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написала ряд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репортажів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Листи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степової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України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", “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Ех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Кубань,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Кубань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хлібородная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”, “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Кампанія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 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в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яких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описувала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занепад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українського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побуту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культури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моралі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56871"/>
            <a:ext cx="2691828" cy="42772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2990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417646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березні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1932 року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її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виключили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 “Плугу”, заборонили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друкуватися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означало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літературну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смерть для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письменниці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втрачаючи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можливість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друкуватися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вона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була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приречена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мовчання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 </a:t>
            </a:r>
            <a:endParaRPr lang="ru-RU" sz="2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1484784"/>
            <a:ext cx="32403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Вона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залишає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Харків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виїздить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Туркменії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де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протягом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кількох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місяців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вивчає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східні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мови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збирає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чимало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матеріалу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історію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давню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культуру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місцевого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населення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377028"/>
            <a:ext cx="2048868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628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1070</Words>
  <Application>Microsoft Office PowerPoint</Application>
  <PresentationFormat>Экран (4:3)</PresentationFormat>
  <Paragraphs>58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16</cp:revision>
  <dcterms:modified xsi:type="dcterms:W3CDTF">2014-01-19T16:37:23Z</dcterms:modified>
</cp:coreProperties>
</file>