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6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81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0242" name="Shape 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89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2290" name="Shape 9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97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4338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03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6386" name="Shape 1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"/>
          <p:cNvSpPr>
            <a:spLocks noChangeArrowheads="1"/>
          </p:cNvSpPr>
          <p:nvPr/>
        </p:nvSpPr>
        <p:spPr bwMode="auto">
          <a:xfrm>
            <a:off x="0" y="0"/>
            <a:ext cx="313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5" name="Shape 16"/>
          <p:cNvSpPr>
            <a:spLocks/>
          </p:cNvSpPr>
          <p:nvPr/>
        </p:nvSpPr>
        <p:spPr bwMode="auto">
          <a:xfrm>
            <a:off x="3175" y="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6" name="Shape 17"/>
          <p:cNvSpPr>
            <a:spLocks/>
          </p:cNvSpPr>
          <p:nvPr/>
        </p:nvSpPr>
        <p:spPr bwMode="auto">
          <a:xfrm>
            <a:off x="3175" y="1916113"/>
            <a:ext cx="635000" cy="612775"/>
          </a:xfrm>
          <a:custGeom>
            <a:avLst/>
            <a:gdLst>
              <a:gd name="T0" fmla="*/ 0 w 400"/>
              <a:gd name="T1" fmla="*/ 0 h 514"/>
              <a:gd name="T2" fmla="*/ 400 w 400"/>
              <a:gd name="T3" fmla="*/ 514 h 514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4"/>
              </a:cxn>
              <a:cxn ang="0">
                <a:pos x="2" y="514"/>
              </a:cxn>
              <a:cxn ang="0">
                <a:pos x="400" y="0"/>
              </a:cxn>
            </a:cxnLst>
            <a:rect l="T0" t="T1" r="T2" b="T3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7" name="Shape 18"/>
          <p:cNvSpPr>
            <a:spLocks/>
          </p:cNvSpPr>
          <p:nvPr/>
        </p:nvSpPr>
        <p:spPr bwMode="auto">
          <a:xfrm>
            <a:off x="3175" y="1306513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8" name="Shape 19"/>
          <p:cNvSpPr>
            <a:spLocks/>
          </p:cNvSpPr>
          <p:nvPr/>
        </p:nvSpPr>
        <p:spPr bwMode="auto">
          <a:xfrm>
            <a:off x="152400" y="1306513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512"/>
              </a:cxn>
              <a:cxn ang="0">
                <a:pos x="830" y="512"/>
              </a:cxn>
              <a:cxn ang="0">
                <a:pos x="432" y="0"/>
              </a:cxn>
              <a:cxn ang="0">
                <a:pos x="0" y="0"/>
              </a:cxn>
              <a:cxn ang="0">
                <a:pos x="398" y="512"/>
              </a:cxn>
            </a:cxnLst>
            <a:rect l="T0" t="T1" r="T2" b="T3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9" name="Shape 20"/>
          <p:cNvSpPr>
            <a:spLocks/>
          </p:cNvSpPr>
          <p:nvPr/>
        </p:nvSpPr>
        <p:spPr bwMode="auto">
          <a:xfrm>
            <a:off x="152400" y="32258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830" y="0"/>
              </a:cxn>
              <a:cxn ang="0">
                <a:pos x="398" y="0"/>
              </a:cxn>
              <a:cxn ang="0">
                <a:pos x="0" y="512"/>
              </a:cxn>
              <a:cxn ang="0">
                <a:pos x="432" y="512"/>
              </a:cxn>
              <a:cxn ang="0">
                <a:pos x="830" y="0"/>
              </a:cxn>
            </a:cxnLst>
            <a:rect l="T0" t="T1" r="T2" b="T3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0" name="Shape 21"/>
          <p:cNvSpPr>
            <a:spLocks/>
          </p:cNvSpPr>
          <p:nvPr/>
        </p:nvSpPr>
        <p:spPr bwMode="auto">
          <a:xfrm>
            <a:off x="152400" y="2614613"/>
            <a:ext cx="1317625" cy="611187"/>
          </a:xfrm>
          <a:custGeom>
            <a:avLst/>
            <a:gdLst>
              <a:gd name="T0" fmla="*/ 0 w 830"/>
              <a:gd name="T1" fmla="*/ 0 h 514"/>
              <a:gd name="T2" fmla="*/ 830 w 830"/>
              <a:gd name="T3" fmla="*/ 514 h 514"/>
            </a:gdLst>
            <a:ahLst/>
            <a:cxnLst>
              <a:cxn ang="0">
                <a:pos x="432" y="0"/>
              </a:cxn>
              <a:cxn ang="0">
                <a:pos x="0" y="0"/>
              </a:cxn>
              <a:cxn ang="0">
                <a:pos x="398" y="514"/>
              </a:cxn>
              <a:cxn ang="0">
                <a:pos x="830" y="514"/>
              </a:cxn>
              <a:cxn ang="0">
                <a:pos x="432" y="0"/>
              </a:cxn>
            </a:cxnLst>
            <a:rect l="T0" t="T1" r="T2" b="T3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1" name="Shape 22"/>
          <p:cNvSpPr>
            <a:spLocks/>
          </p:cNvSpPr>
          <p:nvPr/>
        </p:nvSpPr>
        <p:spPr bwMode="auto">
          <a:xfrm>
            <a:off x="984250" y="2614613"/>
            <a:ext cx="1322388" cy="611187"/>
          </a:xfrm>
          <a:custGeom>
            <a:avLst/>
            <a:gdLst>
              <a:gd name="T0" fmla="*/ 0 w 833"/>
              <a:gd name="T1" fmla="*/ 0 h 514"/>
              <a:gd name="T2" fmla="*/ 833 w 833"/>
              <a:gd name="T3" fmla="*/ 514 h 514"/>
            </a:gdLst>
            <a:ahLst/>
            <a:cxnLst>
              <a:cxn ang="0">
                <a:pos x="399" y="514"/>
              </a:cxn>
              <a:cxn ang="0">
                <a:pos x="833" y="514"/>
              </a:cxn>
              <a:cxn ang="0">
                <a:pos x="435" y="0"/>
              </a:cxn>
              <a:cxn ang="0">
                <a:pos x="0" y="0"/>
              </a:cxn>
              <a:cxn ang="0">
                <a:pos x="399" y="514"/>
              </a:cxn>
            </a:cxnLst>
            <a:rect l="T0" t="T1" r="T2" b="T3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2" name="Shape 23"/>
          <p:cNvSpPr>
            <a:spLocks/>
          </p:cNvSpPr>
          <p:nvPr/>
        </p:nvSpPr>
        <p:spPr bwMode="auto">
          <a:xfrm>
            <a:off x="3175" y="2614613"/>
            <a:ext cx="635000" cy="611187"/>
          </a:xfrm>
          <a:custGeom>
            <a:avLst/>
            <a:gdLst>
              <a:gd name="T0" fmla="*/ 0 w 400"/>
              <a:gd name="T1" fmla="*/ 0 h 514"/>
              <a:gd name="T2" fmla="*/ 400 w 400"/>
              <a:gd name="T3" fmla="*/ 514 h 514"/>
            </a:gdLst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514"/>
              </a:cxn>
              <a:cxn ang="0">
                <a:pos x="400" y="514"/>
              </a:cxn>
              <a:cxn ang="0">
                <a:pos x="2" y="0"/>
              </a:cxn>
            </a:cxnLst>
            <a:rect l="T0" t="T1" r="T2" b="T3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5" name="Shape 24"/>
          <p:cNvSpPr>
            <a:spLocks/>
          </p:cNvSpPr>
          <p:nvPr/>
        </p:nvSpPr>
        <p:spPr bwMode="auto">
          <a:xfrm>
            <a:off x="984250" y="4533900"/>
            <a:ext cx="1322388" cy="609600"/>
          </a:xfrm>
          <a:custGeom>
            <a:avLst/>
            <a:gdLst>
              <a:gd name="T0" fmla="*/ 0 w 833"/>
              <a:gd name="T1" fmla="*/ 0 h 512"/>
              <a:gd name="T2" fmla="*/ 833 w 833"/>
              <a:gd name="T3" fmla="*/ 512 h 512"/>
            </a:gdLst>
            <a:ahLst/>
            <a:cxnLst>
              <a:cxn ang="0">
                <a:pos x="399" y="0"/>
              </a:cxn>
              <a:cxn ang="0">
                <a:pos x="0" y="512"/>
              </a:cxn>
              <a:cxn ang="0">
                <a:pos x="435" y="512"/>
              </a:cxn>
              <a:cxn ang="0">
                <a:pos x="833" y="0"/>
              </a:cxn>
              <a:cxn ang="0">
                <a:pos x="399" y="0"/>
              </a:cxn>
            </a:cxnLst>
            <a:rect l="T0" t="T1" r="T2" b="T3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6" name="Shape 25"/>
          <p:cNvSpPr>
            <a:spLocks/>
          </p:cNvSpPr>
          <p:nvPr/>
        </p:nvSpPr>
        <p:spPr bwMode="auto">
          <a:xfrm>
            <a:off x="984250" y="3924300"/>
            <a:ext cx="1322388" cy="609600"/>
          </a:xfrm>
          <a:custGeom>
            <a:avLst/>
            <a:gdLst>
              <a:gd name="T0" fmla="*/ 0 w 833"/>
              <a:gd name="T1" fmla="*/ 0 h 512"/>
              <a:gd name="T2" fmla="*/ 833 w 833"/>
              <a:gd name="T3" fmla="*/ 512 h 512"/>
            </a:gdLst>
            <a:ahLst/>
            <a:cxnLst>
              <a:cxn ang="0">
                <a:pos x="435" y="0"/>
              </a:cxn>
              <a:cxn ang="0">
                <a:pos x="0" y="0"/>
              </a:cxn>
              <a:cxn ang="0">
                <a:pos x="399" y="512"/>
              </a:cxn>
              <a:cxn ang="0">
                <a:pos x="833" y="512"/>
              </a:cxn>
              <a:cxn ang="0">
                <a:pos x="435" y="0"/>
              </a:cxn>
            </a:cxnLst>
            <a:rect l="T0" t="T1" r="T2" b="T3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7" name="Shape 26"/>
          <p:cNvSpPr>
            <a:spLocks/>
          </p:cNvSpPr>
          <p:nvPr/>
        </p:nvSpPr>
        <p:spPr bwMode="auto">
          <a:xfrm>
            <a:off x="1820863" y="39243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434" y="0"/>
              </a:cxn>
              <a:cxn ang="0">
                <a:pos x="0" y="0"/>
              </a:cxn>
              <a:cxn ang="0">
                <a:pos x="398" y="512"/>
              </a:cxn>
              <a:cxn ang="0">
                <a:pos x="830" y="512"/>
              </a:cxn>
              <a:cxn ang="0">
                <a:pos x="434" y="0"/>
              </a:cxn>
            </a:cxnLst>
            <a:rect l="T0" t="T1" r="T2" b="T3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8" name="Shape 27"/>
          <p:cNvSpPr>
            <a:spLocks/>
          </p:cNvSpPr>
          <p:nvPr/>
        </p:nvSpPr>
        <p:spPr bwMode="auto">
          <a:xfrm>
            <a:off x="3175" y="6096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9" name="Shape 28"/>
          <p:cNvSpPr>
            <a:spLocks/>
          </p:cNvSpPr>
          <p:nvPr/>
        </p:nvSpPr>
        <p:spPr bwMode="auto">
          <a:xfrm>
            <a:off x="152400" y="1916113"/>
            <a:ext cx="1317625" cy="612775"/>
          </a:xfrm>
          <a:custGeom>
            <a:avLst/>
            <a:gdLst>
              <a:gd name="T0" fmla="*/ 0 w 830"/>
              <a:gd name="T1" fmla="*/ 0 h 514"/>
              <a:gd name="T2" fmla="*/ 830 w 830"/>
              <a:gd name="T3" fmla="*/ 514 h 514"/>
            </a:gdLst>
            <a:ahLst/>
            <a:cxnLst>
              <a:cxn ang="0">
                <a:pos x="0" y="514"/>
              </a:cxn>
              <a:cxn ang="0">
                <a:pos x="432" y="514"/>
              </a:cxn>
              <a:cxn ang="0">
                <a:pos x="830" y="0"/>
              </a:cxn>
              <a:cxn ang="0">
                <a:pos x="398" y="0"/>
              </a:cxn>
              <a:cxn ang="0">
                <a:pos x="0" y="514"/>
              </a:cxn>
            </a:cxnLst>
            <a:rect l="T0" t="T1" r="T2" b="T3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20" name="Shape 29"/>
          <p:cNvSpPr>
            <a:spLocks/>
          </p:cNvSpPr>
          <p:nvPr/>
        </p:nvSpPr>
        <p:spPr bwMode="auto">
          <a:xfrm>
            <a:off x="984250" y="3225800"/>
            <a:ext cx="1322388" cy="609600"/>
          </a:xfrm>
          <a:custGeom>
            <a:avLst/>
            <a:gdLst>
              <a:gd name="T0" fmla="*/ 0 w 833"/>
              <a:gd name="T1" fmla="*/ 0 h 512"/>
              <a:gd name="T2" fmla="*/ 833 w 833"/>
              <a:gd name="T3" fmla="*/ 512 h 512"/>
            </a:gdLst>
            <a:ahLst/>
            <a:cxnLst>
              <a:cxn ang="0">
                <a:pos x="0" y="512"/>
              </a:cxn>
              <a:cxn ang="0">
                <a:pos x="435" y="512"/>
              </a:cxn>
              <a:cxn ang="0">
                <a:pos x="833" y="0"/>
              </a:cxn>
              <a:cxn ang="0">
                <a:pos x="399" y="0"/>
              </a:cxn>
              <a:cxn ang="0">
                <a:pos x="0" y="512"/>
              </a:cxn>
            </a:cxnLst>
            <a:rect l="T0" t="T1" r="T2" b="T3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21" name="Shape 30"/>
          <p:cNvSpPr>
            <a:spLocks/>
          </p:cNvSpPr>
          <p:nvPr/>
        </p:nvSpPr>
        <p:spPr bwMode="auto">
          <a:xfrm>
            <a:off x="3175" y="32258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22" name="Shape 31"/>
          <p:cNvSpPr>
            <a:spLocks/>
          </p:cNvSpPr>
          <p:nvPr/>
        </p:nvSpPr>
        <p:spPr bwMode="auto">
          <a:xfrm>
            <a:off x="1820863" y="45339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0"/>
              </a:cxn>
              <a:cxn ang="0">
                <a:pos x="0" y="512"/>
              </a:cxn>
              <a:cxn ang="0">
                <a:pos x="434" y="512"/>
              </a:cxn>
              <a:cxn ang="0">
                <a:pos x="830" y="0"/>
              </a:cxn>
              <a:cxn ang="0">
                <a:pos x="398" y="0"/>
              </a:cxn>
            </a:cxnLst>
            <a:rect l="T0" t="T1" r="T2" b="T3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23" name="Shape 32"/>
          <p:cNvSpPr>
            <a:spLocks/>
          </p:cNvSpPr>
          <p:nvPr/>
        </p:nvSpPr>
        <p:spPr bwMode="auto">
          <a:xfrm>
            <a:off x="152400" y="45339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0"/>
              </a:cxn>
              <a:cxn ang="0">
                <a:pos x="0" y="512"/>
              </a:cxn>
              <a:cxn ang="0">
                <a:pos x="432" y="512"/>
              </a:cxn>
              <a:cxn ang="0">
                <a:pos x="830" y="0"/>
              </a:cxn>
              <a:cxn ang="0">
                <a:pos x="398" y="0"/>
              </a:cxn>
            </a:cxnLst>
            <a:rect l="T0" t="T1" r="T2" b="T3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24" name="Shape 33"/>
          <p:cNvSpPr>
            <a:spLocks/>
          </p:cNvSpPr>
          <p:nvPr/>
        </p:nvSpPr>
        <p:spPr bwMode="auto">
          <a:xfrm>
            <a:off x="3175" y="45339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25" name="Shape 34"/>
          <p:cNvSpPr>
            <a:spLocks/>
          </p:cNvSpPr>
          <p:nvPr/>
        </p:nvSpPr>
        <p:spPr bwMode="auto">
          <a:xfrm>
            <a:off x="3175" y="39243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26" name="Shape 35"/>
          <p:cNvSpPr>
            <a:spLocks/>
          </p:cNvSpPr>
          <p:nvPr/>
        </p:nvSpPr>
        <p:spPr bwMode="auto">
          <a:xfrm>
            <a:off x="152400" y="39243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512"/>
              </a:cxn>
              <a:cxn ang="0">
                <a:pos x="830" y="512"/>
              </a:cxn>
              <a:cxn ang="0">
                <a:pos x="432" y="0"/>
              </a:cxn>
              <a:cxn ang="0">
                <a:pos x="0" y="0"/>
              </a:cxn>
              <a:cxn ang="0">
                <a:pos x="398" y="512"/>
              </a:cxn>
            </a:cxnLst>
            <a:rect l="T0" t="T1" r="T2" b="T3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27" name="Shape 36"/>
          <p:cNvSpPr>
            <a:spLocks/>
          </p:cNvSpPr>
          <p:nvPr/>
        </p:nvSpPr>
        <p:spPr bwMode="auto">
          <a:xfrm>
            <a:off x="7415213" y="0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28" name="Shape 37"/>
          <p:cNvSpPr>
            <a:spLocks/>
          </p:cNvSpPr>
          <p:nvPr/>
        </p:nvSpPr>
        <p:spPr bwMode="auto">
          <a:xfrm>
            <a:off x="8397875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29" name="Shape 38"/>
          <p:cNvSpPr>
            <a:spLocks/>
          </p:cNvSpPr>
          <p:nvPr/>
        </p:nvSpPr>
        <p:spPr bwMode="auto">
          <a:xfrm>
            <a:off x="8397875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30" name="Shape 39"/>
          <p:cNvSpPr>
            <a:spLocks/>
          </p:cNvSpPr>
          <p:nvPr/>
        </p:nvSpPr>
        <p:spPr bwMode="auto">
          <a:xfrm>
            <a:off x="8397875" y="15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31" name="Shape 40"/>
          <p:cNvSpPr>
            <a:spLocks/>
          </p:cNvSpPr>
          <p:nvPr/>
        </p:nvSpPr>
        <p:spPr bwMode="auto">
          <a:xfrm>
            <a:off x="8397875" y="612775"/>
            <a:ext cx="746125" cy="606425"/>
          </a:xfrm>
          <a:custGeom>
            <a:avLst/>
            <a:gdLst>
              <a:gd name="T0" fmla="*/ 0 w 470"/>
              <a:gd name="T1" fmla="*/ 0 h 602"/>
              <a:gd name="T2" fmla="*/ 470 w 470"/>
              <a:gd name="T3" fmla="*/ 602 h 602"/>
            </a:gdLst>
            <a:ahLst/>
            <a:cxnLst>
              <a:cxn ang="0">
                <a:pos x="0" y="0"/>
              </a:cxn>
              <a:cxn ang="0">
                <a:pos x="470" y="602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32" name="Shape 41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/>
          <a:lstStyle>
            <a:lvl1pPr indent="304800">
              <a:buSzPct val="100000"/>
              <a:defRPr sz="4800" b="1"/>
            </a:lvl1pPr>
            <a:lvl2pPr indent="304800">
              <a:buSzPct val="100000"/>
              <a:defRPr sz="4800" b="1"/>
            </a:lvl2pPr>
            <a:lvl3pPr indent="304800">
              <a:buSzPct val="100000"/>
              <a:defRPr sz="4800" b="1"/>
            </a:lvl3pPr>
            <a:lvl4pPr indent="304800">
              <a:buSzPct val="100000"/>
              <a:defRPr sz="4800" b="1"/>
            </a:lvl4pPr>
            <a:lvl5pPr indent="304800">
              <a:buSzPct val="100000"/>
              <a:defRPr sz="4800" b="1"/>
            </a:lvl5pPr>
            <a:lvl6pPr indent="304800">
              <a:buSzPct val="100000"/>
              <a:defRPr sz="4800" b="1"/>
            </a:lvl6pPr>
            <a:lvl7pPr indent="304800">
              <a:buSzPct val="100000"/>
              <a:defRPr sz="4800" b="1"/>
            </a:lvl7pPr>
            <a:lvl8pPr indent="304800">
              <a:buSzPct val="100000"/>
              <a:defRPr sz="4800" b="1"/>
            </a:lvl8pPr>
            <a:lvl9pPr indent="304800"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/>
          <a:lstStyle>
            <a:lvl1pPr marL="0"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>
            <a:spLocks/>
          </p:cNvSpPr>
          <p:nvPr/>
        </p:nvSpPr>
        <p:spPr bwMode="auto">
          <a:xfrm>
            <a:off x="7415213" y="0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5" name="Shape 46"/>
          <p:cNvSpPr>
            <a:spLocks/>
          </p:cNvSpPr>
          <p:nvPr/>
        </p:nvSpPr>
        <p:spPr bwMode="auto">
          <a:xfrm>
            <a:off x="8397875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6" name="Shape 47"/>
          <p:cNvSpPr>
            <a:spLocks/>
          </p:cNvSpPr>
          <p:nvPr/>
        </p:nvSpPr>
        <p:spPr bwMode="auto">
          <a:xfrm>
            <a:off x="8397875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7" name="Shape 48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3"/>
          <p:cNvSpPr>
            <a:spLocks/>
          </p:cNvSpPr>
          <p:nvPr/>
        </p:nvSpPr>
        <p:spPr bwMode="auto">
          <a:xfrm>
            <a:off x="7415213" y="0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6" name="Shape 54"/>
          <p:cNvSpPr>
            <a:spLocks/>
          </p:cNvSpPr>
          <p:nvPr/>
        </p:nvSpPr>
        <p:spPr bwMode="auto">
          <a:xfrm>
            <a:off x="8397875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7" name="Shape 55"/>
          <p:cNvSpPr>
            <a:spLocks/>
          </p:cNvSpPr>
          <p:nvPr/>
        </p:nvSpPr>
        <p:spPr bwMode="auto">
          <a:xfrm>
            <a:off x="8397875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8" name="Shape 56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9"/>
          <p:cNvSpPr>
            <a:spLocks/>
          </p:cNvSpPr>
          <p:nvPr/>
        </p:nvSpPr>
        <p:spPr bwMode="auto">
          <a:xfrm>
            <a:off x="3175" y="2614613"/>
            <a:ext cx="635000" cy="611187"/>
          </a:xfrm>
          <a:custGeom>
            <a:avLst/>
            <a:gdLst>
              <a:gd name="T0" fmla="*/ 0 w 400"/>
              <a:gd name="T1" fmla="*/ 0 h 514"/>
              <a:gd name="T2" fmla="*/ 400 w 400"/>
              <a:gd name="T3" fmla="*/ 514 h 514"/>
            </a:gdLst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514"/>
              </a:cxn>
              <a:cxn ang="0">
                <a:pos x="400" y="514"/>
              </a:cxn>
              <a:cxn ang="0">
                <a:pos x="2" y="0"/>
              </a:cxn>
            </a:cxnLst>
            <a:rect l="T0" t="T1" r="T2" b="T3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4" name="Shape 60"/>
          <p:cNvSpPr>
            <a:spLocks/>
          </p:cNvSpPr>
          <p:nvPr/>
        </p:nvSpPr>
        <p:spPr bwMode="auto">
          <a:xfrm>
            <a:off x="3175" y="32258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5" name="Shape 61"/>
          <p:cNvSpPr>
            <a:spLocks/>
          </p:cNvSpPr>
          <p:nvPr/>
        </p:nvSpPr>
        <p:spPr bwMode="auto">
          <a:xfrm>
            <a:off x="152400" y="45339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0"/>
              </a:cxn>
              <a:cxn ang="0">
                <a:pos x="0" y="512"/>
              </a:cxn>
              <a:cxn ang="0">
                <a:pos x="432" y="512"/>
              </a:cxn>
              <a:cxn ang="0">
                <a:pos x="830" y="0"/>
              </a:cxn>
              <a:cxn ang="0">
                <a:pos x="398" y="0"/>
              </a:cxn>
            </a:cxnLst>
            <a:rect l="T0" t="T1" r="T2" b="T3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6" name="Shape 62"/>
          <p:cNvSpPr>
            <a:spLocks/>
          </p:cNvSpPr>
          <p:nvPr/>
        </p:nvSpPr>
        <p:spPr bwMode="auto">
          <a:xfrm>
            <a:off x="152400" y="39243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512"/>
              </a:cxn>
              <a:cxn ang="0">
                <a:pos x="830" y="512"/>
              </a:cxn>
              <a:cxn ang="0">
                <a:pos x="432" y="0"/>
              </a:cxn>
              <a:cxn ang="0">
                <a:pos x="0" y="0"/>
              </a:cxn>
              <a:cxn ang="0">
                <a:pos x="398" y="512"/>
              </a:cxn>
            </a:cxnLst>
            <a:rect l="T0" t="T1" r="T2" b="T3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7" name="Shape 63"/>
          <p:cNvSpPr>
            <a:spLocks/>
          </p:cNvSpPr>
          <p:nvPr/>
        </p:nvSpPr>
        <p:spPr bwMode="auto">
          <a:xfrm>
            <a:off x="7415213" y="0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8" name="Shape 64"/>
          <p:cNvSpPr>
            <a:spLocks/>
          </p:cNvSpPr>
          <p:nvPr/>
        </p:nvSpPr>
        <p:spPr bwMode="auto">
          <a:xfrm>
            <a:off x="8397875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9" name="Shape 65"/>
          <p:cNvSpPr>
            <a:spLocks/>
          </p:cNvSpPr>
          <p:nvPr/>
        </p:nvSpPr>
        <p:spPr bwMode="auto">
          <a:xfrm>
            <a:off x="8397875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0" name="Shape 66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9"/>
          <p:cNvSpPr>
            <a:spLocks/>
          </p:cNvSpPr>
          <p:nvPr/>
        </p:nvSpPr>
        <p:spPr bwMode="auto">
          <a:xfrm>
            <a:off x="3175" y="2614613"/>
            <a:ext cx="635000" cy="611187"/>
          </a:xfrm>
          <a:custGeom>
            <a:avLst/>
            <a:gdLst>
              <a:gd name="T0" fmla="*/ 0 w 400"/>
              <a:gd name="T1" fmla="*/ 0 h 514"/>
              <a:gd name="T2" fmla="*/ 400 w 400"/>
              <a:gd name="T3" fmla="*/ 514 h 514"/>
            </a:gdLst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514"/>
              </a:cxn>
              <a:cxn ang="0">
                <a:pos x="400" y="514"/>
              </a:cxn>
              <a:cxn ang="0">
                <a:pos x="2" y="0"/>
              </a:cxn>
            </a:cxnLst>
            <a:rect l="T0" t="T1" r="T2" b="T3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4" name="Shape 70"/>
          <p:cNvSpPr>
            <a:spLocks/>
          </p:cNvSpPr>
          <p:nvPr/>
        </p:nvSpPr>
        <p:spPr bwMode="auto">
          <a:xfrm>
            <a:off x="3175" y="32258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5" name="Shape 71"/>
          <p:cNvSpPr>
            <a:spLocks/>
          </p:cNvSpPr>
          <p:nvPr/>
        </p:nvSpPr>
        <p:spPr bwMode="auto">
          <a:xfrm>
            <a:off x="152400" y="45339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0"/>
              </a:cxn>
              <a:cxn ang="0">
                <a:pos x="0" y="512"/>
              </a:cxn>
              <a:cxn ang="0">
                <a:pos x="432" y="512"/>
              </a:cxn>
              <a:cxn ang="0">
                <a:pos x="830" y="0"/>
              </a:cxn>
              <a:cxn ang="0">
                <a:pos x="398" y="0"/>
              </a:cxn>
            </a:cxnLst>
            <a:rect l="T0" t="T1" r="T2" b="T3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6" name="Shape 72"/>
          <p:cNvSpPr>
            <a:spLocks/>
          </p:cNvSpPr>
          <p:nvPr/>
        </p:nvSpPr>
        <p:spPr bwMode="auto">
          <a:xfrm>
            <a:off x="152400" y="39243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512"/>
              </a:cxn>
              <a:cxn ang="0">
                <a:pos x="830" y="512"/>
              </a:cxn>
              <a:cxn ang="0">
                <a:pos x="432" y="0"/>
              </a:cxn>
              <a:cxn ang="0">
                <a:pos x="0" y="0"/>
              </a:cxn>
              <a:cxn ang="0">
                <a:pos x="398" y="512"/>
              </a:cxn>
            </a:cxnLst>
            <a:rect l="T0" t="T1" r="T2" b="T3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7" name="Shape 73"/>
          <p:cNvSpPr>
            <a:spLocks/>
          </p:cNvSpPr>
          <p:nvPr/>
        </p:nvSpPr>
        <p:spPr bwMode="auto">
          <a:xfrm>
            <a:off x="7415213" y="0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8" name="Shape 74"/>
          <p:cNvSpPr>
            <a:spLocks/>
          </p:cNvSpPr>
          <p:nvPr/>
        </p:nvSpPr>
        <p:spPr bwMode="auto">
          <a:xfrm>
            <a:off x="8397875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9" name="Shape 75"/>
          <p:cNvSpPr>
            <a:spLocks/>
          </p:cNvSpPr>
          <p:nvPr/>
        </p:nvSpPr>
        <p:spPr bwMode="auto">
          <a:xfrm>
            <a:off x="8397875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0" name="Shape 76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/>
          <a:lstStyle>
            <a:lvl1pPr marL="0" indent="114300" algn="ctr"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6880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7"/>
          <p:cNvSpPr>
            <a:spLocks noChangeArrowheads="1"/>
          </p:cNvSpPr>
          <p:nvPr/>
        </p:nvSpPr>
        <p:spPr bwMode="auto">
          <a:xfrm>
            <a:off x="0" y="0"/>
            <a:ext cx="313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029" name="Shape 8"/>
          <p:cNvSpPr>
            <a:spLocks/>
          </p:cNvSpPr>
          <p:nvPr/>
        </p:nvSpPr>
        <p:spPr bwMode="auto">
          <a:xfrm>
            <a:off x="3175" y="45339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030" name="Shape 9"/>
          <p:cNvSpPr>
            <a:spLocks/>
          </p:cNvSpPr>
          <p:nvPr/>
        </p:nvSpPr>
        <p:spPr bwMode="auto">
          <a:xfrm>
            <a:off x="3175" y="39243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031" name="Shape 10"/>
          <p:cNvSpPr>
            <a:spLocks/>
          </p:cNvSpPr>
          <p:nvPr/>
        </p:nvSpPr>
        <p:spPr bwMode="auto">
          <a:xfrm>
            <a:off x="8397875" y="15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  <p:sp>
        <p:nvSpPr>
          <p:cNvPr id="1032" name="Shape 11"/>
          <p:cNvSpPr>
            <a:spLocks/>
          </p:cNvSpPr>
          <p:nvPr/>
        </p:nvSpPr>
        <p:spPr bwMode="auto">
          <a:xfrm>
            <a:off x="8397875" y="612775"/>
            <a:ext cx="746125" cy="606425"/>
          </a:xfrm>
          <a:custGeom>
            <a:avLst/>
            <a:gdLst>
              <a:gd name="T0" fmla="*/ 0 w 470"/>
              <a:gd name="T1" fmla="*/ 0 h 602"/>
              <a:gd name="T2" fmla="*/ 470 w 470"/>
              <a:gd name="T3" fmla="*/ 602 h 602"/>
            </a:gdLst>
            <a:ahLst/>
            <a:cxnLst>
              <a:cxn ang="0">
                <a:pos x="0" y="0"/>
              </a:cxn>
              <a:cxn ang="0">
                <a:pos x="470" y="602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0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rtvory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42;&#1080;&#1082;&#1090;&#1086;&#1088;&#1080;&#1103;\Downloads\&#1073;&#1077;&#1090;&#1093;&#1086;&#1074;&#1077;&#1085;%20-%20&#1089;&#1080;&#1084;&#1092;&#1086;&#1085;&#1080;&#1103;%20&#8470;3.mp3" TargetMode="External"/><Relationship Id="rId2" Type="http://schemas.openxmlformats.org/officeDocument/2006/relationships/audio" Target="file:///C:\Users\&#1042;&#1080;&#1082;&#1090;&#1086;&#1088;&#1080;&#1103;\Downloads\&#1041;&#1077;&#1090;&#1093;&#1086;&#1074;&#1077;&#1085;%20-%20&#1058;&#1074;&#1086;&#1088;&#1077;&#1085;&#1080;&#1103;%20&#1055;&#1088;&#1086;&#1084;&#1077;&#1090;&#1077;&#1103;%20&#1057;&#1086;&#1095;.43%20(Allegro%20Con%20Brio,%20Pusto).mp3" TargetMode="External"/><Relationship Id="rId1" Type="http://schemas.openxmlformats.org/officeDocument/2006/relationships/audio" Target="file:///C:\Users\&#1042;&#1080;&#1082;&#1090;&#1086;&#1088;&#1080;&#1103;\Downloads\&#1041;&#1077;&#1090;&#1093;&#1086;&#1074;&#1077;&#1085;%20-%20&#1057;&#1080;&#1084;&#1092;&#1086;&#1085;&#1080;&#1103;%20&#8470;1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42;&#1080;&#1082;&#1090;&#1086;&#1088;&#1080;&#1103;\Downloads\&#1041;&#1077;&#1090;&#1093;&#1086;&#1074;&#1077;&#1085;%20-%20&#1057;&#1080;&#1084;&#1092;&#1086;&#1085;&#1080;&#1103;%20&#8470;9.mp3" TargetMode="External"/><Relationship Id="rId7" Type="http://schemas.openxmlformats.org/officeDocument/2006/relationships/image" Target="../media/image9.jpeg"/><Relationship Id="rId2" Type="http://schemas.openxmlformats.org/officeDocument/2006/relationships/audio" Target="file:///C:\Users\&#1042;&#1080;&#1082;&#1090;&#1086;&#1088;&#1080;&#1103;\Downloads\&#1041;&#1077;&#1090;&#1093;&#1086;&#1074;&#1077;&#1085;%20-%20&#1051;&#1091;&#1085;&#1085;&#1072;&#1103;%20&#1057;&#1086;&#1085;&#1072;&#1090;&#1072;.mp3" TargetMode="External"/><Relationship Id="rId1" Type="http://schemas.openxmlformats.org/officeDocument/2006/relationships/audio" Target="file:///C:\Users\&#1042;&#1080;&#1082;&#1090;&#1086;&#1088;&#1080;&#1103;\Downloads\&#1041;&#1077;&#1090;&#1093;&#1086;&#1074;&#1077;&#1085;%20-%20Jetzt%20Schatchen%20(&#1060;&#1080;&#1076;&#1077;&#1083;&#1080;&#1086;)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79"/>
          <p:cNvSpPr txBox="1">
            <a:spLocks noGrp="1"/>
          </p:cNvSpPr>
          <p:nvPr>
            <p:ph type="subTitle" idx="1"/>
          </p:nvPr>
        </p:nvSpPr>
        <p:spPr>
          <a:xfrm>
            <a:off x="1997075" y="1122363"/>
            <a:ext cx="6400800" cy="2524125"/>
          </a:xfrm>
        </p:spPr>
        <p:txBody>
          <a:bodyPr/>
          <a:lstStyle/>
          <a:p>
            <a:pPr indent="-139700" eaLnBrk="1" hangingPunct="1"/>
            <a:r>
              <a:rPr lang="ru-RU" sz="4800" smtClean="0">
                <a:latin typeface="Arial" charset="0"/>
                <a:cs typeface="Arial" charset="0"/>
              </a:rPr>
              <a:t>Життя та творчість Людвіга Ван Бетховена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8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705600" cy="76200"/>
          </a:xfrm>
        </p:spPr>
        <p:txBody>
          <a:bodyPr/>
          <a:lstStyle/>
          <a:p>
            <a:pPr eaLnBrk="1" hangingPunct="1">
              <a:buClr>
                <a:srgbClr val="FFFFFF"/>
              </a:buClr>
            </a:pPr>
            <a:endParaRPr lang="ru-RU" sz="36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266" name="Shape 85"/>
          <p:cNvSpPr txBox="1">
            <a:spLocks noGrp="1"/>
          </p:cNvSpPr>
          <p:nvPr>
            <p:ph type="body" idx="1"/>
          </p:nvPr>
        </p:nvSpPr>
        <p:spPr>
          <a:xfrm>
            <a:off x="4168775" y="542925"/>
            <a:ext cx="4518025" cy="4202113"/>
          </a:xfrm>
        </p:spPr>
        <p:txBody>
          <a:bodyPr/>
          <a:lstStyle/>
          <a:p>
            <a:pPr indent="-139700" eaLnBrk="1" hangingPunct="1">
              <a:buClr>
                <a:srgbClr val="FFFFFF"/>
              </a:buClr>
            </a:pPr>
            <a:r>
              <a:rPr lang="ru-RU" sz="2000" smtClean="0">
                <a:solidFill>
                  <a:srgbClr val="FFFFFF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Геніальний композитор, творчість якого носить епохальний характер. Будучи разом з Гайдном та Моцартом одним з основоположників віденського класицизму, мистецтво Бетховена є поворотною точкою від епохи класицизму 18 ст. до епохи романтизму 19 ст., а його вплив на творчість декількох наступних поколінь європейських композиторів неможливо переоцінити.</a:t>
            </a:r>
          </a:p>
        </p:txBody>
      </p:sp>
      <p:pic>
        <p:nvPicPr>
          <p:cNvPr id="11267" name="Shape 86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734724"/>
              </a:clrFrom>
              <a:clrTo>
                <a:srgbClr val="7347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555625"/>
            <a:ext cx="3382962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Shape 87"/>
          <p:cNvSpPr txBox="1">
            <a:spLocks noChangeArrowheads="1"/>
          </p:cNvSpPr>
          <p:nvPr/>
        </p:nvSpPr>
        <p:spPr bwMode="auto">
          <a:xfrm>
            <a:off x="1703388" y="1938338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9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880225" cy="17463"/>
          </a:xfrm>
        </p:spPr>
        <p:txBody>
          <a:bodyPr/>
          <a:lstStyle/>
          <a:p>
            <a:pPr eaLnBrk="1" hangingPunct="1">
              <a:buClr>
                <a:srgbClr val="FFFFFF"/>
              </a:buClr>
            </a:pPr>
            <a:endParaRPr lang="ru-RU" sz="36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4" name="Shape 93"/>
          <p:cNvSpPr txBox="1">
            <a:spLocks noGrp="1"/>
          </p:cNvSpPr>
          <p:nvPr>
            <p:ph type="body" idx="1"/>
          </p:nvPr>
        </p:nvSpPr>
        <p:spPr>
          <a:xfrm>
            <a:off x="373063" y="206375"/>
            <a:ext cx="6273800" cy="4624388"/>
          </a:xfrm>
        </p:spPr>
        <p:txBody>
          <a:bodyPr/>
          <a:lstStyle/>
          <a:p>
            <a:pPr indent="-139700" eaLnBrk="1" hangingPunct="1">
              <a:buClr>
                <a:srgbClr val="FFFFFF"/>
              </a:buClr>
            </a:pPr>
            <a:r>
              <a:rPr lang="ru-RU" sz="1800" b="1" smtClean="0">
                <a:solidFill>
                  <a:srgbClr val="FFFFFF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Людвіг ван Бетховен</a:t>
            </a:r>
            <a:r>
              <a:rPr lang="ru-RU" sz="1800" smtClean="0">
                <a:solidFill>
                  <a:srgbClr val="FFFFFF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 (з нім. Ludwig van Beethoven) народився в Бонні (Німеччина), та був хрещений 17 грудня 1770 року. Засновником музичної династії був дід композитора Лодевік ван Бетховен (Lodewijk van Beethoven, 1712-1773), фламандський музикант, який до кінця життя займав посаду капельмейстера - керівника придворної капели.</a:t>
            </a:r>
          </a:p>
          <a:p>
            <a:pPr indent="-139700" eaLnBrk="1" hangingPunct="1">
              <a:buClr>
                <a:srgbClr val="FFFFFF"/>
              </a:buClr>
            </a:pPr>
            <a:endParaRPr lang="ru-RU" sz="320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buClr>
                <a:srgbClr val="FFFFFF"/>
              </a:buClr>
            </a:pPr>
            <a:endParaRPr lang="ru-RU" sz="320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buClr>
                <a:srgbClr val="FFFFFF"/>
              </a:buClr>
            </a:pPr>
            <a:r>
              <a:rPr lang="ru-RU" sz="1800" smtClean="0">
                <a:solidFill>
                  <a:srgbClr val="FFFFFF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Його музичний талант проявився рано, тому батько намагався зробити з нього вундеркінда і другого маленького Моцарта. Так, наприклад, на афіші першого публічного виступу в березні 1778 року Людвіг був оголошений шестирічною дитиною, в той час, як йому вже йшов восьмий рік.</a:t>
            </a:r>
          </a:p>
        </p:txBody>
      </p:sp>
      <p:pic>
        <p:nvPicPr>
          <p:cNvPr id="13315" name="Shape 9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5738" y="147638"/>
            <a:ext cx="21637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Shape 9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5738" y="2708275"/>
            <a:ext cx="21637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00"/>
          <p:cNvSpPr txBox="1">
            <a:spLocks noGrp="1"/>
          </p:cNvSpPr>
          <p:nvPr>
            <p:ph type="title"/>
          </p:nvPr>
        </p:nvSpPr>
        <p:spPr>
          <a:xfrm>
            <a:off x="5724525" y="1347788"/>
            <a:ext cx="1223963" cy="1860550"/>
          </a:xfrm>
        </p:spPr>
        <p:txBody>
          <a:bodyPr/>
          <a:lstStyle/>
          <a:p>
            <a:pPr eaLnBrk="1" hangingPunct="1">
              <a:buClr>
                <a:srgbClr val="FFFFFF"/>
              </a:buClr>
            </a:pPr>
            <a:endParaRPr lang="ru-RU" sz="36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362" name="Shape 101"/>
          <p:cNvSpPr txBox="1">
            <a:spLocks noGrp="1"/>
          </p:cNvSpPr>
          <p:nvPr>
            <p:ph type="body" idx="1"/>
          </p:nvPr>
        </p:nvSpPr>
        <p:spPr>
          <a:xfrm>
            <a:off x="539750" y="195263"/>
            <a:ext cx="8229600" cy="4635500"/>
          </a:xfrm>
        </p:spPr>
        <p:txBody>
          <a:bodyPr/>
          <a:lstStyle/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32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Першим серйозним вчителем Бетховена став композитор Крістіан Готліб Нефі. Саме він розпізнав в хлопчику справжній талант. Під керівництвом Нефі Бетховен в 20 років видасть свій перший </a:t>
            </a:r>
            <a:r>
              <a:rPr lang="ru-RU" sz="1600" smtClean="0">
                <a:solidFill>
                  <a:schemeClr val="bg1"/>
                </a:solidFill>
                <a:latin typeface="Arial" charset="0"/>
                <a:cs typeface="Arial" charset="0"/>
                <a:hlinkClick r:id="rId3"/>
              </a:rPr>
              <a:t>музичний твір</a:t>
            </a:r>
            <a:r>
              <a:rPr lang="ru-RU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r>
              <a:rPr lang="en-US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z="16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endParaRPr 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-139700" eaLnBrk="1" hangingPunct="1">
              <a:lnSpc>
                <a:spcPct val="90000"/>
              </a:lnSpc>
              <a:buClr>
                <a:srgbClr val="FFFFFF"/>
              </a:buClr>
            </a:pPr>
            <a:r>
              <a:rPr lang="ru-RU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У зв'язку з важким матеріальним становищем сім'ї Людвіг вимушений кинути школу і, після смерті матері в 1787 році він бере на себе тягар голови сім'ї. Під його опікою залишаються молодші брати. Бетховен знаходить собі роботу в оркестрі як альтист і через 2 роки починає відвідувати лекції в університеті, де його помічає прославлений композитор Гайдн.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51275" y="2211388"/>
            <a:ext cx="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58700" rIns="0" bIns="158700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pic>
        <p:nvPicPr>
          <p:cNvPr id="15364" name="Picture 5" descr="neefe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203325"/>
            <a:ext cx="16684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Joseph_Haydn,_målning_av_Thomas_Hardy_från_17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1203325"/>
            <a:ext cx="17097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979613" y="3003550"/>
            <a:ext cx="681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Гайдн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5775325" y="3001963"/>
            <a:ext cx="1293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Крістіан Нефі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1"/>
          <p:cNvSpPr txBox="1">
            <a:spLocks noGrp="1"/>
          </p:cNvSpPr>
          <p:nvPr>
            <p:ph type="body" sz="half" idx="4294967295"/>
          </p:nvPr>
        </p:nvSpPr>
        <p:spPr>
          <a:xfrm>
            <a:off x="4648200" y="123825"/>
            <a:ext cx="4038600" cy="4470400"/>
          </a:xfrm>
        </p:spPr>
        <p:txBody>
          <a:bodyPr/>
          <a:lstStyle/>
          <a:p>
            <a:pPr marL="0" indent="0"/>
            <a:r>
              <a:rPr lang="uk-UA" sz="1200" smtClean="0">
                <a:latin typeface="Arial" charset="0"/>
                <a:cs typeface="Arial" charset="0"/>
              </a:rPr>
              <a:t>Симфонія №1</a:t>
            </a:r>
          </a:p>
          <a:p>
            <a:pPr marL="0" indent="0"/>
            <a:endParaRPr lang="uk-UA" sz="1200" smtClean="0">
              <a:latin typeface="Arial" charset="0"/>
              <a:cs typeface="Arial" charset="0"/>
            </a:endParaRPr>
          </a:p>
          <a:p>
            <a:pPr marL="0" indent="0"/>
            <a:endParaRPr lang="uk-UA" sz="1200" smtClean="0">
              <a:latin typeface="Arial" charset="0"/>
              <a:cs typeface="Arial" charset="0"/>
            </a:endParaRPr>
          </a:p>
          <a:p>
            <a:pPr marL="0" indent="0"/>
            <a:r>
              <a:rPr lang="uk-UA" sz="1200" smtClean="0">
                <a:latin typeface="Arial" charset="0"/>
                <a:cs typeface="Arial" charset="0"/>
              </a:rPr>
              <a:t>Творіння Прометея</a:t>
            </a:r>
          </a:p>
          <a:p>
            <a:pPr marL="0" indent="0"/>
            <a:endParaRPr lang="uk-UA" sz="1200" smtClean="0">
              <a:latin typeface="Arial" charset="0"/>
              <a:cs typeface="Arial" charset="0"/>
            </a:endParaRPr>
          </a:p>
          <a:p>
            <a:pPr marL="0" indent="0"/>
            <a:endParaRPr lang="uk-UA" sz="1200" smtClean="0">
              <a:latin typeface="Arial" charset="0"/>
              <a:cs typeface="Arial" charset="0"/>
            </a:endParaRPr>
          </a:p>
          <a:p>
            <a:pPr marL="0" indent="0"/>
            <a:r>
              <a:rPr lang="uk-UA" sz="1200" smtClean="0">
                <a:latin typeface="Arial" charset="0"/>
                <a:cs typeface="Arial" charset="0"/>
              </a:rPr>
              <a:t>Симфонія №3</a:t>
            </a:r>
            <a:endParaRPr lang="ru-RU" sz="1200" smtClean="0">
              <a:latin typeface="Arial" charset="0"/>
              <a:cs typeface="Arial" charset="0"/>
            </a:endParaRPr>
          </a:p>
        </p:txBody>
      </p:sp>
      <p:sp>
        <p:nvSpPr>
          <p:cNvPr id="17410" name="Text Box 14"/>
          <p:cNvSpPr txBox="1">
            <a:spLocks noGrp="1"/>
          </p:cNvSpPr>
          <p:nvPr>
            <p:ph type="body" sz="half" idx="4294967295"/>
          </p:nvPr>
        </p:nvSpPr>
        <p:spPr>
          <a:xfrm>
            <a:off x="468313" y="123825"/>
            <a:ext cx="4038600" cy="4470400"/>
          </a:xfrm>
        </p:spPr>
        <p:txBody>
          <a:bodyPr/>
          <a:lstStyle/>
          <a:p>
            <a:pPr marL="0" indent="0"/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Через декілька років життя у Відні, твори Людвіга Ван Бетховена починають видаватися широкими тиражами і користуватися великою популярністю. У цей період композитор пише три концерти і двадцять сонат для фортепіано, вісім скрипкових сонат, безліч інших творів. Серед них такі знамениті твори як Перша і Друга симфонії, а також балет «Творіння Прометея». </a:t>
            </a:r>
          </a:p>
          <a:p>
            <a:pPr marL="0" indent="0"/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У 26 років у Бетховена починаються проблеми із</a:t>
            </a:r>
            <a: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слухом. Причина – запалення внутрішнього вуха, яке тим більше небажано для композитора, що викликає постійний дзвін у вухах. Він усамітнюється в невеликому містечку Хайлігенштадте де і пише Третю симфонію.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2543" name="Бетховен - Симфония №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9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Бетховен - Творения Прометея Соч.43 (Allegro Con Brio, Pusto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356100" y="771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бетховен - симфония №3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34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8" descr="291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708150"/>
            <a:ext cx="41036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4716463" y="4227513"/>
            <a:ext cx="388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>
                <a:solidFill>
                  <a:schemeClr val="bg1"/>
                </a:solidFill>
              </a:rPr>
              <a:t>Ілюстрація до музичного твору “Творіння Прометея”</a:t>
            </a:r>
            <a:endParaRPr lang="ru-RU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0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6357" fill="hold"/>
                                        <p:tgtEl>
                                          <p:spTgt spid="22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5245" fill="hold"/>
                                        <p:tgtEl>
                                          <p:spTgt spid="22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7200" y="206375"/>
            <a:ext cx="6880225" cy="69850"/>
          </a:xfrm>
        </p:spPr>
        <p:txBody>
          <a:bodyPr/>
          <a:lstStyle/>
          <a:p>
            <a:endParaRPr lang="ru-RU" sz="1200" smtClean="0">
              <a:latin typeface="Arial" charset="0"/>
              <a:cs typeface="Arial" charset="0"/>
            </a:endParaRPr>
          </a:p>
        </p:txBody>
      </p:sp>
      <p:sp>
        <p:nvSpPr>
          <p:cNvPr id="18434" name="Text Box 3"/>
          <p:cNvSpPr txBox="1">
            <a:spLocks noGrp="1"/>
          </p:cNvSpPr>
          <p:nvPr>
            <p:ph type="body" idx="4294967295"/>
          </p:nvPr>
        </p:nvSpPr>
        <p:spPr>
          <a:xfrm>
            <a:off x="457200" y="339725"/>
            <a:ext cx="8229600" cy="42545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У період з 1802 по 1812 роки Бетховен створює оперу «Фіделіо» і деякі інші твори, багато які з них стають його візитними картками: Місячна соната, Дев'ята симфонія і Урочиста меса.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  <a:p>
            <a:endParaRPr lang="uk-UA" smtClean="0">
              <a:latin typeface="Arial" charset="0"/>
              <a:cs typeface="Arial" charset="0"/>
            </a:endParaRPr>
          </a:p>
          <a:p>
            <a:r>
              <a:rPr lang="uk-UA" smtClean="0">
                <a:latin typeface="Arial" charset="0"/>
                <a:cs typeface="Arial" charset="0"/>
              </a:rPr>
              <a:t> - “Фіделіо”</a:t>
            </a:r>
          </a:p>
          <a:p>
            <a:endParaRPr lang="uk-UA" smtClean="0">
              <a:latin typeface="Arial" charset="0"/>
              <a:cs typeface="Arial" charset="0"/>
            </a:endParaRPr>
          </a:p>
          <a:p>
            <a:r>
              <a:rPr lang="uk-UA" smtClean="0">
                <a:latin typeface="Arial" charset="0"/>
                <a:cs typeface="Arial" charset="0"/>
              </a:rPr>
              <a:t> - Місячна соната</a:t>
            </a:r>
          </a:p>
          <a:p>
            <a:endParaRPr lang="uk-UA" smtClean="0">
              <a:latin typeface="Arial" charset="0"/>
              <a:cs typeface="Arial" charset="0"/>
            </a:endParaRPr>
          </a:p>
          <a:p>
            <a:r>
              <a:rPr lang="uk-UA" smtClean="0">
                <a:latin typeface="Arial" charset="0"/>
                <a:cs typeface="Arial" charset="0"/>
              </a:rPr>
              <a:t> - Дев</a:t>
            </a:r>
            <a:r>
              <a:rPr lang="en-US" smtClean="0">
                <a:latin typeface="Arial" charset="0"/>
                <a:cs typeface="Arial" charset="0"/>
              </a:rPr>
              <a:t>’</a:t>
            </a:r>
            <a:r>
              <a:rPr lang="uk-UA" smtClean="0">
                <a:latin typeface="Arial" charset="0"/>
                <a:cs typeface="Arial" charset="0"/>
              </a:rPr>
              <a:t>ята симфонія</a:t>
            </a:r>
          </a:p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5604" name="Бетховен - Jetzt Schatchen (Фиделио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9388" y="10588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Бетховен - Лунная Соната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9388" y="1492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Бетховен - Симфония №9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9388" y="192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beethoven-fideli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1058863"/>
            <a:ext cx="56165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771775" y="4371975"/>
            <a:ext cx="149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Опера “Фіделіо”</a:t>
            </a:r>
            <a:endParaRPr lang="ru-RU"/>
          </a:p>
        </p:txBody>
      </p:sp>
      <p:pic>
        <p:nvPicPr>
          <p:cNvPr id="18440" name="Picture 9" descr="62597116_lunnaya_sona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2211388"/>
            <a:ext cx="237648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225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3332" fill="hold"/>
                                        <p:tgtEl>
                                          <p:spTgt spid="25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1597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7200" y="206375"/>
            <a:ext cx="6880225" cy="69850"/>
          </a:xfrm>
        </p:spPr>
        <p:txBody>
          <a:bodyPr/>
          <a:lstStyle/>
          <a:p>
            <a:endParaRPr lang="ru-RU" sz="1200" smtClean="0">
              <a:latin typeface="Arial" charset="0"/>
              <a:cs typeface="Arial" charset="0"/>
            </a:endParaRPr>
          </a:p>
        </p:txBody>
      </p:sp>
      <p:sp>
        <p:nvSpPr>
          <p:cNvPr id="19458" name="Text Box 3"/>
          <p:cNvSpPr txBox="1">
            <a:spLocks noGrp="1"/>
          </p:cNvSpPr>
          <p:nvPr>
            <p:ph type="body" idx="4294967295"/>
          </p:nvPr>
        </p:nvSpPr>
        <p:spPr>
          <a:xfrm>
            <a:off x="468313" y="484188"/>
            <a:ext cx="8229600" cy="4113212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       </a:t>
            </a: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Не дивлячись на глухоту, Бетховен живо цікавився політичним життям країни і не соромився висловлювати свою, деколи дуже сміливу точку зору, на ті або інші дії уряду, аніскільки не побоюючись переслідувань і репресій, які почалися після поразки Наполеона і встановлення жорсткого поліцейського режиму в Австрії. </a:t>
            </a:r>
          </a:p>
          <a:p>
            <a:endParaRPr lang="uk-UA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ru-RU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9459" name="Picture 4" descr="1377518998_beethove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35125"/>
            <a:ext cx="2951162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Beethoven_Hornema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635125"/>
            <a:ext cx="28813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7200" y="206375"/>
            <a:ext cx="6880225" cy="133350"/>
          </a:xfrm>
        </p:spPr>
        <p:txBody>
          <a:bodyPr/>
          <a:lstStyle/>
          <a:p>
            <a:endParaRPr lang="ru-RU" sz="1200" smtClean="0">
              <a:latin typeface="Arial" charset="0"/>
              <a:cs typeface="Arial" charset="0"/>
            </a:endParaRPr>
          </a:p>
        </p:txBody>
      </p:sp>
      <p:sp>
        <p:nvSpPr>
          <p:cNvPr id="20482" name="Text Box 3"/>
          <p:cNvSpPr txBox="1">
            <a:spLocks noGrp="1"/>
          </p:cNvSpPr>
          <p:nvPr>
            <p:ph type="body" idx="4294967295"/>
          </p:nvPr>
        </p:nvSpPr>
        <p:spPr>
          <a:xfrm>
            <a:off x="457200" y="339725"/>
            <a:ext cx="8229600" cy="42545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Він читає партитури опер різних авторів, серед яких особливу увагу приділяє роботам німецького композитора Вебера, з яким зустрічається під час його приїзду до Відня.</a:t>
            </a:r>
          </a:p>
          <a:p>
            <a:endParaRPr lang="ru-RU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Здоров'я Бетховена погіршується, і, врешті-решт, важке захворювання печінки 26 березня 1827 року приводить до смерті великого композитора. На його похорони зібралося більше 20 тисяч чоловік.</a:t>
            </a:r>
            <a:endParaRPr lang="uk-UA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У Людвіга Ван Бетховена залишилася велика кількість учнів, найвідоміші з яких: Тереза Брунсвік, Стефан Брейнінг, Фердинанд Ріс, Карл Чорни і Доротея Ертман. </a:t>
            </a:r>
          </a:p>
        </p:txBody>
      </p:sp>
      <p:pic>
        <p:nvPicPr>
          <p:cNvPr id="20483" name="Picture 4" descr="portrait-of-countess-therese-burnswick-18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11388"/>
            <a:ext cx="20875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116013" y="4516438"/>
            <a:ext cx="1520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Тереза Брунсвік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0485" name="Picture 6" descr="917364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211388"/>
            <a:ext cx="22288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924300" y="4516438"/>
            <a:ext cx="1414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Фердинанд Ріс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0487" name="Picture 8" descr="marie-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211388"/>
            <a:ext cx="20161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6496050" y="4514850"/>
            <a:ext cx="154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Доротея Ертман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480</Words>
  <PresentationFormat>On-screen Show (16:9)</PresentationFormat>
  <Paragraphs>48</Paragraphs>
  <Slides>8</Slides>
  <Notes>4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Comic Sans MS</vt:lpstr>
      <vt:lpstr>steps</vt:lpstr>
      <vt:lpstr>steps</vt:lpstr>
      <vt:lpstr>steps</vt:lpstr>
      <vt:lpstr>steps</vt:lpstr>
      <vt:lpstr>steps</vt:lpstr>
      <vt:lpstr>steps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Виктория</cp:lastModifiedBy>
  <cp:revision>3</cp:revision>
  <dcterms:modified xsi:type="dcterms:W3CDTF">2014-06-09T15:18:55Z</dcterms:modified>
</cp:coreProperties>
</file>