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60" r:id="rId4"/>
    <p:sldId id="268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B737ED9-F245-4540-B39B-51744059340C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5761-D2CF-493B-8F49-8CA8C926B9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7ED9-F245-4540-B39B-51744059340C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5761-D2CF-493B-8F49-8CA8C926B9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7ED9-F245-4540-B39B-51744059340C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5761-D2CF-493B-8F49-8CA8C926B9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7ED9-F245-4540-B39B-51744059340C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5761-D2CF-493B-8F49-8CA8C926B979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7ED9-F245-4540-B39B-51744059340C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5761-D2CF-493B-8F49-8CA8C926B97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7ED9-F245-4540-B39B-51744059340C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5761-D2CF-493B-8F49-8CA8C926B97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7ED9-F245-4540-B39B-51744059340C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5761-D2CF-493B-8F49-8CA8C926B9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7ED9-F245-4540-B39B-51744059340C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5761-D2CF-493B-8F49-8CA8C926B97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7ED9-F245-4540-B39B-51744059340C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5761-D2CF-493B-8F49-8CA8C926B9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7ED9-F245-4540-B39B-51744059340C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5761-D2CF-493B-8F49-8CA8C926B97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7ED9-F245-4540-B39B-51744059340C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5761-D2CF-493B-8F49-8CA8C926B9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B737ED9-F245-4540-B39B-51744059340C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EFB5761-D2CF-493B-8F49-8CA8C926B9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764704"/>
            <a:ext cx="6584776" cy="2533992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latin typeface="Bookman Old Style" pitchFamily="18" charset="0"/>
                <a:ea typeface="Batang" pitchFamily="18" charset="-127"/>
              </a:rPr>
              <a:t>Малювальна школа Мурашка</a:t>
            </a:r>
            <a:endParaRPr lang="ru-RU" sz="4800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67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err="1"/>
              <a:t>Замирайло</a:t>
            </a:r>
            <a:r>
              <a:rPr lang="ru-RU" sz="4000" b="1" dirty="0"/>
              <a:t> </a:t>
            </a:r>
            <a:r>
              <a:rPr lang="ru-RU" sz="4000" b="1" dirty="0" err="1"/>
              <a:t>Віктор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2481133" cy="3240360"/>
          </a:xfrm>
        </p:spPr>
      </p:pic>
      <p:sp>
        <p:nvSpPr>
          <p:cNvPr id="5" name="TextBox 4"/>
          <p:cNvSpPr txBox="1"/>
          <p:nvPr/>
        </p:nvSpPr>
        <p:spPr>
          <a:xfrm>
            <a:off x="3419872" y="2204864"/>
            <a:ext cx="4896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(1868–1939) народився в Черкасах. </a:t>
            </a:r>
            <a:r>
              <a:rPr lang="ru-RU" sz="2400" dirty="0" err="1"/>
              <a:t>Д</a:t>
            </a:r>
            <a:r>
              <a:rPr lang="ru-RU" sz="2400" dirty="0" err="1" smtClean="0"/>
              <a:t>опомагав</a:t>
            </a:r>
            <a:r>
              <a:rPr lang="ru-RU" sz="2400" dirty="0"/>
              <a:t> М. О. Врубелю при </a:t>
            </a:r>
            <a:r>
              <a:rPr lang="ru-RU" sz="2400" dirty="0" err="1"/>
              <a:t>реставрації</a:t>
            </a:r>
            <a:r>
              <a:rPr lang="ru-RU" sz="2400" dirty="0"/>
              <a:t> фресок </a:t>
            </a:r>
            <a:r>
              <a:rPr lang="ru-RU" sz="2400" dirty="0" err="1"/>
              <a:t>Кирилівської</a:t>
            </a:r>
            <a:r>
              <a:rPr lang="ru-RU" sz="2400" dirty="0"/>
              <a:t> </a:t>
            </a:r>
            <a:r>
              <a:rPr lang="ru-RU" sz="2400" dirty="0" smtClean="0"/>
              <a:t>церкви, 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помічником</a:t>
            </a:r>
            <a:r>
              <a:rPr lang="ru-RU" sz="2400" dirty="0"/>
              <a:t> В. М. </a:t>
            </a:r>
            <a:r>
              <a:rPr lang="ru-RU" sz="2400" dirty="0" err="1"/>
              <a:t>Васнєцова</a:t>
            </a:r>
            <a:r>
              <a:rPr lang="ru-RU" sz="2400" dirty="0"/>
              <a:t> у </a:t>
            </a:r>
            <a:r>
              <a:rPr lang="ru-RU" sz="2400" dirty="0" err="1"/>
              <a:t>виконанні</a:t>
            </a:r>
            <a:r>
              <a:rPr lang="ru-RU" sz="2400" dirty="0"/>
              <a:t> </a:t>
            </a:r>
            <a:r>
              <a:rPr lang="ru-RU" sz="2400" dirty="0" err="1"/>
              <a:t>розписівВолодимирського</a:t>
            </a:r>
            <a:r>
              <a:rPr lang="ru-RU" sz="2400" dirty="0"/>
              <a:t> </a:t>
            </a:r>
            <a:r>
              <a:rPr lang="ru-RU" sz="2400" dirty="0" smtClean="0"/>
              <a:t>собору. </a:t>
            </a:r>
            <a:r>
              <a:rPr lang="ru-RU" sz="2400" dirty="0" err="1" smtClean="0"/>
              <a:t>Оформлював</a:t>
            </a:r>
            <a:r>
              <a:rPr lang="ru-RU" sz="2400" dirty="0" smtClean="0"/>
              <a:t> </a:t>
            </a:r>
            <a:r>
              <a:rPr lang="ru-RU" sz="2400" dirty="0"/>
              <a:t>та </a:t>
            </a:r>
            <a:r>
              <a:rPr lang="ru-RU" sz="2400" dirty="0" err="1"/>
              <a:t>ілюстрував</a:t>
            </a:r>
            <a:r>
              <a:rPr lang="ru-RU" sz="2400" dirty="0"/>
              <a:t> </a:t>
            </a:r>
            <a:r>
              <a:rPr lang="ru-RU" sz="2400" dirty="0" smtClean="0"/>
              <a:t>книги.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159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latin typeface="Bookman Old Style" pitchFamily="18" charset="0"/>
              </a:rPr>
              <a:t>Історія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04864"/>
            <a:ext cx="7632848" cy="360040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100" dirty="0" err="1"/>
              <a:t>Т</a:t>
            </a:r>
            <a:r>
              <a:rPr lang="ru-RU" sz="2100" dirty="0" err="1" smtClean="0"/>
              <a:t>акож</a:t>
            </a:r>
            <a:r>
              <a:rPr lang="ru-RU" sz="2100" dirty="0" smtClean="0"/>
              <a:t> </a:t>
            </a:r>
            <a:r>
              <a:rPr lang="ru-RU" sz="2100" dirty="0" err="1" smtClean="0"/>
              <a:t>навчались</a:t>
            </a:r>
            <a:r>
              <a:rPr lang="ru-RU" sz="2100" dirty="0" smtClean="0"/>
              <a:t> С</a:t>
            </a:r>
            <a:r>
              <a:rPr lang="ru-RU" sz="2100" dirty="0"/>
              <a:t>. П. Костенко,  І. С. </a:t>
            </a:r>
            <a:r>
              <a:rPr lang="ru-RU" sz="2100" dirty="0" err="1"/>
              <a:t>Їжакевич</a:t>
            </a:r>
            <a:r>
              <a:rPr lang="ru-RU" sz="2100" dirty="0"/>
              <a:t>, </a:t>
            </a:r>
            <a:r>
              <a:rPr lang="ru-RU" sz="2100" dirty="0" smtClean="0"/>
              <a:t>,</a:t>
            </a:r>
            <a:r>
              <a:rPr lang="ru-RU" sz="2100" dirty="0"/>
              <a:t> М. І. Жук</a:t>
            </a:r>
            <a:r>
              <a:rPr lang="ru-RU" sz="2100" dirty="0" smtClean="0"/>
              <a:t>, </a:t>
            </a:r>
            <a:r>
              <a:rPr lang="ru-RU" sz="2100" dirty="0"/>
              <a:t> А. А. </a:t>
            </a:r>
            <a:r>
              <a:rPr lang="ru-RU" sz="2100" dirty="0" err="1"/>
              <a:t>Курінний</a:t>
            </a:r>
            <a:r>
              <a:rPr lang="ru-RU" sz="2100" dirty="0"/>
              <a:t>, Ф. С. </a:t>
            </a:r>
            <a:r>
              <a:rPr lang="ru-RU" sz="2100" dirty="0" err="1" smtClean="0"/>
              <a:t>Красицький</a:t>
            </a:r>
            <a:r>
              <a:rPr lang="en-US" sz="2100" dirty="0" smtClean="0"/>
              <a:t>; </a:t>
            </a:r>
            <a:r>
              <a:rPr lang="ru-RU" sz="2100" dirty="0" smtClean="0"/>
              <a:t> </a:t>
            </a:r>
            <a:r>
              <a:rPr lang="ru-RU" sz="2100" dirty="0" err="1"/>
              <a:t>також</a:t>
            </a:r>
            <a:r>
              <a:rPr lang="ru-RU" sz="2100" dirty="0"/>
              <a:t> </a:t>
            </a:r>
            <a:r>
              <a:rPr lang="ru-RU" sz="2100" dirty="0" err="1"/>
              <a:t>навчались</a:t>
            </a:r>
            <a:r>
              <a:rPr lang="ru-RU" sz="2100" dirty="0"/>
              <a:t> В. О. </a:t>
            </a:r>
            <a:r>
              <a:rPr lang="ru-RU" sz="2100" dirty="0" err="1"/>
              <a:t>Сєров</a:t>
            </a:r>
            <a:r>
              <a:rPr lang="ru-RU" sz="2100" dirty="0"/>
              <a:t>, К. С. Малевич</a:t>
            </a:r>
            <a:r>
              <a:rPr lang="ru-RU" sz="2100" dirty="0" smtClean="0"/>
              <a:t>. Школу </a:t>
            </a:r>
            <a:r>
              <a:rPr lang="ru-RU" sz="2100" dirty="0" err="1" smtClean="0"/>
              <a:t>відвідували</a:t>
            </a:r>
            <a:r>
              <a:rPr lang="ru-RU" sz="2100" dirty="0" smtClean="0"/>
              <a:t> </a:t>
            </a:r>
            <a:r>
              <a:rPr lang="ru-RU" sz="2100" dirty="0"/>
              <a:t>та надавали </a:t>
            </a:r>
            <a:r>
              <a:rPr lang="ru-RU" sz="2100" dirty="0" err="1"/>
              <a:t>їй</a:t>
            </a:r>
            <a:r>
              <a:rPr lang="ru-RU" sz="2100" dirty="0"/>
              <a:t> </a:t>
            </a:r>
            <a:r>
              <a:rPr lang="ru-RU" sz="2100" dirty="0" err="1"/>
              <a:t>матеріальну</a:t>
            </a:r>
            <a:r>
              <a:rPr lang="ru-RU" sz="2100" dirty="0"/>
              <a:t> </a:t>
            </a:r>
            <a:r>
              <a:rPr lang="ru-RU" sz="2100" dirty="0" err="1"/>
              <a:t>допомогу</a:t>
            </a:r>
            <a:r>
              <a:rPr lang="ru-RU" sz="2100" dirty="0"/>
              <a:t> </a:t>
            </a:r>
            <a:r>
              <a:rPr lang="ru-RU" sz="2100" dirty="0" err="1"/>
              <a:t>відомі</a:t>
            </a:r>
            <a:r>
              <a:rPr lang="ru-RU" sz="2100" dirty="0"/>
              <a:t> художники </a:t>
            </a:r>
            <a:r>
              <a:rPr lang="ru-RU" sz="2100" dirty="0" err="1"/>
              <a:t>Російської</a:t>
            </a:r>
            <a:r>
              <a:rPr lang="ru-RU" sz="2100" dirty="0"/>
              <a:t> </a:t>
            </a:r>
            <a:r>
              <a:rPr lang="ru-RU" sz="2100" dirty="0" err="1" smtClean="0"/>
              <a:t>імперії</a:t>
            </a:r>
            <a:r>
              <a:rPr lang="ru-RU" sz="2100" dirty="0" smtClean="0"/>
              <a:t> :</a:t>
            </a:r>
            <a:r>
              <a:rPr lang="ru-RU" sz="2100" dirty="0"/>
              <a:t> І. Ю. </a:t>
            </a:r>
            <a:r>
              <a:rPr lang="ru-RU" sz="2100" dirty="0" err="1"/>
              <a:t>Рєпін</a:t>
            </a:r>
            <a:r>
              <a:rPr lang="ru-RU" sz="2100" dirty="0"/>
              <a:t>, М. М. </a:t>
            </a:r>
            <a:r>
              <a:rPr lang="ru-RU" sz="2100" dirty="0" err="1"/>
              <a:t>Ге</a:t>
            </a:r>
            <a:r>
              <a:rPr lang="ru-RU" sz="2100" dirty="0"/>
              <a:t>, М. О. </a:t>
            </a:r>
            <a:r>
              <a:rPr lang="ru-RU" sz="2100" dirty="0" smtClean="0"/>
              <a:t>Врубель, </a:t>
            </a:r>
            <a:r>
              <a:rPr lang="ru-RU" sz="2100" dirty="0"/>
              <a:t> Я. </a:t>
            </a:r>
            <a:r>
              <a:rPr lang="ru-RU" sz="2100" dirty="0" err="1"/>
              <a:t>Станіславський</a:t>
            </a:r>
            <a:r>
              <a:rPr lang="ru-RU" sz="2100" dirty="0"/>
              <a:t>. </a:t>
            </a:r>
            <a:r>
              <a:rPr lang="ru-RU" sz="2100" dirty="0" err="1"/>
              <a:t>Також</a:t>
            </a:r>
            <a:r>
              <a:rPr lang="ru-RU" sz="2100" dirty="0"/>
              <a:t> у </a:t>
            </a:r>
            <a:r>
              <a:rPr lang="ru-RU" sz="2100" dirty="0" err="1"/>
              <a:t>школі</a:t>
            </a:r>
            <a:r>
              <a:rPr lang="ru-RU" sz="2100" dirty="0"/>
              <a:t> проводились </a:t>
            </a:r>
            <a:r>
              <a:rPr lang="ru-RU" sz="2100" dirty="0" err="1"/>
              <a:t>художні</a:t>
            </a:r>
            <a:r>
              <a:rPr lang="ru-RU" sz="2100" dirty="0"/>
              <a:t> </a:t>
            </a:r>
            <a:r>
              <a:rPr lang="ru-RU" sz="2100" dirty="0" err="1"/>
              <a:t>виставки</a:t>
            </a:r>
            <a:r>
              <a:rPr lang="ru-RU" sz="2100" dirty="0"/>
              <a:t> </a:t>
            </a:r>
            <a:r>
              <a:rPr lang="ru-RU" sz="2100" dirty="0" err="1"/>
              <a:t>українських</a:t>
            </a:r>
            <a:r>
              <a:rPr lang="ru-RU" sz="2100" dirty="0"/>
              <a:t> та </a:t>
            </a:r>
            <a:r>
              <a:rPr lang="ru-RU" sz="2100" dirty="0" err="1"/>
              <a:t>російських</a:t>
            </a:r>
            <a:r>
              <a:rPr lang="ru-RU" sz="2100" dirty="0"/>
              <a:t> </a:t>
            </a:r>
            <a:r>
              <a:rPr lang="ru-RU" sz="2100" dirty="0" err="1"/>
              <a:t>художників</a:t>
            </a:r>
            <a:r>
              <a:rPr lang="ru-RU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88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latin typeface="Bookman Old Style" pitchFamily="18" charset="0"/>
              </a:rPr>
              <a:t>Історія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060848"/>
            <a:ext cx="7560840" cy="3600400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ru-RU" sz="2400" dirty="0" err="1">
                <a:latin typeface="Bookman Old Style" pitchFamily="18" charset="0"/>
              </a:rPr>
              <a:t>Спочатку</a:t>
            </a:r>
            <a:r>
              <a:rPr lang="ru-RU" sz="2400" dirty="0">
                <a:latin typeface="Bookman Old Style" pitchFamily="18" charset="0"/>
              </a:rPr>
              <a:t> школа </a:t>
            </a:r>
            <a:r>
              <a:rPr lang="ru-RU" sz="2400" dirty="0" err="1">
                <a:latin typeface="Bookman Old Style" pitchFamily="18" charset="0"/>
              </a:rPr>
              <a:t>розташовувалась</a:t>
            </a:r>
            <a:r>
              <a:rPr lang="ru-RU" sz="2400" dirty="0">
                <a:latin typeface="Bookman Old Style" pitchFamily="18" charset="0"/>
              </a:rPr>
              <a:t> в </a:t>
            </a:r>
            <a:r>
              <a:rPr lang="ru-RU" sz="2400" dirty="0" err="1">
                <a:latin typeface="Bookman Old Style" pitchFamily="18" charset="0"/>
              </a:rPr>
              <a:t>домі</a:t>
            </a:r>
            <a:r>
              <a:rPr lang="ru-RU" sz="2400" dirty="0">
                <a:latin typeface="Bookman Old Style" pitchFamily="18" charset="0"/>
              </a:rPr>
              <a:t> </a:t>
            </a:r>
            <a:r>
              <a:rPr lang="ru-RU" sz="2400" dirty="0" err="1">
                <a:latin typeface="Bookman Old Style" pitchFamily="18" charset="0"/>
              </a:rPr>
              <a:t>Тарнавського</a:t>
            </a:r>
            <a:r>
              <a:rPr lang="ru-RU" sz="2400" dirty="0">
                <a:latin typeface="Bookman Old Style" pitchFamily="18" charset="0"/>
              </a:rPr>
              <a:t> по </a:t>
            </a:r>
            <a:r>
              <a:rPr lang="ru-RU" sz="2400" dirty="0" err="1">
                <a:latin typeface="Bookman Old Style" pitchFamily="18" charset="0"/>
              </a:rPr>
              <a:t>вулиці</a:t>
            </a:r>
            <a:r>
              <a:rPr lang="ru-RU" sz="2400" dirty="0">
                <a:latin typeface="Bookman Old Style" pitchFamily="18" charset="0"/>
              </a:rPr>
              <a:t> </a:t>
            </a:r>
            <a:r>
              <a:rPr lang="ru-RU" sz="2400" dirty="0" err="1">
                <a:latin typeface="Bookman Old Style" pitchFamily="18" charset="0"/>
              </a:rPr>
              <a:t>Трьохсвятительській</a:t>
            </a:r>
            <a:r>
              <a:rPr lang="ru-RU" sz="2400" dirty="0">
                <a:latin typeface="Bookman Old Style" pitchFamily="18" charset="0"/>
              </a:rPr>
              <a:t>, в </a:t>
            </a:r>
            <a:r>
              <a:rPr lang="ru-RU" sz="2400" dirty="0" smtClean="0">
                <a:latin typeface="Bookman Old Style" pitchFamily="18" charset="0"/>
              </a:rPr>
              <a:t>1876–1880</a:t>
            </a:r>
            <a:r>
              <a:rPr lang="ru-RU" sz="2400" dirty="0">
                <a:latin typeface="Bookman Old Style" pitchFamily="18" charset="0"/>
              </a:rPr>
              <a:t> </a:t>
            </a:r>
            <a:r>
              <a:rPr lang="ru-RU" sz="2400" dirty="0" err="1">
                <a:latin typeface="Bookman Old Style" pitchFamily="18" charset="0"/>
              </a:rPr>
              <a:t>рр</a:t>
            </a:r>
            <a:r>
              <a:rPr lang="ru-RU" sz="2400" dirty="0">
                <a:latin typeface="Bookman Old Style" pitchFamily="18" charset="0"/>
              </a:rPr>
              <a:t>. в одному з </a:t>
            </a:r>
            <a:r>
              <a:rPr lang="ru-RU" sz="2400" dirty="0" err="1">
                <a:latin typeface="Bookman Old Style" pitchFamily="18" charset="0"/>
              </a:rPr>
              <a:t>приміщень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міської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Думи</a:t>
            </a:r>
            <a:r>
              <a:rPr lang="ru-RU" sz="2400" dirty="0">
                <a:latin typeface="Bookman Old Style" pitchFamily="18" charset="0"/>
              </a:rPr>
              <a:t>, в </a:t>
            </a:r>
            <a:r>
              <a:rPr lang="ru-RU" sz="2400" dirty="0" smtClean="0">
                <a:latin typeface="Bookman Old Style" pitchFamily="18" charset="0"/>
              </a:rPr>
              <a:t>1880</a:t>
            </a:r>
            <a:r>
              <a:rPr lang="ru-RU" sz="2400" dirty="0">
                <a:latin typeface="Bookman Old Style" pitchFamily="18" charset="0"/>
              </a:rPr>
              <a:t>–</a:t>
            </a:r>
            <a:r>
              <a:rPr lang="ru-RU" sz="2400" dirty="0" smtClean="0">
                <a:latin typeface="Bookman Old Style" pitchFamily="18" charset="0"/>
              </a:rPr>
              <a:t>82</a:t>
            </a:r>
            <a:r>
              <a:rPr lang="ru-RU" sz="2400" dirty="0">
                <a:latin typeface="Bookman Old Style" pitchFamily="18" charset="0"/>
              </a:rPr>
              <a:t> </a:t>
            </a:r>
            <a:r>
              <a:rPr lang="ru-RU" sz="2400" dirty="0" err="1">
                <a:latin typeface="Bookman Old Style" pitchFamily="18" charset="0"/>
              </a:rPr>
              <a:t>рр</a:t>
            </a:r>
            <a:r>
              <a:rPr lang="ru-RU" sz="2400" dirty="0">
                <a:latin typeface="Bookman Old Style" pitchFamily="18" charset="0"/>
              </a:rPr>
              <a:t>. в </a:t>
            </a:r>
            <a:r>
              <a:rPr lang="ru-RU" sz="2400" dirty="0" err="1">
                <a:latin typeface="Bookman Old Style" pitchFamily="18" charset="0"/>
              </a:rPr>
              <a:t>будинку</a:t>
            </a:r>
            <a:r>
              <a:rPr lang="ru-RU" sz="2400" dirty="0">
                <a:latin typeface="Bookman Old Style" pitchFamily="18" charset="0"/>
              </a:rPr>
              <a:t> на </a:t>
            </a:r>
            <a:r>
              <a:rPr lang="ru-RU" sz="2400" dirty="0" err="1">
                <a:latin typeface="Bookman Old Style" pitchFamily="18" charset="0"/>
              </a:rPr>
              <a:t>Афанасіївській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вулиці</a:t>
            </a:r>
            <a:r>
              <a:rPr lang="ru-RU" sz="2400" dirty="0">
                <a:latin typeface="Bookman Old Style" pitchFamily="18" charset="0"/>
              </a:rPr>
              <a:t> (зараз І. Франка </a:t>
            </a:r>
            <a:r>
              <a:rPr lang="ru-RU" sz="2400" dirty="0" err="1">
                <a:latin typeface="Bookman Old Style" pitchFamily="18" charset="0"/>
              </a:rPr>
              <a:t>вулиця</a:t>
            </a:r>
            <a:r>
              <a:rPr lang="ru-RU" sz="2400" dirty="0">
                <a:latin typeface="Bookman Old Style" pitchFamily="18" charset="0"/>
              </a:rPr>
              <a:t>), в </a:t>
            </a:r>
            <a:r>
              <a:rPr lang="ru-RU" sz="2400" dirty="0" smtClean="0">
                <a:latin typeface="Bookman Old Style" pitchFamily="18" charset="0"/>
              </a:rPr>
              <a:t>1882</a:t>
            </a:r>
            <a:r>
              <a:rPr lang="ru-RU" sz="2400" dirty="0">
                <a:latin typeface="Bookman Old Style" pitchFamily="18" charset="0"/>
              </a:rPr>
              <a:t>–</a:t>
            </a:r>
            <a:r>
              <a:rPr lang="ru-RU" sz="2400" dirty="0" smtClean="0">
                <a:latin typeface="Bookman Old Style" pitchFamily="18" charset="0"/>
              </a:rPr>
              <a:t>91</a:t>
            </a:r>
            <a:r>
              <a:rPr lang="ru-RU" sz="2400" dirty="0">
                <a:latin typeface="Bookman Old Style" pitchFamily="18" charset="0"/>
              </a:rPr>
              <a:t> на </a:t>
            </a:r>
            <a:r>
              <a:rPr lang="ru-RU" sz="2400" dirty="0" err="1">
                <a:latin typeface="Bookman Old Style" pitchFamily="18" charset="0"/>
              </a:rPr>
              <a:t>Великій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Володимирській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вулиці</a:t>
            </a:r>
            <a:r>
              <a:rPr lang="ru-RU" sz="2400" dirty="0">
                <a:latin typeface="Bookman Old Style" pitchFamily="18" charset="0"/>
              </a:rPr>
              <a:t> (</a:t>
            </a:r>
            <a:r>
              <a:rPr lang="ru-RU" sz="2400" dirty="0" err="1">
                <a:latin typeface="Bookman Old Style" pitchFamily="18" charset="0"/>
              </a:rPr>
              <a:t>нині</a:t>
            </a:r>
            <a:r>
              <a:rPr lang="ru-RU" sz="2400" dirty="0">
                <a:latin typeface="Bookman Old Style" pitchFamily="18" charset="0"/>
              </a:rPr>
              <a:t> </a:t>
            </a:r>
            <a:r>
              <a:rPr lang="ru-RU" sz="2400" dirty="0" err="1">
                <a:latin typeface="Bookman Old Style" pitchFamily="18" charset="0"/>
              </a:rPr>
              <a:t>Володимирська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вулиця</a:t>
            </a:r>
            <a:r>
              <a:rPr lang="ru-RU" sz="2400" dirty="0">
                <a:latin typeface="Bookman Old Style" pitchFamily="18" charset="0"/>
              </a:rPr>
              <a:t>) в </a:t>
            </a:r>
            <a:r>
              <a:rPr lang="ru-RU" sz="2400" dirty="0" err="1">
                <a:latin typeface="Bookman Old Style" pitchFamily="18" charset="0"/>
              </a:rPr>
              <a:t>будинку</a:t>
            </a:r>
            <a:r>
              <a:rPr lang="ru-RU" sz="2400" dirty="0">
                <a:latin typeface="Bookman Old Style" pitchFamily="18" charset="0"/>
              </a:rPr>
              <a:t> № 46, а з </a:t>
            </a:r>
            <a:r>
              <a:rPr lang="ru-RU" sz="2400" dirty="0" smtClean="0">
                <a:latin typeface="Bookman Old Style" pitchFamily="18" charset="0"/>
              </a:rPr>
              <a:t>1891</a:t>
            </a:r>
            <a:r>
              <a:rPr lang="ru-RU" sz="2400" dirty="0">
                <a:latin typeface="Bookman Old Style" pitchFamily="18" charset="0"/>
              </a:rPr>
              <a:t>–</a:t>
            </a:r>
            <a:r>
              <a:rPr lang="ru-RU" sz="2400" dirty="0" smtClean="0">
                <a:latin typeface="Bookman Old Style" pitchFamily="18" charset="0"/>
              </a:rPr>
              <a:t>№</a:t>
            </a:r>
            <a:r>
              <a:rPr lang="ru-RU" sz="2400" dirty="0">
                <a:latin typeface="Bookman Old Style" pitchFamily="18" charset="0"/>
              </a:rPr>
              <a:t> 47 (</a:t>
            </a:r>
            <a:r>
              <a:rPr lang="ru-RU" sz="2400" dirty="0" err="1">
                <a:latin typeface="Bookman Old Style" pitchFamily="18" charset="0"/>
              </a:rPr>
              <a:t>обидві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будівлі</a:t>
            </a:r>
            <a:r>
              <a:rPr lang="ru-RU" sz="2400" dirty="0">
                <a:latin typeface="Bookman Old Style" pitchFamily="18" charset="0"/>
              </a:rPr>
              <a:t> не </a:t>
            </a:r>
            <a:r>
              <a:rPr lang="ru-RU" sz="2400" dirty="0" err="1">
                <a:latin typeface="Bookman Old Style" pitchFamily="18" charset="0"/>
              </a:rPr>
              <a:t>збереглись</a:t>
            </a:r>
            <a:r>
              <a:rPr lang="ru-RU" sz="2400" dirty="0">
                <a:latin typeface="Bookman Old Style" pitchFamily="18" charset="0"/>
              </a:rPr>
              <a:t>).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9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latin typeface="Bookman Old Style" pitchFamily="18" charset="0"/>
              </a:rPr>
              <a:t>Історія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76872"/>
            <a:ext cx="7272808" cy="345638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400" dirty="0" err="1"/>
              <a:t>Київська</a:t>
            </a:r>
            <a:r>
              <a:rPr lang="ru-RU" sz="2400" dirty="0"/>
              <a:t> </a:t>
            </a:r>
            <a:r>
              <a:rPr lang="ru-RU" sz="2400" dirty="0" err="1"/>
              <a:t>художня</a:t>
            </a:r>
            <a:r>
              <a:rPr lang="ru-RU" sz="2400" dirty="0"/>
              <a:t> школа </a:t>
            </a:r>
            <a:r>
              <a:rPr lang="ru-RU" sz="2400" dirty="0" err="1"/>
              <a:t>проіснувала</a:t>
            </a:r>
            <a:r>
              <a:rPr lang="ru-RU" sz="2400" dirty="0"/>
              <a:t> до 1901 року, коли на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організоване</a:t>
            </a:r>
            <a:r>
              <a:rPr lang="ru-RU" sz="2400" dirty="0"/>
              <a:t> </a:t>
            </a:r>
            <a:r>
              <a:rPr lang="ru-RU" sz="2400" dirty="0" err="1"/>
              <a:t>Київське</a:t>
            </a:r>
            <a:r>
              <a:rPr lang="ru-RU" sz="2400" dirty="0"/>
              <a:t> </a:t>
            </a:r>
            <a:r>
              <a:rPr lang="ru-RU" sz="2400" dirty="0" err="1"/>
              <a:t>художнє</a:t>
            </a:r>
            <a:r>
              <a:rPr lang="ru-RU" sz="2400" dirty="0"/>
              <a:t> училище. Про </a:t>
            </a:r>
            <a:r>
              <a:rPr lang="ru-RU" sz="2400" dirty="0" err="1"/>
              <a:t>діяльність</a:t>
            </a:r>
            <a:r>
              <a:rPr lang="ru-RU" sz="2400" dirty="0"/>
              <a:t> </a:t>
            </a:r>
            <a:r>
              <a:rPr lang="ru-RU" sz="2400" dirty="0" err="1"/>
              <a:t>художньої</a:t>
            </a:r>
            <a:r>
              <a:rPr lang="ru-RU" sz="2400" dirty="0"/>
              <a:t> </a:t>
            </a:r>
            <a:r>
              <a:rPr lang="ru-RU" sz="2400" dirty="0" err="1"/>
              <a:t>школи</a:t>
            </a:r>
            <a:r>
              <a:rPr lang="ru-RU" sz="2400" dirty="0"/>
              <a:t> </a:t>
            </a:r>
            <a:r>
              <a:rPr lang="ru-RU" sz="2400" dirty="0" err="1"/>
              <a:t>розповів</a:t>
            </a:r>
            <a:r>
              <a:rPr lang="ru-RU" sz="2400" dirty="0"/>
              <a:t> сам </a:t>
            </a:r>
            <a:r>
              <a:rPr lang="ru-RU" sz="2400" dirty="0" err="1"/>
              <a:t>Микола</a:t>
            </a:r>
            <a:r>
              <a:rPr lang="ru-RU" sz="2400" dirty="0"/>
              <a:t> Мурашко в </a:t>
            </a:r>
            <a:r>
              <a:rPr lang="ru-RU" sz="2400" dirty="0" err="1"/>
              <a:t>своїй</a:t>
            </a:r>
            <a:r>
              <a:rPr lang="ru-RU" sz="2400" dirty="0"/>
              <a:t> </a:t>
            </a:r>
            <a:r>
              <a:rPr lang="ru-RU" sz="2400" dirty="0" err="1"/>
              <a:t>книзі</a:t>
            </a:r>
            <a:r>
              <a:rPr lang="ru-RU" sz="2400" dirty="0"/>
              <a:t> </a:t>
            </a:r>
            <a:r>
              <a:rPr lang="ru-RU" sz="2400" dirty="0" err="1"/>
              <a:t>спогадів</a:t>
            </a:r>
            <a:r>
              <a:rPr lang="ru-RU" sz="2400" dirty="0"/>
              <a:t> «Записки старого </a:t>
            </a:r>
            <a:r>
              <a:rPr lang="ru-RU" sz="2400" dirty="0" err="1"/>
              <a:t>вчителя</a:t>
            </a:r>
            <a:r>
              <a:rPr lang="ru-RU" sz="2400" dirty="0"/>
              <a:t>».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1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08920"/>
            <a:ext cx="6408712" cy="2088232"/>
          </a:xfrm>
        </p:spPr>
        <p:txBody>
          <a:bodyPr>
            <a:noAutofit/>
          </a:bodyPr>
          <a:lstStyle/>
          <a:p>
            <a:r>
              <a:rPr lang="uk-UA" sz="6600" b="1" dirty="0" smtClean="0"/>
              <a:t>Дякуємо за увагу!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90528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6400800" cy="685800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Bookman Old Style" pitchFamily="18" charset="0"/>
                <a:ea typeface="Batang" pitchFamily="18" charset="-127"/>
              </a:rPr>
              <a:t>Загальні відомості</a:t>
            </a:r>
            <a:endParaRPr lang="ru-RU" b="1" dirty="0">
              <a:latin typeface="Bookman Old Style" pitchFamily="18" charset="0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04864"/>
            <a:ext cx="7272808" cy="352839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400" b="1" u="sng" dirty="0" err="1">
                <a:latin typeface="Bookman Old Style" pitchFamily="18" charset="0"/>
              </a:rPr>
              <a:t>Малювальна</a:t>
            </a:r>
            <a:r>
              <a:rPr lang="ru-RU" sz="2400" b="1" u="sng" dirty="0">
                <a:latin typeface="Bookman Old Style" pitchFamily="18" charset="0"/>
              </a:rPr>
              <a:t> школа </a:t>
            </a:r>
            <a:r>
              <a:rPr lang="ru-RU" sz="2400" b="1" u="sng" dirty="0" smtClean="0">
                <a:latin typeface="Bookman Old Style" pitchFamily="18" charset="0"/>
              </a:rPr>
              <a:t>Мурашка</a:t>
            </a:r>
            <a:r>
              <a:rPr lang="ru-RU" sz="2400" dirty="0">
                <a:latin typeface="Bookman Old Style" pitchFamily="18" charset="0"/>
              </a:rPr>
              <a:t> — </a:t>
            </a:r>
            <a:r>
              <a:rPr lang="ru-RU" sz="2400" dirty="0" err="1">
                <a:latin typeface="Bookman Old Style" pitchFamily="18" charset="0"/>
              </a:rPr>
              <a:t>навчальний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художній</a:t>
            </a:r>
            <a:r>
              <a:rPr lang="ru-RU" sz="2400" dirty="0">
                <a:latin typeface="Bookman Old Style" pitchFamily="18" charset="0"/>
              </a:rPr>
              <a:t> заклад в </a:t>
            </a:r>
            <a:r>
              <a:rPr lang="ru-RU" sz="2400" dirty="0" err="1">
                <a:latin typeface="Bookman Old Style" pitchFamily="18" charset="0"/>
              </a:rPr>
              <a:t>Києві</a:t>
            </a:r>
            <a:r>
              <a:rPr lang="ru-RU" sz="2400" dirty="0">
                <a:latin typeface="Bookman Old Style" pitchFamily="18" charset="0"/>
              </a:rPr>
              <a:t>, </a:t>
            </a:r>
            <a:r>
              <a:rPr lang="ru-RU" sz="2400" dirty="0" err="1">
                <a:latin typeface="Bookman Old Style" pitchFamily="18" charset="0"/>
              </a:rPr>
              <a:t>заснований</a:t>
            </a:r>
            <a:r>
              <a:rPr lang="ru-RU" sz="2400" dirty="0">
                <a:latin typeface="Bookman Old Style" pitchFamily="18" charset="0"/>
              </a:rPr>
              <a:t> 1875 року </a:t>
            </a:r>
            <a:r>
              <a:rPr lang="ru-RU" sz="2400" dirty="0" err="1" smtClean="0">
                <a:latin typeface="Bookman Old Style" pitchFamily="18" charset="0"/>
              </a:rPr>
              <a:t>українським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smtClean="0">
                <a:latin typeface="Bookman Old Style" pitchFamily="18" charset="0"/>
              </a:rPr>
              <a:t>художником-педагогом</a:t>
            </a:r>
            <a:r>
              <a:rPr lang="ru-RU" sz="2400" dirty="0">
                <a:latin typeface="Bookman Old Style" pitchFamily="18" charset="0"/>
              </a:rPr>
              <a:t> </a:t>
            </a:r>
            <a:r>
              <a:rPr lang="ru-RU" sz="2400" dirty="0" err="1">
                <a:latin typeface="Bookman Old Style" pitchFamily="18" charset="0"/>
              </a:rPr>
              <a:t>Миколою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Мурашком</a:t>
            </a:r>
            <a:r>
              <a:rPr lang="ru-RU" sz="2400" dirty="0">
                <a:latin typeface="Bookman Old Style" pitchFamily="18" charset="0"/>
              </a:rPr>
              <a:t>. </a:t>
            </a:r>
            <a:r>
              <a:rPr lang="ru-RU" sz="2400" dirty="0" err="1">
                <a:latin typeface="Bookman Old Style" pitchFamily="18" charset="0"/>
              </a:rPr>
              <a:t>Утримувалася</a:t>
            </a:r>
            <a:r>
              <a:rPr lang="ru-RU" sz="2400" dirty="0">
                <a:latin typeface="Bookman Old Style" pitchFamily="18" charset="0"/>
              </a:rPr>
              <a:t> коштом </a:t>
            </a:r>
            <a:r>
              <a:rPr lang="ru-RU" sz="2400" dirty="0" err="1">
                <a:latin typeface="Bookman Old Style" pitchFamily="18" charset="0"/>
              </a:rPr>
              <a:t>І.Терещенка</a:t>
            </a:r>
            <a:r>
              <a:rPr lang="ru-RU" sz="2400" dirty="0"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40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таня\Desktop\BeFunky_B&amp;w_4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74438"/>
            <a:ext cx="6264696" cy="4264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4027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95400"/>
            <a:ext cx="7128792" cy="685800"/>
          </a:xfrm>
        </p:spPr>
        <p:txBody>
          <a:bodyPr>
            <a:noAutofit/>
          </a:bodyPr>
          <a:lstStyle/>
          <a:p>
            <a:r>
              <a:rPr lang="vi-VN" sz="2900" b="1" dirty="0" smtClean="0"/>
              <a:t>Микола Іванович Мурашко</a:t>
            </a:r>
            <a:endParaRPr lang="ru-RU" sz="2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76872"/>
            <a:ext cx="7560840" cy="360040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uk-UA" sz="2000" dirty="0" smtClean="0">
                <a:latin typeface="Bookman Old Style" pitchFamily="18" charset="0"/>
              </a:rPr>
              <a:t>(1844–1909) народився у Глухові. Український художник і педагог. </a:t>
            </a:r>
            <a:r>
              <a:rPr lang="ru-RU" sz="2000" dirty="0" err="1">
                <a:latin typeface="Bookman Old Style" pitchFamily="18" charset="0"/>
              </a:rPr>
              <a:t>Навчався</a:t>
            </a:r>
            <a:r>
              <a:rPr lang="ru-RU" sz="2000" dirty="0">
                <a:latin typeface="Bookman Old Style" pitchFamily="18" charset="0"/>
              </a:rPr>
              <a:t> у художника-реставратора, </a:t>
            </a:r>
            <a:r>
              <a:rPr lang="ru-RU" sz="2000" dirty="0" err="1">
                <a:latin typeface="Bookman Old Style" pitchFamily="18" charset="0"/>
              </a:rPr>
              <a:t>викладав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малювання</a:t>
            </a:r>
            <a:r>
              <a:rPr lang="ru-RU" sz="2000" dirty="0">
                <a:latin typeface="Bookman Old Style" pitchFamily="18" charset="0"/>
              </a:rPr>
              <a:t> в 1-й </a:t>
            </a:r>
            <a:r>
              <a:rPr lang="ru-RU" sz="2000" dirty="0" err="1">
                <a:latin typeface="Bookman Old Style" pitchFamily="18" charset="0"/>
              </a:rPr>
              <a:t>гімназії</a:t>
            </a:r>
            <a:r>
              <a:rPr lang="ru-RU" sz="2000" dirty="0">
                <a:latin typeface="Bookman Old Style" pitchFamily="18" charset="0"/>
              </a:rPr>
              <a:t> </a:t>
            </a:r>
            <a:r>
              <a:rPr lang="ru-RU" sz="2000" dirty="0" smtClean="0">
                <a:latin typeface="Bookman Old Style" pitchFamily="18" charset="0"/>
              </a:rPr>
              <a:t>, </a:t>
            </a:r>
            <a:r>
              <a:rPr lang="ru-RU" sz="2000" dirty="0">
                <a:latin typeface="Bookman Old Style" pitchFamily="18" charset="0"/>
              </a:rPr>
              <a:t>реальному </a:t>
            </a:r>
            <a:r>
              <a:rPr lang="ru-RU" sz="2000" dirty="0" err="1" smtClean="0">
                <a:latin typeface="Bookman Old Style" pitchFamily="18" charset="0"/>
              </a:rPr>
              <a:t>училищі</a:t>
            </a:r>
            <a:r>
              <a:rPr lang="ru-RU" sz="2000" dirty="0" smtClean="0">
                <a:latin typeface="Bookman Old Style" pitchFamily="18" charset="0"/>
              </a:rPr>
              <a:t>, </a:t>
            </a:r>
            <a:r>
              <a:rPr lang="ru-RU" sz="2000" dirty="0" err="1">
                <a:latin typeface="Bookman Old Style" pitchFamily="18" charset="0"/>
              </a:rPr>
              <a:t>Колегії</a:t>
            </a:r>
            <a:r>
              <a:rPr lang="ru-RU" sz="2000" dirty="0">
                <a:latin typeface="Bookman Old Style" pitchFamily="18" charset="0"/>
              </a:rPr>
              <a:t> Павла </a:t>
            </a:r>
            <a:r>
              <a:rPr lang="ru-RU" sz="2000" dirty="0" smtClean="0">
                <a:latin typeface="Bookman Old Style" pitchFamily="18" charset="0"/>
              </a:rPr>
              <a:t>Галагана. </a:t>
            </a:r>
            <a:r>
              <a:rPr lang="ru-RU" sz="2000" dirty="0">
                <a:latin typeface="Bookman Old Style" pitchFamily="18" charset="0"/>
              </a:rPr>
              <a:t>У 1875 </a:t>
            </a:r>
            <a:r>
              <a:rPr lang="ru-RU" sz="2000" dirty="0" err="1">
                <a:latin typeface="Bookman Old Style" pitchFamily="18" charset="0"/>
              </a:rPr>
              <a:t>році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організував</a:t>
            </a:r>
            <a:r>
              <a:rPr lang="ru-RU" sz="2000" dirty="0">
                <a:latin typeface="Bookman Old Style" pitchFamily="18" charset="0"/>
              </a:rPr>
              <a:t> і </a:t>
            </a:r>
            <a:r>
              <a:rPr lang="ru-RU" sz="2000" dirty="0" err="1">
                <a:latin typeface="Bookman Old Style" pitchFamily="18" charset="0"/>
              </a:rPr>
              <a:t>очолив</a:t>
            </a:r>
            <a:r>
              <a:rPr lang="ru-RU" sz="2000" dirty="0">
                <a:latin typeface="Bookman Old Style" pitchFamily="18" charset="0"/>
              </a:rPr>
              <a:t> </a:t>
            </a:r>
            <a:r>
              <a:rPr lang="ru-RU" sz="2000" dirty="0" err="1">
                <a:latin typeface="Bookman Old Style" pitchFamily="18" charset="0"/>
              </a:rPr>
              <a:t>Рисувальну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smtClean="0">
                <a:latin typeface="Bookman Old Style" pitchFamily="18" charset="0"/>
              </a:rPr>
              <a:t>школу. </a:t>
            </a:r>
            <a:r>
              <a:rPr lang="ru-RU" sz="2000" dirty="0">
                <a:latin typeface="Bookman Old Style" pitchFamily="18" charset="0"/>
              </a:rPr>
              <a:t>З </a:t>
            </a:r>
            <a:r>
              <a:rPr lang="ru-RU" sz="2000" dirty="0" smtClean="0">
                <a:latin typeface="Bookman Old Style" pitchFamily="18" charset="0"/>
              </a:rPr>
              <a:t>1901</a:t>
            </a:r>
            <a:r>
              <a:rPr lang="ru-RU" sz="2000" dirty="0">
                <a:latin typeface="Bookman Old Style" pitchFamily="18" charset="0"/>
              </a:rPr>
              <a:t> жив у </a:t>
            </a:r>
            <a:r>
              <a:rPr lang="ru-RU" sz="2000" dirty="0" err="1">
                <a:latin typeface="Bookman Old Style" pitchFamily="18" charset="0"/>
              </a:rPr>
              <a:t>селищі</a:t>
            </a:r>
            <a:r>
              <a:rPr lang="ru-RU" sz="2000" dirty="0">
                <a:latin typeface="Bookman Old Style" pitchFamily="18" charset="0"/>
              </a:rPr>
              <a:t> </a:t>
            </a:r>
            <a:r>
              <a:rPr lang="ru-RU" sz="2000" dirty="0" err="1">
                <a:latin typeface="Bookman Old Style" pitchFamily="18" charset="0"/>
              </a:rPr>
              <a:t>Бучі</a:t>
            </a:r>
            <a:r>
              <a:rPr lang="ru-RU" sz="2000" dirty="0">
                <a:latin typeface="Bookman Old Style" pitchFamily="18" charset="0"/>
              </a:rPr>
              <a:t> </a:t>
            </a:r>
            <a:r>
              <a:rPr lang="ru-RU" sz="2000" dirty="0" err="1">
                <a:latin typeface="Bookman Old Style" pitchFamily="18" charset="0"/>
              </a:rPr>
              <a:t>поблизу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Києва</a:t>
            </a:r>
            <a:r>
              <a:rPr lang="ru-RU" sz="2000" dirty="0">
                <a:latin typeface="Bookman Old Style" pitchFamily="18" charset="0"/>
              </a:rPr>
              <a:t>, де і </a:t>
            </a:r>
            <a:r>
              <a:rPr lang="ru-RU" sz="2000" dirty="0" smtClean="0">
                <a:latin typeface="Bookman Old Style" pitchFamily="18" charset="0"/>
              </a:rPr>
              <a:t>помер. </a:t>
            </a:r>
            <a:r>
              <a:rPr lang="ru-RU" sz="2000" dirty="0">
                <a:latin typeface="Bookman Old Style" pitchFamily="18" charset="0"/>
              </a:rPr>
              <a:t> </a:t>
            </a:r>
            <a:r>
              <a:rPr lang="ru-RU" sz="2000" dirty="0" err="1">
                <a:latin typeface="Bookman Old Style" pitchFamily="18" charset="0"/>
              </a:rPr>
              <a:t>Похований</a:t>
            </a:r>
            <a:r>
              <a:rPr lang="ru-RU" sz="2000" dirty="0">
                <a:latin typeface="Bookman Old Style" pitchFamily="18" charset="0"/>
              </a:rPr>
              <a:t> на </a:t>
            </a:r>
            <a:r>
              <a:rPr lang="ru-RU" sz="2000" dirty="0" err="1">
                <a:latin typeface="Bookman Old Style" pitchFamily="18" charset="0"/>
              </a:rPr>
              <a:t>Лук'янівському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цвинтарі</a:t>
            </a:r>
            <a:r>
              <a:rPr lang="ru-RU" sz="2000" dirty="0">
                <a:latin typeface="Bookman Old Style" pitchFamily="18" charset="0"/>
              </a:rPr>
              <a:t> </a:t>
            </a:r>
            <a:r>
              <a:rPr lang="ru-RU" sz="2000" dirty="0" smtClean="0">
                <a:latin typeface="Bookman Old Style" pitchFamily="18" charset="0"/>
              </a:rPr>
              <a:t>. </a:t>
            </a:r>
            <a:endParaRPr lang="uk-UA" sz="2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4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400800" cy="685800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latin typeface="Bookman Old Style" pitchFamily="18" charset="0"/>
              </a:rPr>
              <a:t>Історія</a:t>
            </a:r>
            <a:endParaRPr lang="ru-RU" sz="4400" b="1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04864"/>
            <a:ext cx="7848872" cy="3672408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100" dirty="0">
                <a:latin typeface="Bookman Old Style" pitchFamily="18" charset="0"/>
              </a:rPr>
              <a:t>1875 року </a:t>
            </a:r>
            <a:r>
              <a:rPr lang="ru-RU" sz="2100" dirty="0" err="1">
                <a:latin typeface="Bookman Old Style" pitchFamily="18" charset="0"/>
              </a:rPr>
              <a:t>київський</a:t>
            </a:r>
            <a:r>
              <a:rPr lang="ru-RU" sz="2100" dirty="0">
                <a:latin typeface="Bookman Old Style" pitchFamily="18" charset="0"/>
              </a:rPr>
              <a:t> </a:t>
            </a:r>
            <a:r>
              <a:rPr lang="ru-RU" sz="2100" dirty="0" err="1">
                <a:latin typeface="Bookman Old Style" pitchFamily="18" charset="0"/>
              </a:rPr>
              <a:t>живописець</a:t>
            </a:r>
            <a:r>
              <a:rPr lang="ru-RU" sz="2100" dirty="0">
                <a:latin typeface="Bookman Old Style" pitchFamily="18" charset="0"/>
              </a:rPr>
              <a:t> </a:t>
            </a:r>
            <a:r>
              <a:rPr lang="ru-RU" sz="2100" dirty="0" err="1">
                <a:latin typeface="Bookman Old Style" pitchFamily="18" charset="0"/>
              </a:rPr>
              <a:t>Микола</a:t>
            </a:r>
            <a:r>
              <a:rPr lang="ru-RU" sz="2100" dirty="0">
                <a:latin typeface="Bookman Old Style" pitchFamily="18" charset="0"/>
              </a:rPr>
              <a:t> Мурашко </a:t>
            </a:r>
            <a:r>
              <a:rPr lang="ru-RU" sz="2100" dirty="0" err="1">
                <a:latin typeface="Bookman Old Style" pitchFamily="18" charset="0"/>
              </a:rPr>
              <a:t>відкрив</a:t>
            </a:r>
            <a:r>
              <a:rPr lang="ru-RU" sz="2100" dirty="0">
                <a:latin typeface="Bookman Old Style" pitchFamily="18" charset="0"/>
              </a:rPr>
              <a:t> у себе </a:t>
            </a:r>
            <a:r>
              <a:rPr lang="ru-RU" sz="2100" dirty="0" err="1">
                <a:latin typeface="Bookman Old Style" pitchFamily="18" charset="0"/>
              </a:rPr>
              <a:t>вдома</a:t>
            </a:r>
            <a:r>
              <a:rPr lang="ru-RU" sz="2100" dirty="0">
                <a:latin typeface="Bookman Old Style" pitchFamily="18" charset="0"/>
              </a:rPr>
              <a:t> </a:t>
            </a:r>
            <a:r>
              <a:rPr lang="ru-RU" sz="2100" dirty="0" err="1" smtClean="0">
                <a:latin typeface="Bookman Old Style" pitchFamily="18" charset="0"/>
              </a:rPr>
              <a:t>Малювальну</a:t>
            </a:r>
            <a:r>
              <a:rPr lang="ru-RU" sz="2100" dirty="0" smtClean="0">
                <a:latin typeface="Bookman Old Style" pitchFamily="18" charset="0"/>
              </a:rPr>
              <a:t> школу. </a:t>
            </a:r>
            <a:r>
              <a:rPr lang="ru-RU" sz="2100" dirty="0" err="1">
                <a:latin typeface="Bookman Old Style" pitchFamily="18" charset="0"/>
              </a:rPr>
              <a:t>Кошти</a:t>
            </a:r>
            <a:r>
              <a:rPr lang="ru-RU" sz="2100" dirty="0">
                <a:latin typeface="Bookman Old Style" pitchFamily="18" charset="0"/>
              </a:rPr>
              <a:t> на </a:t>
            </a:r>
            <a:r>
              <a:rPr lang="ru-RU" sz="2100" dirty="0" err="1">
                <a:latin typeface="Bookman Old Style" pitchFamily="18" charset="0"/>
              </a:rPr>
              <a:t>відкриття</a:t>
            </a:r>
            <a:r>
              <a:rPr lang="ru-RU" sz="2100" dirty="0">
                <a:latin typeface="Bookman Old Style" pitchFamily="18" charset="0"/>
              </a:rPr>
              <a:t> </a:t>
            </a:r>
            <a:r>
              <a:rPr lang="ru-RU" sz="2100" dirty="0" err="1" smtClean="0">
                <a:latin typeface="Bookman Old Style" pitchFamily="18" charset="0"/>
              </a:rPr>
              <a:t>школи</a:t>
            </a:r>
            <a:r>
              <a:rPr lang="ru-RU" sz="2100" dirty="0" smtClean="0">
                <a:latin typeface="Bookman Old Style" pitchFamily="18" charset="0"/>
              </a:rPr>
              <a:t> </a:t>
            </a:r>
            <a:r>
              <a:rPr lang="ru-RU" sz="2100" dirty="0" err="1">
                <a:latin typeface="Bookman Old Style" pitchFamily="18" charset="0"/>
              </a:rPr>
              <a:t>спочатку</a:t>
            </a:r>
            <a:r>
              <a:rPr lang="ru-RU" sz="2100" dirty="0">
                <a:latin typeface="Bookman Old Style" pitchFamily="18" charset="0"/>
              </a:rPr>
              <a:t> </a:t>
            </a:r>
            <a:r>
              <a:rPr lang="ru-RU" sz="2100" dirty="0" err="1">
                <a:latin typeface="Bookman Old Style" pitchFamily="18" charset="0"/>
              </a:rPr>
              <a:t>збирала</a:t>
            </a:r>
            <a:r>
              <a:rPr lang="ru-RU" sz="2100" dirty="0">
                <a:latin typeface="Bookman Old Style" pitchFamily="18" charset="0"/>
              </a:rPr>
              <a:t> громада. </a:t>
            </a:r>
            <a:r>
              <a:rPr lang="ru-RU" sz="2100" dirty="0" err="1">
                <a:latin typeface="Bookman Old Style" pitchFamily="18" charset="0"/>
              </a:rPr>
              <a:t>Далі</a:t>
            </a:r>
            <a:r>
              <a:rPr lang="ru-RU" sz="2100" dirty="0">
                <a:latin typeface="Bookman Old Style" pitchFamily="18" charset="0"/>
              </a:rPr>
              <a:t> невеликою сумою </a:t>
            </a:r>
            <a:r>
              <a:rPr lang="ru-RU" sz="2100" dirty="0" err="1">
                <a:latin typeface="Bookman Old Style" pitchFamily="18" charset="0"/>
              </a:rPr>
              <a:t>допомогла</a:t>
            </a:r>
            <a:r>
              <a:rPr lang="ru-RU" sz="2100" dirty="0">
                <a:latin typeface="Bookman Old Style" pitchFamily="18" charset="0"/>
              </a:rPr>
              <a:t> </a:t>
            </a:r>
            <a:r>
              <a:rPr lang="ru-RU" sz="2100" dirty="0" err="1">
                <a:latin typeface="Bookman Old Style" pitchFamily="18" charset="0"/>
              </a:rPr>
              <a:t>міська</a:t>
            </a:r>
            <a:r>
              <a:rPr lang="ru-RU" sz="2100" dirty="0">
                <a:latin typeface="Bookman Old Style" pitchFamily="18" charset="0"/>
              </a:rPr>
              <a:t> дума, але </a:t>
            </a:r>
            <a:r>
              <a:rPr lang="ru-RU" sz="2100" dirty="0" err="1">
                <a:latin typeface="Bookman Old Style" pitchFamily="18" charset="0"/>
              </a:rPr>
              <a:t>найбільше</a:t>
            </a:r>
            <a:r>
              <a:rPr lang="ru-RU" sz="2100" dirty="0">
                <a:latin typeface="Bookman Old Style" pitchFamily="18" charset="0"/>
              </a:rPr>
              <a:t> </a:t>
            </a:r>
            <a:r>
              <a:rPr lang="ru-RU" sz="2100" dirty="0" err="1">
                <a:latin typeface="Bookman Old Style" pitchFamily="18" charset="0"/>
              </a:rPr>
              <a:t>посприяв</a:t>
            </a:r>
            <a:r>
              <a:rPr lang="ru-RU" sz="2100" dirty="0">
                <a:latin typeface="Bookman Old Style" pitchFamily="18" charset="0"/>
              </a:rPr>
              <a:t> </a:t>
            </a:r>
            <a:r>
              <a:rPr lang="ru-RU" sz="2100" dirty="0" smtClean="0">
                <a:latin typeface="Bookman Old Style" pitchFamily="18" charset="0"/>
              </a:rPr>
              <a:t>меценат </a:t>
            </a:r>
            <a:r>
              <a:rPr lang="ru-RU" sz="2100" dirty="0" err="1" smtClean="0">
                <a:latin typeface="Bookman Old Style" pitchFamily="18" charset="0"/>
              </a:rPr>
              <a:t>Іван</a:t>
            </a:r>
            <a:r>
              <a:rPr lang="ru-RU" sz="2100" dirty="0" smtClean="0">
                <a:latin typeface="Bookman Old Style" pitchFamily="18" charset="0"/>
              </a:rPr>
              <a:t> Терещенко. </a:t>
            </a:r>
            <a:r>
              <a:rPr lang="ru-RU" sz="2100" dirty="0" err="1" smtClean="0">
                <a:latin typeface="Bookman Old Style" pitchFamily="18" charset="0"/>
              </a:rPr>
              <a:t>Завдяки</a:t>
            </a:r>
            <a:r>
              <a:rPr lang="ru-RU" sz="2100" dirty="0" smtClean="0">
                <a:latin typeface="Bookman Old Style" pitchFamily="18" charset="0"/>
              </a:rPr>
              <a:t> </a:t>
            </a:r>
            <a:r>
              <a:rPr lang="ru-RU" sz="2100" dirty="0" err="1" smtClean="0">
                <a:latin typeface="Bookman Old Style" pitchFamily="18" charset="0"/>
              </a:rPr>
              <a:t>внесеній</a:t>
            </a:r>
            <a:r>
              <a:rPr lang="ru-RU" sz="2100" dirty="0" smtClean="0">
                <a:latin typeface="Bookman Old Style" pitchFamily="18" charset="0"/>
              </a:rPr>
              <a:t> ним </a:t>
            </a:r>
            <a:r>
              <a:rPr lang="ru-RU" sz="2100" dirty="0" err="1" smtClean="0">
                <a:latin typeface="Bookman Old Style" pitchFamily="18" charset="0"/>
              </a:rPr>
              <a:t>сумі</a:t>
            </a:r>
            <a:r>
              <a:rPr lang="ru-RU" sz="2100" dirty="0" smtClean="0">
                <a:latin typeface="Bookman Old Style" pitchFamily="18" charset="0"/>
              </a:rPr>
              <a:t> </a:t>
            </a:r>
            <a:r>
              <a:rPr lang="ru-RU" sz="2100" dirty="0" err="1">
                <a:latin typeface="Bookman Old Style" pitchFamily="18" charset="0"/>
              </a:rPr>
              <a:t>навчальний</a:t>
            </a:r>
            <a:r>
              <a:rPr lang="ru-RU" sz="2100" dirty="0">
                <a:latin typeface="Bookman Old Style" pitchFamily="18" charset="0"/>
              </a:rPr>
              <a:t> заклад </a:t>
            </a:r>
            <a:r>
              <a:rPr lang="ru-RU" sz="2100" dirty="0" err="1">
                <a:latin typeface="Bookman Old Style" pitchFamily="18" charset="0"/>
              </a:rPr>
              <a:t>зміг</a:t>
            </a:r>
            <a:r>
              <a:rPr lang="ru-RU" sz="2100" dirty="0">
                <a:latin typeface="Bookman Old Style" pitchFamily="18" charset="0"/>
              </a:rPr>
              <a:t> </a:t>
            </a:r>
            <a:r>
              <a:rPr lang="ru-RU" sz="2100" dirty="0" err="1">
                <a:latin typeface="Bookman Old Style" pitchFamily="18" charset="0"/>
              </a:rPr>
              <a:t>перебратися</a:t>
            </a:r>
            <a:r>
              <a:rPr lang="ru-RU" sz="2100" dirty="0">
                <a:latin typeface="Bookman Old Style" pitchFamily="18" charset="0"/>
              </a:rPr>
              <a:t> до </a:t>
            </a:r>
            <a:r>
              <a:rPr lang="ru-RU" sz="2100" dirty="0" err="1">
                <a:latin typeface="Bookman Old Style" pitchFamily="18" charset="0"/>
              </a:rPr>
              <a:t>зручного</a:t>
            </a:r>
            <a:r>
              <a:rPr lang="ru-RU" sz="2100" dirty="0">
                <a:latin typeface="Bookman Old Style" pitchFamily="18" charset="0"/>
              </a:rPr>
              <a:t> </a:t>
            </a:r>
            <a:r>
              <a:rPr lang="ru-RU" sz="2100" dirty="0" err="1">
                <a:latin typeface="Bookman Old Style" pitchFamily="18" charset="0"/>
              </a:rPr>
              <a:t>приміщення</a:t>
            </a:r>
            <a:r>
              <a:rPr lang="ru-RU" sz="2100" dirty="0">
                <a:latin typeface="Bookman Old Style" pitchFamily="18" charset="0"/>
              </a:rPr>
              <a:t> і довести число </a:t>
            </a:r>
            <a:r>
              <a:rPr lang="ru-RU" sz="2100" dirty="0" err="1">
                <a:latin typeface="Bookman Old Style" pitchFamily="18" charset="0"/>
              </a:rPr>
              <a:t>учнів</a:t>
            </a:r>
            <a:r>
              <a:rPr lang="ru-RU" sz="2100" dirty="0">
                <a:latin typeface="Bookman Old Style" pitchFamily="18" charset="0"/>
              </a:rPr>
              <a:t> до 250. </a:t>
            </a:r>
          </a:p>
        </p:txBody>
      </p:sp>
    </p:spTree>
    <p:extLst>
      <p:ext uri="{BB962C8B-B14F-4D97-AF65-F5344CB8AC3E}">
        <p14:creationId xmlns:p14="http://schemas.microsoft.com/office/powerpoint/2010/main" val="242389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b="1" dirty="0" smtClean="0">
                <a:latin typeface="Bookman Old Style" pitchFamily="18" charset="0"/>
              </a:rPr>
              <a:t>Історія</a:t>
            </a:r>
            <a:endParaRPr lang="ru-RU" sz="4400" b="1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32856"/>
            <a:ext cx="7632848" cy="367240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400" dirty="0" err="1">
                <a:latin typeface="Bookman Old Style" pitchFamily="18" charset="0"/>
              </a:rPr>
              <a:t>Спочатку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 smtClean="0">
                <a:latin typeface="Bookman Old Style" pitchFamily="18" charset="0"/>
              </a:rPr>
              <a:t>це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 err="1" smtClean="0">
                <a:latin typeface="Bookman Old Style" pitchFamily="18" charset="0"/>
              </a:rPr>
              <a:t>була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>
                <a:latin typeface="Bookman Old Style" pitchFamily="18" charset="0"/>
              </a:rPr>
              <a:t>приватна </a:t>
            </a:r>
            <a:r>
              <a:rPr lang="ru-RU" sz="2400" dirty="0" err="1">
                <a:latin typeface="Bookman Old Style" pitchFamily="18" charset="0"/>
              </a:rPr>
              <a:t>художня</a:t>
            </a:r>
            <a:r>
              <a:rPr lang="ru-RU" sz="2400" dirty="0">
                <a:latin typeface="Bookman Old Style" pitchFamily="18" charset="0"/>
              </a:rPr>
              <a:t> школа, а з 1876 р. стала </a:t>
            </a:r>
            <a:r>
              <a:rPr lang="ru-RU" sz="2400" dirty="0" err="1">
                <a:latin typeface="Bookman Old Style" pitchFamily="18" charset="0"/>
              </a:rPr>
              <a:t>міською</a:t>
            </a:r>
            <a:r>
              <a:rPr lang="ru-RU" sz="2400" dirty="0" smtClean="0">
                <a:latin typeface="Bookman Old Style" pitchFamily="18" charset="0"/>
              </a:rPr>
              <a:t>. </a:t>
            </a:r>
            <a:r>
              <a:rPr lang="ru-RU" sz="2400" dirty="0" err="1">
                <a:latin typeface="Bookman Old Style" pitchFamily="18" charset="0"/>
              </a:rPr>
              <a:t>Цей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навчальний</a:t>
            </a:r>
            <a:r>
              <a:rPr lang="ru-RU" sz="2400" dirty="0">
                <a:latin typeface="Bookman Old Style" pitchFamily="18" charset="0"/>
              </a:rPr>
              <a:t> заклад </a:t>
            </a:r>
            <a:r>
              <a:rPr lang="ru-RU" sz="2400" dirty="0" err="1">
                <a:latin typeface="Bookman Old Style" pitchFamily="18" charset="0"/>
              </a:rPr>
              <a:t>відіграв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значну</a:t>
            </a:r>
            <a:r>
              <a:rPr lang="ru-RU" sz="2400" dirty="0">
                <a:latin typeface="Bookman Old Style" pitchFamily="18" charset="0"/>
              </a:rPr>
              <a:t> роль в </a:t>
            </a:r>
            <a:r>
              <a:rPr lang="ru-RU" sz="2400" dirty="0" err="1">
                <a:latin typeface="Bookman Old Style" pitchFamily="18" charset="0"/>
              </a:rPr>
              <a:t>становленні</a:t>
            </a:r>
            <a:r>
              <a:rPr lang="ru-RU" sz="2400" dirty="0">
                <a:latin typeface="Bookman Old Style" pitchFamily="18" charset="0"/>
              </a:rPr>
              <a:t> </a:t>
            </a:r>
            <a:r>
              <a:rPr lang="ru-RU" sz="2400" dirty="0" err="1">
                <a:latin typeface="Bookman Old Style" pitchFamily="18" charset="0"/>
              </a:rPr>
              <a:t>українських</a:t>
            </a:r>
            <a:r>
              <a:rPr lang="ru-RU" sz="2400" dirty="0">
                <a:latin typeface="Bookman Old Style" pitchFamily="18" charset="0"/>
              </a:rPr>
              <a:t> </a:t>
            </a:r>
            <a:r>
              <a:rPr lang="ru-RU" sz="2400" dirty="0" err="1">
                <a:latin typeface="Bookman Old Style" pitchFamily="18" charset="0"/>
              </a:rPr>
              <a:t>національних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кадрів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художників</a:t>
            </a:r>
            <a:r>
              <a:rPr lang="ru-RU" sz="2400" dirty="0">
                <a:latin typeface="Bookman Old Style" pitchFamily="18" charset="0"/>
              </a:rPr>
              <a:t>. В </a:t>
            </a:r>
            <a:r>
              <a:rPr lang="ru-RU" sz="2400" dirty="0" err="1">
                <a:latin typeface="Bookman Old Style" pitchFamily="18" charset="0"/>
              </a:rPr>
              <a:t>ньому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отримали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художню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освіту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багато</a:t>
            </a:r>
            <a:r>
              <a:rPr lang="ru-RU" sz="2400" dirty="0">
                <a:latin typeface="Bookman Old Style" pitchFamily="18" charset="0"/>
              </a:rPr>
              <a:t>, в </a:t>
            </a:r>
            <a:r>
              <a:rPr lang="ru-RU" sz="2400" dirty="0" err="1">
                <a:latin typeface="Bookman Old Style" pitchFamily="18" charset="0"/>
              </a:rPr>
              <a:t>майбутньому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відомих</a:t>
            </a:r>
            <a:r>
              <a:rPr lang="ru-RU" sz="2400" dirty="0">
                <a:latin typeface="Bookman Old Style" pitchFamily="18" charset="0"/>
              </a:rPr>
              <a:t>, </a:t>
            </a:r>
            <a:r>
              <a:rPr lang="ru-RU" sz="2400" dirty="0" err="1">
                <a:latin typeface="Bookman Old Style" pitchFamily="18" charset="0"/>
              </a:rPr>
              <a:t>художників</a:t>
            </a:r>
            <a:r>
              <a:rPr lang="ru-RU" sz="2400" dirty="0">
                <a:latin typeface="Bookman Old Style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3708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95400"/>
            <a:ext cx="7056784" cy="685800"/>
          </a:xfrm>
        </p:spPr>
        <p:txBody>
          <a:bodyPr>
            <a:noAutofit/>
          </a:bodyPr>
          <a:lstStyle/>
          <a:p>
            <a:r>
              <a:rPr lang="uk-UA" sz="4000" b="1" dirty="0" smtClean="0"/>
              <a:t>Пимоненко Микола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2138246" cy="3304562"/>
          </a:xfrm>
        </p:spPr>
      </p:pic>
      <p:sp>
        <p:nvSpPr>
          <p:cNvPr id="5" name="TextBox 4"/>
          <p:cNvSpPr txBox="1"/>
          <p:nvPr/>
        </p:nvSpPr>
        <p:spPr>
          <a:xfrm>
            <a:off x="3203848" y="2276872"/>
            <a:ext cx="5040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Bookman Old Style" pitchFamily="18" charset="0"/>
              </a:rPr>
              <a:t>(</a:t>
            </a:r>
            <a:r>
              <a:rPr lang="uk-UA" sz="2000" dirty="0" smtClean="0">
                <a:latin typeface="Bookman Old Style" pitchFamily="18" charset="0"/>
              </a:rPr>
              <a:t>1862 – 1912)</a:t>
            </a:r>
            <a:r>
              <a:rPr lang="uk-UA" sz="2000" dirty="0" smtClean="0"/>
              <a:t> </a:t>
            </a:r>
            <a:r>
              <a:rPr lang="uk-UA" sz="2500" dirty="0" smtClean="0"/>
              <a:t>народився у </a:t>
            </a:r>
            <a:r>
              <a:rPr lang="uk-UA" sz="2500" u="sng" dirty="0" smtClean="0"/>
              <a:t>Києві </a:t>
            </a:r>
            <a:r>
              <a:rPr lang="uk-UA" sz="2500" dirty="0" smtClean="0"/>
              <a:t> в родині майстра іконопису.  Учень відомих українських художників. Видатний український художник-жанрист. Зробив значний внесок у створення національної школи реалістичного мистецтва.</a:t>
            </a:r>
            <a:endParaRPr lang="uk-UA" sz="25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5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95400"/>
            <a:ext cx="6656784" cy="685800"/>
          </a:xfrm>
        </p:spPr>
        <p:txBody>
          <a:bodyPr>
            <a:noAutofit/>
          </a:bodyPr>
          <a:lstStyle/>
          <a:p>
            <a:r>
              <a:rPr lang="uk-UA" sz="4000" b="1" dirty="0" err="1" smtClean="0"/>
              <a:t>Дядченко</a:t>
            </a:r>
            <a:r>
              <a:rPr lang="uk-UA" sz="4000" b="1" dirty="0" smtClean="0"/>
              <a:t> Григорій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6872"/>
            <a:ext cx="2315793" cy="3492988"/>
          </a:xfrm>
        </p:spPr>
      </p:pic>
      <p:sp>
        <p:nvSpPr>
          <p:cNvPr id="5" name="TextBox 4"/>
          <p:cNvSpPr txBox="1"/>
          <p:nvPr/>
        </p:nvSpPr>
        <p:spPr>
          <a:xfrm>
            <a:off x="3321287" y="2408134"/>
            <a:ext cx="47525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dirty="0" smtClean="0">
                <a:latin typeface="Bookman Old Style" pitchFamily="18" charset="0"/>
              </a:rPr>
              <a:t>(1869 – 1921)народився в селі  Шевченкове Звенигородського району Черкаської області.</a:t>
            </a:r>
          </a:p>
          <a:p>
            <a:r>
              <a:rPr lang="uk-UA" sz="2500" dirty="0" smtClean="0">
                <a:latin typeface="Bookman Old Style" pitchFamily="18" charset="0"/>
              </a:rPr>
              <a:t>В 1884—1889 роках вчився в Київській рисувальній школі Миколи Мурашка. </a:t>
            </a:r>
            <a:r>
              <a:rPr lang="ru-RU" sz="2500" dirty="0" err="1"/>
              <a:t>Малював</a:t>
            </a:r>
            <a:r>
              <a:rPr lang="ru-RU" sz="2500" dirty="0"/>
              <a:t> </a:t>
            </a:r>
            <a:r>
              <a:rPr lang="ru-RU" sz="2500" dirty="0" err="1" smtClean="0"/>
              <a:t>пейзажі</a:t>
            </a:r>
            <a:r>
              <a:rPr lang="ru-RU" sz="2500" dirty="0" smtClean="0"/>
              <a:t> </a:t>
            </a:r>
            <a:r>
              <a:rPr lang="ru-RU" sz="2500" dirty="0"/>
              <a:t>та </a:t>
            </a:r>
            <a:r>
              <a:rPr lang="ru-RU" sz="2500" dirty="0" err="1" smtClean="0"/>
              <a:t>портрети</a:t>
            </a:r>
            <a:r>
              <a:rPr lang="ru-RU" sz="2500" dirty="0" smtClean="0"/>
              <a:t>.</a:t>
            </a:r>
            <a:endParaRPr lang="uk-UA" sz="2500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34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488832" cy="685800"/>
          </a:xfrm>
        </p:spPr>
        <p:txBody>
          <a:bodyPr>
            <a:noAutofit/>
          </a:bodyPr>
          <a:lstStyle/>
          <a:p>
            <a:r>
              <a:rPr lang="uk-UA" sz="3800" b="1" dirty="0" err="1" smtClean="0"/>
              <a:t>Світлицький</a:t>
            </a:r>
            <a:r>
              <a:rPr lang="uk-UA" sz="3800" b="1" dirty="0" smtClean="0"/>
              <a:t> Григорій</a:t>
            </a:r>
            <a:endParaRPr lang="ru-RU" sz="3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2626852" cy="3456384"/>
          </a:xfrm>
        </p:spPr>
      </p:pic>
      <p:sp>
        <p:nvSpPr>
          <p:cNvPr id="5" name="TextBox 4"/>
          <p:cNvSpPr txBox="1"/>
          <p:nvPr/>
        </p:nvSpPr>
        <p:spPr>
          <a:xfrm>
            <a:off x="3582739" y="2204864"/>
            <a:ext cx="494970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latin typeface="Bookman Old Style" pitchFamily="18" charset="0"/>
              </a:rPr>
              <a:t>(1872–1948)</a:t>
            </a:r>
            <a:r>
              <a:rPr lang="ru-RU" sz="2500" dirty="0" err="1" smtClean="0">
                <a:latin typeface="Bookman Old Style" pitchFamily="18" charset="0"/>
              </a:rPr>
              <a:t>народився</a:t>
            </a:r>
            <a:r>
              <a:rPr lang="ru-RU" sz="2500" dirty="0" smtClean="0">
                <a:latin typeface="Bookman Old Style" pitchFamily="18" charset="0"/>
              </a:rPr>
              <a:t> у </a:t>
            </a:r>
            <a:r>
              <a:rPr lang="ru-RU" sz="2500" dirty="0" err="1" smtClean="0">
                <a:latin typeface="Bookman Old Style" pitchFamily="18" charset="0"/>
              </a:rPr>
              <a:t>Києві</a:t>
            </a:r>
            <a:r>
              <a:rPr lang="ru-RU" sz="2500" dirty="0" smtClean="0">
                <a:latin typeface="Bookman Old Style" pitchFamily="18" charset="0"/>
              </a:rPr>
              <a:t>. </a:t>
            </a:r>
            <a:r>
              <a:rPr lang="ru-RU" sz="2500" dirty="0" err="1" smtClean="0">
                <a:latin typeface="Bookman Old Style" pitchFamily="18" charset="0"/>
              </a:rPr>
              <a:t>Учень</a:t>
            </a:r>
            <a:r>
              <a:rPr lang="ru-RU" sz="2500" dirty="0">
                <a:latin typeface="Bookman Old Style" pitchFamily="18" charset="0"/>
              </a:rPr>
              <a:t> І. </a:t>
            </a:r>
            <a:r>
              <a:rPr lang="ru-RU" sz="2500" dirty="0" err="1">
                <a:latin typeface="Bookman Old Style" pitchFamily="18" charset="0"/>
              </a:rPr>
              <a:t>Рєпіна</a:t>
            </a:r>
            <a:r>
              <a:rPr lang="ru-RU" sz="2500" dirty="0">
                <a:latin typeface="Bookman Old Style" pitchFamily="18" charset="0"/>
              </a:rPr>
              <a:t> і М. </a:t>
            </a:r>
            <a:r>
              <a:rPr lang="ru-RU" sz="2500" dirty="0" smtClean="0">
                <a:latin typeface="Bookman Old Style" pitchFamily="18" charset="0"/>
              </a:rPr>
              <a:t>Кузнецова. </a:t>
            </a:r>
            <a:r>
              <a:rPr lang="ru-RU" sz="2500" dirty="0" err="1" smtClean="0">
                <a:latin typeface="Bookman Old Style" pitchFamily="18" charset="0"/>
              </a:rPr>
              <a:t>Працював</a:t>
            </a:r>
            <a:r>
              <a:rPr lang="ru-RU" sz="2500" dirty="0" smtClean="0">
                <a:latin typeface="Bookman Old Style" pitchFamily="18" charset="0"/>
              </a:rPr>
              <a:t> </a:t>
            </a:r>
            <a:r>
              <a:rPr lang="ru-RU" sz="2500" dirty="0" err="1">
                <a:latin typeface="Bookman Old Style" pitchFamily="18" charset="0"/>
              </a:rPr>
              <a:t>переважно</a:t>
            </a:r>
            <a:r>
              <a:rPr lang="ru-RU" sz="2500" dirty="0">
                <a:latin typeface="Bookman Old Style" pitchFamily="18" charset="0"/>
              </a:rPr>
              <a:t> в </a:t>
            </a:r>
            <a:r>
              <a:rPr lang="ru-RU" sz="2500" dirty="0" err="1">
                <a:latin typeface="Bookman Old Style" pitchFamily="18" charset="0"/>
              </a:rPr>
              <a:t>техніці</a:t>
            </a:r>
            <a:r>
              <a:rPr lang="ru-RU" sz="2500" dirty="0">
                <a:latin typeface="Bookman Old Style" pitchFamily="18" charset="0"/>
              </a:rPr>
              <a:t> </a:t>
            </a:r>
            <a:r>
              <a:rPr lang="ru-RU" sz="2500" dirty="0" err="1">
                <a:latin typeface="Bookman Old Style" pitchFamily="18" charset="0"/>
              </a:rPr>
              <a:t>графіки</a:t>
            </a:r>
            <a:r>
              <a:rPr lang="ru-RU" sz="2500" dirty="0">
                <a:latin typeface="Bookman Old Style" pitchFamily="18" charset="0"/>
              </a:rPr>
              <a:t>: </a:t>
            </a:r>
            <a:r>
              <a:rPr lang="ru-RU" sz="2500" dirty="0" err="1">
                <a:latin typeface="Bookman Old Style" pitchFamily="18" charset="0"/>
              </a:rPr>
              <a:t>ілюстрував</a:t>
            </a:r>
            <a:r>
              <a:rPr lang="ru-RU" sz="2500" dirty="0">
                <a:latin typeface="Bookman Old Style" pitchFamily="18" charset="0"/>
              </a:rPr>
              <a:t> книжки, </a:t>
            </a:r>
            <a:r>
              <a:rPr lang="ru-RU" sz="2500" dirty="0" err="1">
                <a:latin typeface="Bookman Old Style" pitchFamily="18" charset="0"/>
              </a:rPr>
              <a:t>виконував</a:t>
            </a:r>
            <a:r>
              <a:rPr lang="ru-RU" sz="2500" dirty="0">
                <a:latin typeface="Bookman Old Style" pitchFamily="18" charset="0"/>
              </a:rPr>
              <a:t> </a:t>
            </a:r>
            <a:r>
              <a:rPr lang="ru-RU" sz="2500" dirty="0" err="1" smtClean="0">
                <a:latin typeface="Bookman Old Style" pitchFamily="18" charset="0"/>
              </a:rPr>
              <a:t>портрети,плакати</a:t>
            </a:r>
            <a:r>
              <a:rPr lang="ru-RU" sz="2500" dirty="0" smtClean="0">
                <a:latin typeface="Bookman Old Style" pitchFamily="18" charset="0"/>
              </a:rPr>
              <a:t> </a:t>
            </a:r>
            <a:r>
              <a:rPr lang="ru-RU" sz="2500" dirty="0" err="1">
                <a:latin typeface="Bookman Old Style" pitchFamily="18" charset="0"/>
              </a:rPr>
              <a:t>згодом</a:t>
            </a:r>
            <a:r>
              <a:rPr lang="ru-RU" sz="2500" dirty="0">
                <a:latin typeface="Bookman Old Style" pitchFamily="18" charset="0"/>
              </a:rPr>
              <a:t> </a:t>
            </a:r>
            <a:r>
              <a:rPr lang="ru-RU" sz="2500" dirty="0" err="1">
                <a:latin typeface="Bookman Old Style" pitchFamily="18" charset="0"/>
              </a:rPr>
              <a:t>перейшов</a:t>
            </a:r>
            <a:r>
              <a:rPr lang="ru-RU" sz="2500" dirty="0">
                <a:latin typeface="Bookman Old Style" pitchFamily="18" charset="0"/>
              </a:rPr>
              <a:t> до </a:t>
            </a:r>
            <a:r>
              <a:rPr lang="ru-RU" sz="2500" dirty="0" err="1">
                <a:latin typeface="Bookman Old Style" pitchFamily="18" charset="0"/>
              </a:rPr>
              <a:t>актуальної</a:t>
            </a:r>
            <a:r>
              <a:rPr lang="ru-RU" sz="2500" dirty="0">
                <a:latin typeface="Bookman Old Style" pitchFamily="18" charset="0"/>
              </a:rPr>
              <a:t> тематики. </a:t>
            </a:r>
          </a:p>
        </p:txBody>
      </p:sp>
    </p:spTree>
    <p:extLst>
      <p:ext uri="{BB962C8B-B14F-4D97-AF65-F5344CB8AC3E}">
        <p14:creationId xmlns:p14="http://schemas.microsoft.com/office/powerpoint/2010/main" val="39073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108</TotalTime>
  <Words>154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Кутюр</vt:lpstr>
      <vt:lpstr>Малювальна школа Мурашка</vt:lpstr>
      <vt:lpstr>Загальні відомості</vt:lpstr>
      <vt:lpstr>Презентация PowerPoint</vt:lpstr>
      <vt:lpstr>Микола Іванович Мурашко</vt:lpstr>
      <vt:lpstr>Історія</vt:lpstr>
      <vt:lpstr>Історія</vt:lpstr>
      <vt:lpstr>Пимоненко Микола</vt:lpstr>
      <vt:lpstr>Дядченко Григорій</vt:lpstr>
      <vt:lpstr>Світлицький Григорій</vt:lpstr>
      <vt:lpstr>Замирайло Віктор</vt:lpstr>
      <vt:lpstr>Історія</vt:lpstr>
      <vt:lpstr>Історія</vt:lpstr>
      <vt:lpstr>Історія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Малювальна школа Мурашка</dc:title>
  <dc:creator>таня</dc:creator>
  <cp:lastModifiedBy>Таня</cp:lastModifiedBy>
  <cp:revision>11</cp:revision>
  <dcterms:created xsi:type="dcterms:W3CDTF">2013-02-24T15:42:22Z</dcterms:created>
  <dcterms:modified xsi:type="dcterms:W3CDTF">2014-06-03T06:59:41Z</dcterms:modified>
</cp:coreProperties>
</file>