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A08A291-D2DE-4687-8B29-F1A6A2522B1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D1180CF-0691-4B5C-92F2-2854EB5E1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291-D2DE-4687-8B29-F1A6A2522B1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0CF-0691-4B5C-92F2-2854EB5E1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291-D2DE-4687-8B29-F1A6A2522B1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0CF-0691-4B5C-92F2-2854EB5E1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291-D2DE-4687-8B29-F1A6A2522B1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0CF-0691-4B5C-92F2-2854EB5E1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291-D2DE-4687-8B29-F1A6A2522B1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0CF-0691-4B5C-92F2-2854EB5E1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291-D2DE-4687-8B29-F1A6A2522B1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0CF-0691-4B5C-92F2-2854EB5E1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08A291-D2DE-4687-8B29-F1A6A2522B1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1180CF-0691-4B5C-92F2-2854EB5E1A7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A08A291-D2DE-4687-8B29-F1A6A2522B1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D1180CF-0691-4B5C-92F2-2854EB5E1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291-D2DE-4687-8B29-F1A6A2522B1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0CF-0691-4B5C-92F2-2854EB5E1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291-D2DE-4687-8B29-F1A6A2522B1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0CF-0691-4B5C-92F2-2854EB5E1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291-D2DE-4687-8B29-F1A6A2522B1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80CF-0691-4B5C-92F2-2854EB5E1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A08A291-D2DE-4687-8B29-F1A6A2522B19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D1180CF-0691-4B5C-92F2-2854EB5E1A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Музичне мистецтво незалежної України. Сучасні співаки та музичні групи. Участь в конкурсах та фестивалях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4714884"/>
            <a:ext cx="4953000" cy="1752600"/>
          </a:xfrm>
        </p:spPr>
        <p:txBody>
          <a:bodyPr/>
          <a:lstStyle/>
          <a:p>
            <a:r>
              <a:rPr lang="uk-UA" dirty="0" smtClean="0"/>
              <a:t>Підготувала учениця 2-го курсу фізико-математичного класу</a:t>
            </a:r>
            <a:br>
              <a:rPr lang="uk-UA" dirty="0" smtClean="0"/>
            </a:br>
            <a:r>
              <a:rPr lang="uk-UA" dirty="0" smtClean="0"/>
              <a:t>Доля Вікторія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1936"/>
            <a:ext cx="6572264" cy="1066800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Сучасна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українська</a:t>
            </a:r>
            <a:r>
              <a:rPr lang="ru-RU" sz="3100" b="1" dirty="0" smtClean="0"/>
              <a:t> </a:t>
            </a:r>
            <a:r>
              <a:rPr lang="ru-RU" sz="3100" dirty="0" err="1" smtClean="0"/>
              <a:t>класична</a:t>
            </a:r>
            <a:r>
              <a:rPr lang="ru-RU" sz="3100" dirty="0" smtClean="0"/>
              <a:t> </a:t>
            </a:r>
            <a:r>
              <a:rPr lang="ru-RU" sz="3100" dirty="0" err="1" smtClean="0"/>
              <a:t>музика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857232"/>
            <a:ext cx="4686304" cy="1179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</a:t>
            </a:r>
            <a:r>
              <a:rPr lang="ru-RU" sz="2400" dirty="0" err="1" smtClean="0"/>
              <a:t>Емблема</a:t>
            </a:r>
            <a:r>
              <a:rPr lang="ru-RU" sz="2400" dirty="0" smtClean="0"/>
              <a:t> </a:t>
            </a:r>
            <a:r>
              <a:rPr lang="ru-RU" sz="2400" dirty="0" smtClean="0"/>
              <a:t>фестивалю "</a:t>
            </a:r>
            <a:r>
              <a:rPr lang="ru-RU" sz="2400" dirty="0" err="1" smtClean="0"/>
              <a:t>Київмузикфест</a:t>
            </a:r>
            <a:r>
              <a:rPr lang="ru-RU" sz="2400" dirty="0" smtClean="0"/>
              <a:t>"</a:t>
            </a:r>
            <a:endParaRPr lang="ru-RU" sz="2400" dirty="0"/>
          </a:p>
        </p:txBody>
      </p:sp>
      <p:pic>
        <p:nvPicPr>
          <p:cNvPr id="1026" name="Picture 2" descr="&amp;Fcy;&amp;acy;&amp;jcy;&amp;lcy;:&amp;Kcy;&amp;icy;&amp;yicy;&amp;vcy;&amp;mcy;&amp;ucy;&amp;zcy;&amp;icy;&amp;kcy;&amp;fcy;&amp;iecy;&amp;scy;&amp;tcy;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14488"/>
            <a:ext cx="3071834" cy="31186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06" y="4143380"/>
            <a:ext cx="3000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Леся </a:t>
            </a:r>
            <a:r>
              <a:rPr lang="ru-RU" sz="2000" dirty="0" err="1" smtClean="0"/>
              <a:t>Дичко</a:t>
            </a:r>
            <a:r>
              <a:rPr lang="ru-RU" sz="2000" dirty="0" smtClean="0"/>
              <a:t> — </a:t>
            </a:r>
            <a:r>
              <a:rPr lang="ru-RU" sz="2000" dirty="0" err="1" smtClean="0"/>
              <a:t>найвідоміший</a:t>
            </a:r>
            <a:r>
              <a:rPr lang="ru-RU" sz="2000" dirty="0" smtClean="0"/>
              <a:t> </a:t>
            </a:r>
            <a:r>
              <a:rPr lang="ru-RU" sz="2000" dirty="0" err="1" smtClean="0"/>
              <a:t>хоровий</a:t>
            </a:r>
            <a:r>
              <a:rPr lang="ru-RU" sz="2000" dirty="0" smtClean="0"/>
              <a:t> композитор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8" name="Picture 4" descr="http://intoclassics.net/_nw/228/048865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791" y="1071546"/>
            <a:ext cx="2387945" cy="29819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71802" y="4214818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Народна артистка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/>
              <a:t>Н</a:t>
            </a:r>
            <a:r>
              <a:rPr lang="ru-RU" b="1" dirty="0" err="1" smtClean="0"/>
              <a:t>іна</a:t>
            </a:r>
            <a:r>
              <a:rPr lang="ru-RU" b="1" dirty="0" smtClean="0"/>
              <a:t> </a:t>
            </a:r>
            <a:r>
              <a:rPr lang="ru-RU" b="1" dirty="0" err="1"/>
              <a:t>М</a:t>
            </a:r>
            <a:r>
              <a:rPr lang="ru-RU" b="1" dirty="0" err="1" smtClean="0"/>
              <a:t>атвієнко</a:t>
            </a:r>
            <a:endParaRPr lang="ru-RU" dirty="0"/>
          </a:p>
        </p:txBody>
      </p:sp>
      <p:pic>
        <p:nvPicPr>
          <p:cNvPr id="1030" name="Picture 6" descr="http://www.myukrainci.com/gallery/herois/x_0959ca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214421"/>
            <a:ext cx="1928826" cy="294238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5929330"/>
            <a:ext cx="4834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Оперний</a:t>
            </a:r>
            <a:r>
              <a:rPr lang="ru-RU" b="1" dirty="0" smtClean="0"/>
              <a:t> </a:t>
            </a:r>
            <a:r>
              <a:rPr lang="ru-RU" b="1" dirty="0" err="1" smtClean="0"/>
              <a:t>співак</a:t>
            </a:r>
            <a:r>
              <a:rPr lang="ru-RU" b="1" dirty="0" smtClean="0"/>
              <a:t> </a:t>
            </a:r>
            <a:r>
              <a:rPr lang="ru-RU" b="1" dirty="0" err="1" smtClean="0"/>
              <a:t>Володимир</a:t>
            </a:r>
            <a:r>
              <a:rPr lang="ru-RU" b="1" dirty="0" smtClean="0"/>
              <a:t> </a:t>
            </a:r>
            <a:r>
              <a:rPr lang="ru-RU" b="1" dirty="0" err="1" smtClean="0"/>
              <a:t>Гришко</a:t>
            </a:r>
            <a:endParaRPr lang="ru-RU" dirty="0"/>
          </a:p>
        </p:txBody>
      </p:sp>
      <p:pic>
        <p:nvPicPr>
          <p:cNvPr id="1032" name="Picture 8" descr="http://newzz.in.ua/uploads/posts/2013-03/1362594092_g13146161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0489" y="4500570"/>
            <a:ext cx="3367791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142852"/>
            <a:ext cx="8229600" cy="1066800"/>
          </a:xfrm>
        </p:spPr>
        <p:txBody>
          <a:bodyPr/>
          <a:lstStyle/>
          <a:p>
            <a:r>
              <a:rPr lang="uk-UA" dirty="0" smtClean="0"/>
              <a:t>Українська рок-музика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600076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Океан </a:t>
            </a:r>
            <a:r>
              <a:rPr lang="ru-RU" sz="2800" b="1" dirty="0" err="1" smtClean="0"/>
              <a:t>Ельзи</a:t>
            </a:r>
            <a:r>
              <a:rPr lang="ru-RU" sz="2800" dirty="0" smtClean="0"/>
              <a:t> (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скорочено</a:t>
            </a:r>
            <a:r>
              <a:rPr lang="ru-RU" sz="2800" dirty="0" smtClean="0"/>
              <a:t> — </a:t>
            </a:r>
            <a:r>
              <a:rPr lang="ru-RU" sz="2800" b="1" dirty="0" smtClean="0"/>
              <a:t>О. Е.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7" name="Содержимое 6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033872"/>
            <a:ext cx="6286544" cy="48009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19060"/>
            <a:ext cx="8229600" cy="1066800"/>
          </a:xfrm>
        </p:spPr>
        <p:txBody>
          <a:bodyPr/>
          <a:lstStyle/>
          <a:p>
            <a:r>
              <a:rPr lang="ru-RU" dirty="0" smtClean="0"/>
              <a:t>Рок-н-ролл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етнікою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4214818"/>
            <a:ext cx="4000528" cy="2428892"/>
          </a:xfrm>
        </p:spPr>
        <p:txBody>
          <a:bodyPr>
            <a:normAutofit/>
          </a:bodyPr>
          <a:lstStyle/>
          <a:p>
            <a:r>
              <a:rPr lang="vi-VN" sz="2400" b="1" dirty="0" smtClean="0"/>
              <a:t>Оле́г Ю́рійович Скри́пка</a:t>
            </a:r>
            <a:r>
              <a:rPr lang="vi-VN" sz="2400" dirty="0" smtClean="0"/>
              <a:t> (* 24 травня 1964) — український музикант, вокаліст, композитор, лідер гурту «Воплі Відоплясова</a:t>
            </a:r>
            <a:r>
              <a:rPr lang="vi-VN" sz="2400" dirty="0" smtClean="0"/>
              <a:t>»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27650" name="Picture 2" descr="&amp;fcy;&amp;ocy;&amp;tcy;&amp;ocy;&amp;gcy;&amp;rcy;&amp;acy;&amp;fcy;&amp;iuk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7962" y="1071546"/>
            <a:ext cx="4383474" cy="2928958"/>
          </a:xfrm>
          <a:prstGeom prst="rect">
            <a:avLst/>
          </a:prstGeom>
          <a:noFill/>
        </p:spPr>
      </p:pic>
      <p:pic>
        <p:nvPicPr>
          <p:cNvPr id="27652" name="Picture 4" descr="&amp;fcy;&amp;ocy;&amp;tcy;&amp;ocy;&amp;gcy;&amp;rcy;&amp;acy;&amp;fcy;&amp;iuk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188" y="3500438"/>
            <a:ext cx="4437812" cy="2928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895897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/>
              <a:t>Воплі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Відоплясова</a:t>
            </a:r>
            <a:endParaRPr lang="uk-UA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6043626" cy="928678"/>
          </a:xfrm>
        </p:spPr>
        <p:txBody>
          <a:bodyPr/>
          <a:lstStyle/>
          <a:p>
            <a:r>
              <a:rPr lang="uk-UA" dirty="0" smtClean="0"/>
              <a:t>Фестивалі й конкурси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6249952"/>
            <a:ext cx="2471726" cy="1108138"/>
          </a:xfrm>
        </p:spPr>
        <p:txBody>
          <a:bodyPr/>
          <a:lstStyle/>
          <a:p>
            <a:r>
              <a:rPr lang="ru-RU" b="1" dirty="0" smtClean="0"/>
              <a:t>Руслана</a:t>
            </a:r>
            <a:endParaRPr lang="ru-RU" dirty="0"/>
          </a:p>
        </p:txBody>
      </p:sp>
      <p:pic>
        <p:nvPicPr>
          <p:cNvPr id="29698" name="Picture 2" descr="http://img.dispute.az/uploads/monthly_10_2011/post-50881-010104100%201318425840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357298"/>
            <a:ext cx="3214710" cy="4822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6058935"/>
            <a:ext cx="2851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 smtClean="0"/>
              <a:t>Alyosha</a:t>
            </a:r>
            <a:endParaRPr lang="uk-UA" sz="3200" b="1" dirty="0"/>
          </a:p>
        </p:txBody>
      </p:sp>
      <p:pic>
        <p:nvPicPr>
          <p:cNvPr id="29700" name="Picture 4" descr="&amp;fcy;&amp;ocy;&amp;tcy;&amp;ocy;&amp;gcy;&amp;rcy;&amp;acy;&amp;fcy;&amp;iuk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2428892" cy="4648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2166" y="1142984"/>
            <a:ext cx="3071834" cy="15001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dirty="0" smtClean="0"/>
              <a:t>  «</a:t>
            </a:r>
            <a:r>
              <a:rPr lang="ru-RU" sz="2400" b="1" dirty="0" err="1" smtClean="0"/>
              <a:t>Червона</a:t>
            </a:r>
            <a:r>
              <a:rPr lang="ru-RU" sz="2400" b="1" dirty="0" smtClean="0"/>
              <a:t> рута»</a:t>
            </a:r>
            <a:r>
              <a:rPr lang="ru-RU" sz="2400" dirty="0" smtClean="0"/>
              <a:t>— </a:t>
            </a:r>
            <a:r>
              <a:rPr lang="ru-RU" sz="2400" dirty="0" err="1" smtClean="0"/>
              <a:t>регулярний</a:t>
            </a:r>
            <a:r>
              <a:rPr lang="ru-RU" sz="2400" dirty="0" smtClean="0"/>
              <a:t> (</a:t>
            </a:r>
            <a:r>
              <a:rPr lang="ru-RU" sz="2400" dirty="0" err="1" smtClean="0"/>
              <a:t>що</a:t>
            </a:r>
            <a:r>
              <a:rPr lang="ru-RU" sz="2400" dirty="0" smtClean="0"/>
              <a:t> два роки) </a:t>
            </a:r>
            <a:r>
              <a:rPr lang="ru-RU" sz="2400" dirty="0" err="1" smtClean="0"/>
              <a:t>український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молодіжний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музичний</a:t>
            </a:r>
            <a:r>
              <a:rPr lang="ru-RU" sz="2400" dirty="0" smtClean="0"/>
              <a:t> </a:t>
            </a:r>
            <a:r>
              <a:rPr lang="ru-RU" sz="2400" dirty="0" smtClean="0"/>
              <a:t>фестиваль.</a:t>
            </a:r>
            <a:endParaRPr lang="ru-RU" sz="2400" dirty="0"/>
          </a:p>
        </p:txBody>
      </p:sp>
      <p:pic>
        <p:nvPicPr>
          <p:cNvPr id="30722" name="Picture 2" descr="http://rus.4post.com.ua/photo/35/sbig/1253532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6182132" cy="2500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81434" y="4714884"/>
            <a:ext cx="3605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«</a:t>
            </a:r>
            <a:r>
              <a:rPr lang="ru-RU" sz="2800" b="1" i="1" dirty="0" err="1" smtClean="0"/>
              <a:t>Таврійські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ігри</a:t>
            </a:r>
            <a:r>
              <a:rPr lang="ru-RU" sz="2800" b="1" i="1" dirty="0" smtClean="0"/>
              <a:t>»</a:t>
            </a:r>
            <a:endParaRPr lang="ru-RU" sz="2800" dirty="0"/>
          </a:p>
        </p:txBody>
      </p:sp>
      <p:pic>
        <p:nvPicPr>
          <p:cNvPr id="30724" name="Picture 4" descr="http://gipoteza.net/default/articles_0/2294/main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3348"/>
            <a:ext cx="5715008" cy="3464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143248"/>
            <a:ext cx="8229600" cy="1069848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Дякую за увагу!</a:t>
            </a:r>
            <a:endParaRPr lang="ru-RU" sz="5400" dirty="0"/>
          </a:p>
        </p:txBody>
      </p:sp>
      <p:pic>
        <p:nvPicPr>
          <p:cNvPr id="31746" name="Picture 2" descr="http://mynews-in.net/upload/news/2013/03/04/370408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3071834" cy="2457467"/>
          </a:xfrm>
          <a:prstGeom prst="rect">
            <a:avLst/>
          </a:prstGeom>
          <a:noFill/>
        </p:spPr>
      </p:pic>
      <p:pic>
        <p:nvPicPr>
          <p:cNvPr id="31748" name="Picture 4" descr="http://www.ua-reporter.com/images/2007/09/19/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00174"/>
            <a:ext cx="2928926" cy="4530072"/>
          </a:xfrm>
          <a:prstGeom prst="rect">
            <a:avLst/>
          </a:prstGeom>
          <a:noFill/>
        </p:spPr>
      </p:pic>
      <p:pic>
        <p:nvPicPr>
          <p:cNvPr id="31750" name="Picture 6" descr="http://img12.proshkolu.ru/content/media/pic/std/5000000/4125000/4124929-be9010685338f0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0910" y="428604"/>
            <a:ext cx="1857570" cy="2643183"/>
          </a:xfrm>
          <a:prstGeom prst="rect">
            <a:avLst/>
          </a:prstGeom>
          <a:noFill/>
        </p:spPr>
      </p:pic>
      <p:pic>
        <p:nvPicPr>
          <p:cNvPr id="31752" name="Picture 8" descr="http://v.img.com.ua/b/600x500/6/c9/22378679f130ab5b9df88b732cad6c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183081"/>
            <a:ext cx="3876694" cy="2674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67</TotalTime>
  <Words>92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Музичне мистецтво незалежної України. Сучасні співаки та музичні групи. Участь в конкурсах та фестивалях</vt:lpstr>
      <vt:lpstr>Сучасна українська класична музика </vt:lpstr>
      <vt:lpstr>Українська рок-музика</vt:lpstr>
      <vt:lpstr>Рок-н-ролл з етнікою</vt:lpstr>
      <vt:lpstr>Фестивалі й конкурси</vt:lpstr>
      <vt:lpstr>Слайд 6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Музичне мистецтво незалежної України. Сучасні співаки та музичні групи. Участь в конкурсах та фестивалях</dc:title>
  <dc:creator>Пользователь</dc:creator>
  <cp:lastModifiedBy>Пользователь</cp:lastModifiedBy>
  <cp:revision>7</cp:revision>
  <dcterms:created xsi:type="dcterms:W3CDTF">2014-05-06T17:09:31Z</dcterms:created>
  <dcterms:modified xsi:type="dcterms:W3CDTF">2014-05-06T18:17:30Z</dcterms:modified>
</cp:coreProperties>
</file>