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AC6F8F-0AAF-4BAC-9317-56A67253ABB1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55D653-1B57-4925-ADF2-A6A2816E07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215370" cy="1857388"/>
          </a:xfrm>
        </p:spPr>
        <p:txBody>
          <a:bodyPr>
            <a:normAutofit fontScale="90000"/>
          </a:bodyPr>
          <a:lstStyle/>
          <a:p>
            <a:r>
              <a:rPr lang="uk-UA" sz="6600" dirty="0" smtClean="0"/>
              <a:t>   </a:t>
            </a:r>
            <a:r>
              <a:rPr lang="uk-UA" sz="9800" dirty="0" smtClean="0"/>
              <a:t>Свято книги</a:t>
            </a:r>
            <a:endParaRPr lang="ru-RU" sz="9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458200" cy="164307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  </a:t>
            </a:r>
            <a:r>
              <a:rPr lang="uk-UA" sz="7700" dirty="0" smtClean="0"/>
              <a:t>Якщо прагнеш знайти друга – подружись із книгою</a:t>
            </a:r>
            <a:endParaRPr lang="ru-RU" sz="7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4" name="Содержимое 3" descr="boo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6233843" cy="4887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4" name="Содержимое 3" descr="image0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521" y="1554162"/>
            <a:ext cx="4153263" cy="5089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niga_ska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4372">
            <a:off x="-949066" y="580545"/>
            <a:ext cx="10001891" cy="8010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“Бережлива”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714488"/>
            <a:ext cx="6072230" cy="43577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/>
                </a:solidFill>
              </a:rPr>
              <a:t>        Правила поведінки з книгою: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1"/>
                </a:solidFill>
              </a:rPr>
              <a:t>Бери книгу чистими руками;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1"/>
                </a:solidFill>
              </a:rPr>
              <a:t>Не клади в книгу олівці, ручки;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1"/>
                </a:solidFill>
              </a:rPr>
              <a:t>Не загинай сторінок;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1"/>
                </a:solidFill>
              </a:rPr>
              <a:t>Зроби </a:t>
            </a:r>
            <a:r>
              <a:rPr lang="uk-UA" dirty="0" err="1" smtClean="0">
                <a:solidFill>
                  <a:schemeClr val="accent1"/>
                </a:solidFill>
              </a:rPr>
              <a:t>закладинку</a:t>
            </a:r>
            <a:r>
              <a:rPr lang="uk-UA" dirty="0" smtClean="0">
                <a:solidFill>
                  <a:schemeClr val="accent1"/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1"/>
                </a:solidFill>
              </a:rPr>
              <a:t>Не можна читати книгу під час їжі;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1"/>
                </a:solidFill>
              </a:rPr>
              <a:t>Не читай книгу лежачи.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“Веселкова”</a:t>
            </a:r>
            <a:endParaRPr lang="ru-RU" dirty="0"/>
          </a:p>
        </p:txBody>
      </p:sp>
      <p:pic>
        <p:nvPicPr>
          <p:cNvPr id="4" name="Содержимое 3" descr="ballerina-child-picture-col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2020339" cy="2928958"/>
          </a:xfrm>
        </p:spPr>
      </p:pic>
      <p:pic>
        <p:nvPicPr>
          <p:cNvPr id="7" name="Рисунок 6" descr="pifag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4071942"/>
            <a:ext cx="3571900" cy="2786058"/>
          </a:xfrm>
          <a:prstGeom prst="rect">
            <a:avLst/>
          </a:prstGeom>
        </p:spPr>
      </p:pic>
      <p:pic>
        <p:nvPicPr>
          <p:cNvPr id="8" name="Рисунок 7" descr="teac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0"/>
            <a:ext cx="4429124" cy="2596896"/>
          </a:xfrm>
          <a:prstGeom prst="rect">
            <a:avLst/>
          </a:prstGeom>
        </p:spPr>
      </p:pic>
      <p:pic>
        <p:nvPicPr>
          <p:cNvPr id="9" name="Рисунок 8" descr="nashi-diti-na-taki-yak-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071942"/>
            <a:ext cx="3786182" cy="2786058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089400"/>
            <a:ext cx="3683000" cy="2768600"/>
          </a:xfrm>
          <a:prstGeom prst="rect">
            <a:avLst/>
          </a:prstGeom>
        </p:spPr>
      </p:pic>
      <p:pic>
        <p:nvPicPr>
          <p:cNvPr id="5" name="Рисунок 4" descr="27721623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1285860"/>
            <a:ext cx="376346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“Казкова”</a:t>
            </a:r>
            <a:endParaRPr lang="ru-RU" dirty="0"/>
          </a:p>
        </p:txBody>
      </p:sp>
      <p:pic>
        <p:nvPicPr>
          <p:cNvPr id="4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36215">
            <a:off x="2879177" y="3223794"/>
            <a:ext cx="2643206" cy="3627929"/>
          </a:xfrm>
        </p:spPr>
      </p:pic>
      <p:pic>
        <p:nvPicPr>
          <p:cNvPr id="5" name="Рисунок 4" descr="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500174"/>
            <a:ext cx="2857500" cy="2159000"/>
          </a:xfrm>
          <a:prstGeom prst="rect">
            <a:avLst/>
          </a:prstGeom>
        </p:spPr>
      </p:pic>
      <p:pic>
        <p:nvPicPr>
          <p:cNvPr id="6" name="Рисунок 5" descr="500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142984"/>
            <a:ext cx="2735046" cy="3172652"/>
          </a:xfrm>
          <a:prstGeom prst="rect">
            <a:avLst/>
          </a:prstGeom>
        </p:spPr>
      </p:pic>
      <p:pic>
        <p:nvPicPr>
          <p:cNvPr id="7" name="Рисунок 6" descr="c484212935744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67858">
            <a:off x="0" y="1428736"/>
            <a:ext cx="2125786" cy="2500330"/>
          </a:xfrm>
          <a:prstGeom prst="rect">
            <a:avLst/>
          </a:prstGeom>
        </p:spPr>
      </p:pic>
      <p:pic>
        <p:nvPicPr>
          <p:cNvPr id="8" name="Рисунок 7" descr="T75sj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929066"/>
            <a:ext cx="2145444" cy="2928934"/>
          </a:xfrm>
          <a:prstGeom prst="rect">
            <a:avLst/>
          </a:prstGeom>
        </p:spPr>
      </p:pic>
      <p:pic>
        <p:nvPicPr>
          <p:cNvPr id="9" name="Рисунок 8" descr="Zveri-ne-veriat-02-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4553">
            <a:off x="5810250" y="4333875"/>
            <a:ext cx="33337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“Кінцева”</a:t>
            </a:r>
            <a:endParaRPr lang="ru-RU" dirty="0"/>
          </a:p>
        </p:txBody>
      </p:sp>
      <p:pic>
        <p:nvPicPr>
          <p:cNvPr id="4" name="Содержимое 3" descr="book_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71612"/>
            <a:ext cx="3756458" cy="4857784"/>
          </a:xfrm>
        </p:spPr>
      </p:pic>
      <p:pic>
        <p:nvPicPr>
          <p:cNvPr id="5" name="Рисунок 4" descr="116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1643074" cy="2552242"/>
          </a:xfrm>
          <a:prstGeom prst="rect">
            <a:avLst/>
          </a:prstGeom>
        </p:spPr>
      </p:pic>
      <p:pic>
        <p:nvPicPr>
          <p:cNvPr id="6" name="Рисунок 5" descr="13376862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32" y="3857628"/>
            <a:ext cx="2571768" cy="2786082"/>
          </a:xfrm>
          <a:prstGeom prst="rect">
            <a:avLst/>
          </a:prstGeom>
        </p:spPr>
      </p:pic>
      <p:pic>
        <p:nvPicPr>
          <p:cNvPr id="7" name="Рисунок 6" descr="books228577dtg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2286000" cy="2286000"/>
          </a:xfrm>
          <a:prstGeom prst="rect">
            <a:avLst/>
          </a:prstGeom>
        </p:spPr>
      </p:pic>
      <p:pic>
        <p:nvPicPr>
          <p:cNvPr id="8" name="Рисунок 7" descr="zo2008_1_14_2_39_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1500174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book-300x2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6647703" cy="478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01222" cy="1643050"/>
          </a:xfrm>
        </p:spPr>
        <p:txBody>
          <a:bodyPr/>
          <a:lstStyle/>
          <a:p>
            <a:r>
              <a:rPr lang="uk-UA" dirty="0" smtClean="0"/>
              <a:t>                  Станція </a:t>
            </a:r>
            <a:r>
              <a:rPr lang="uk-UA" dirty="0" err="1" smtClean="0"/>
              <a:t>“Історична”</a:t>
            </a:r>
            <a:endParaRPr lang="ru-RU" dirty="0"/>
          </a:p>
        </p:txBody>
      </p:sp>
      <p:pic>
        <p:nvPicPr>
          <p:cNvPr id="20" name="Содержимое 19" descr="752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714488"/>
            <a:ext cx="6858016" cy="5143512"/>
          </a:xfrm>
        </p:spPr>
      </p:pic>
      <p:pic>
        <p:nvPicPr>
          <p:cNvPr id="25" name="Рисунок 24" descr="image0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0552"/>
            <a:ext cx="7358082" cy="5187448"/>
          </a:xfrm>
          <a:prstGeom prst="rect">
            <a:avLst/>
          </a:prstGeom>
        </p:spPr>
      </p:pic>
      <p:pic>
        <p:nvPicPr>
          <p:cNvPr id="21" name="Рисунок 20" descr="ArticleImages_33332_tora_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510072"/>
            <a:ext cx="3500462" cy="5347928"/>
          </a:xfrm>
          <a:prstGeom prst="rect">
            <a:avLst/>
          </a:prstGeom>
        </p:spPr>
      </p:pic>
      <p:pic>
        <p:nvPicPr>
          <p:cNvPr id="23" name="Рисунок 22" descr="book-ancient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1612"/>
            <a:ext cx="6072230" cy="4038280"/>
          </a:xfrm>
          <a:prstGeom prst="rect">
            <a:avLst/>
          </a:prstGeom>
        </p:spPr>
      </p:pic>
      <p:pic>
        <p:nvPicPr>
          <p:cNvPr id="24" name="Рисунок 23" descr="burcev_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1785926"/>
            <a:ext cx="7358114" cy="487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Станція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“Народомудрія”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991600" cy="55721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400" dirty="0" smtClean="0"/>
              <a:t>          </a:t>
            </a:r>
            <a:r>
              <a:rPr lang="uk-UA" sz="3500" dirty="0" err="1" smtClean="0"/>
              <a:t>Присляв’я</a:t>
            </a:r>
            <a:r>
              <a:rPr lang="uk-UA" sz="3500" dirty="0" smtClean="0"/>
              <a:t> про книгу:</a:t>
            </a:r>
          </a:p>
          <a:p>
            <a:pPr>
              <a:buNone/>
            </a:pPr>
            <a:r>
              <a:rPr lang="uk-UA" sz="2400" dirty="0" smtClean="0"/>
              <a:t>       Книги – ключ до знань.</a:t>
            </a:r>
          </a:p>
          <a:p>
            <a:pPr>
              <a:buNone/>
            </a:pPr>
            <a:r>
              <a:rPr lang="uk-UA" sz="2400" dirty="0" smtClean="0"/>
              <a:t>       Золото добувають із землі, а знання із </a:t>
            </a:r>
            <a:r>
              <a:rPr lang="uk-UA" sz="2400" dirty="0" err="1" smtClean="0"/>
              <a:t>кгижок</a:t>
            </a:r>
            <a:r>
              <a:rPr lang="uk-UA" sz="2400" dirty="0" smtClean="0"/>
              <a:t>.</a:t>
            </a:r>
          </a:p>
          <a:p>
            <a:pPr>
              <a:buNone/>
            </a:pPr>
            <a:r>
              <a:rPr lang="uk-UA" sz="2400" dirty="0" smtClean="0"/>
              <a:t>       Книги читати – усе знати.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                                 </a:t>
            </a:r>
            <a:r>
              <a:rPr lang="uk-UA" sz="3500" dirty="0" smtClean="0"/>
              <a:t>Вислови про книгу:</a:t>
            </a:r>
          </a:p>
          <a:p>
            <a:pPr>
              <a:buNone/>
            </a:pPr>
            <a:r>
              <a:rPr lang="uk-UA" sz="2400" dirty="0" smtClean="0"/>
              <a:t> Дім, у якому немає книги, -</a:t>
            </a:r>
          </a:p>
          <a:p>
            <a:pPr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неначе тіло без душі.</a:t>
            </a:r>
          </a:p>
          <a:p>
            <a:pPr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                             Цицерон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                                                   По справжньому освічений той, </a:t>
            </a:r>
          </a:p>
          <a:p>
            <a:pPr>
              <a:buNone/>
            </a:pPr>
            <a:r>
              <a:rPr lang="uk-UA" sz="2400" dirty="0" smtClean="0"/>
              <a:t>                                                      хто вміє читати між рядками.</a:t>
            </a:r>
          </a:p>
          <a:p>
            <a:pPr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                                                                                 В. Сухомлинський</a:t>
            </a:r>
          </a:p>
          <a:p>
            <a:pPr>
              <a:buNone/>
            </a:pPr>
            <a:r>
              <a:rPr lang="uk-UA" sz="2400" dirty="0" smtClean="0"/>
              <a:t>Люди перестають мислити,</a:t>
            </a:r>
          </a:p>
          <a:p>
            <a:pPr>
              <a:buNone/>
            </a:pPr>
            <a:r>
              <a:rPr lang="uk-UA" sz="2400" dirty="0" smtClean="0"/>
              <a:t>Коли перестають читати.</a:t>
            </a:r>
          </a:p>
          <a:p>
            <a:pPr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                             Д. Дідро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4" name="Содержимое 3" descr="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817123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5" name="Содержимое 4" descr="schoo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786610" cy="5089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4" name="Содержимое 3" descr="tumblr_ma40gsSBG61rtmqm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14422"/>
            <a:ext cx="3714776" cy="5394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4" name="Содержимое 3" descr="kniga_skar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358114" cy="5941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  <p:pic>
        <p:nvPicPr>
          <p:cNvPr id="4" name="Содержимое 3" descr="117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5067326" cy="5067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1327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2"/>
            <a:ext cx="6405060" cy="480379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5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“Загадкова”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190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Свято книги</vt:lpstr>
      <vt:lpstr>                  Станція “Історична”</vt:lpstr>
      <vt:lpstr>            Станція “Народомудрія”</vt:lpstr>
      <vt:lpstr>Станція “Загадкова”</vt:lpstr>
      <vt:lpstr>Станція “Загадкова”</vt:lpstr>
      <vt:lpstr>Станція “Загадкова”</vt:lpstr>
      <vt:lpstr>Станція “Загадкова”</vt:lpstr>
      <vt:lpstr>Станція “Загадкова”</vt:lpstr>
      <vt:lpstr>Станція “Загадкова”</vt:lpstr>
      <vt:lpstr>Станція “Загадкова”</vt:lpstr>
      <vt:lpstr>Станція “Загадкова”</vt:lpstr>
      <vt:lpstr>Станція “Бережлива”</vt:lpstr>
      <vt:lpstr>Станція “Веселкова”</vt:lpstr>
      <vt:lpstr>Станція “Казкова”</vt:lpstr>
      <vt:lpstr>Станція “Кінцева”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 книги</dc:title>
  <dc:creator>home</dc:creator>
  <cp:lastModifiedBy>home</cp:lastModifiedBy>
  <cp:revision>7</cp:revision>
  <dcterms:created xsi:type="dcterms:W3CDTF">2012-11-19T08:35:09Z</dcterms:created>
  <dcterms:modified xsi:type="dcterms:W3CDTF">2012-11-19T09:42:18Z</dcterms:modified>
</cp:coreProperties>
</file>