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B5D68F-2105-462C-B54F-857D60CFE24E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DB41F2-C3E9-4C5B-950F-60303707FD6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13372"/>
          </a:xfrm>
        </p:spPr>
        <p:txBody>
          <a:bodyPr/>
          <a:lstStyle/>
          <a:p>
            <a:r>
              <a:rPr lang="ru-RU" sz="3500" b="1" dirty="0" smtClean="0"/>
              <a:t>Роботу </a:t>
            </a:r>
            <a:r>
              <a:rPr lang="ru-RU" sz="3500" b="1" dirty="0" err="1" smtClean="0"/>
              <a:t>виконала</a:t>
            </a:r>
            <a:endParaRPr lang="ru-RU" sz="3500" b="1" dirty="0" smtClean="0"/>
          </a:p>
          <a:p>
            <a:r>
              <a:rPr lang="ru-RU" sz="3500" b="1" dirty="0" smtClean="0"/>
              <a:t> </a:t>
            </a:r>
            <a:r>
              <a:rPr lang="ru-RU" sz="3500" b="1" dirty="0" err="1" smtClean="0"/>
              <a:t>Гич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Ірина</a:t>
            </a:r>
            <a:r>
              <a:rPr lang="ru-RU" sz="3500" b="1" dirty="0" smtClean="0"/>
              <a:t> 11-А </a:t>
            </a:r>
            <a:r>
              <a:rPr lang="ru-RU" sz="3500" b="1" dirty="0" err="1" smtClean="0"/>
              <a:t>клас</a:t>
            </a:r>
            <a:endParaRPr lang="ru-RU" sz="35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12500" dirty="0" smtClean="0"/>
              <a:t>Ілля Рєпін</a:t>
            </a:r>
            <a:endParaRPr lang="ru-RU" sz="12500" dirty="0"/>
          </a:p>
        </p:txBody>
      </p:sp>
    </p:spTree>
    <p:extLst>
      <p:ext uri="{BB962C8B-B14F-4D97-AF65-F5344CB8AC3E}">
        <p14:creationId xmlns:p14="http://schemas.microsoft.com/office/powerpoint/2010/main" val="3844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48472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700" b="1" dirty="0"/>
              <a:t>Син Рєпіна Юрій став другорядним художником, не залишивши відомого сліду в російському мистецтві. Одна з дочок була розумово відсталою.</a:t>
            </a:r>
          </a:p>
          <a:p>
            <a:pPr marL="0" indent="0">
              <a:buNone/>
            </a:pPr>
            <a:endParaRPr lang="uk-UA" sz="3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248472" cy="5958586"/>
          </a:xfrm>
        </p:spPr>
      </p:pic>
    </p:spTree>
    <p:extLst>
      <p:ext uri="{BB962C8B-B14F-4D97-AF65-F5344CB8AC3E}">
        <p14:creationId xmlns:p14="http://schemas.microsoft.com/office/powerpoint/2010/main" val="25988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365104"/>
            <a:ext cx="9252520" cy="24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900" b="1" dirty="0"/>
              <a:t>Рєпін помер у своїй садибі «Пенати», яка після розпаду Російської імперії опинилася на території Фінляндії. За заповітом, тіло поховали в парку садиби без труни. На могилі (за заповітом художника) висадили дерево. Могила збережена.</a:t>
            </a:r>
            <a:endParaRPr lang="uk-UA" sz="29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8086"/>
          </a:xfrm>
        </p:spPr>
      </p:pic>
    </p:spTree>
    <p:extLst>
      <p:ext uri="{BB962C8B-B14F-4D97-AF65-F5344CB8AC3E}">
        <p14:creationId xmlns:p14="http://schemas.microsoft.com/office/powerpoint/2010/main" val="25120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2388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1"/>
            <a:ext cx="9144000" cy="3513727"/>
          </a:xfrm>
        </p:spPr>
      </p:pic>
    </p:spTree>
    <p:extLst>
      <p:ext uri="{BB962C8B-B14F-4D97-AF65-F5344CB8AC3E}">
        <p14:creationId xmlns:p14="http://schemas.microsoft.com/office/powerpoint/2010/main" val="39109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" y="34646"/>
            <a:ext cx="4781462" cy="68233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14792" cy="6858000"/>
          </a:xfrm>
        </p:spPr>
      </p:pic>
    </p:spTree>
    <p:extLst>
      <p:ext uri="{BB962C8B-B14F-4D97-AF65-F5344CB8AC3E}">
        <p14:creationId xmlns:p14="http://schemas.microsoft.com/office/powerpoint/2010/main" val="36542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08" y="1483707"/>
            <a:ext cx="3888432" cy="53865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4" y="0"/>
            <a:ext cx="6528410" cy="4149080"/>
          </a:xfrm>
        </p:spPr>
      </p:pic>
    </p:spTree>
    <p:extLst>
      <p:ext uri="{BB962C8B-B14F-4D97-AF65-F5344CB8AC3E}">
        <p14:creationId xmlns:p14="http://schemas.microsoft.com/office/powerpoint/2010/main" val="1445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367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" y="3861048"/>
            <a:ext cx="9119348" cy="2996952"/>
          </a:xfrm>
        </p:spPr>
      </p:pic>
    </p:spTree>
    <p:extLst>
      <p:ext uri="{BB962C8B-B14F-4D97-AF65-F5344CB8AC3E}">
        <p14:creationId xmlns:p14="http://schemas.microsoft.com/office/powerpoint/2010/main" val="429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424428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4500" b="1" dirty="0"/>
              <a:t>Ілля́ Юхи́мович </a:t>
            </a:r>
            <a:r>
              <a:rPr lang="vi-VN" sz="4500" b="1" dirty="0" smtClean="0"/>
              <a:t>Рє́пін</a:t>
            </a:r>
            <a:r>
              <a:rPr lang="uk-UA" sz="4500" b="1" dirty="0" smtClean="0"/>
              <a:t>- </a:t>
            </a:r>
            <a:r>
              <a:rPr lang="uk-UA" sz="3500" dirty="0" smtClean="0"/>
              <a:t>народився</a:t>
            </a:r>
          </a:p>
          <a:p>
            <a:pPr marL="0" indent="0">
              <a:buNone/>
            </a:pPr>
            <a:r>
              <a:rPr lang="vi-VN" sz="3500" dirty="0" smtClean="0"/>
              <a:t>1844</a:t>
            </a:r>
            <a:r>
              <a:rPr lang="vi-VN" sz="3500" dirty="0"/>
              <a:t>, Чугуїв</a:t>
            </a:r>
            <a:r>
              <a:rPr lang="vi-VN" sz="3500" dirty="0" smtClean="0"/>
              <a:t>,</a:t>
            </a:r>
            <a:endParaRPr lang="uk-UA" sz="3500" dirty="0" smtClean="0"/>
          </a:p>
          <a:p>
            <a:pPr marL="0" indent="0">
              <a:buNone/>
            </a:pPr>
            <a:r>
              <a:rPr lang="vi-VN" sz="3500" dirty="0"/>
              <a:t> Харківська губернія </a:t>
            </a:r>
            <a:r>
              <a:rPr lang="vi-VN" sz="3500" dirty="0" smtClean="0"/>
              <a:t> </a:t>
            </a:r>
            <a:r>
              <a:rPr lang="vi-VN" sz="3500" dirty="0"/>
              <a:t>— російський художник-реаліст українського походження.</a:t>
            </a:r>
            <a:endParaRPr lang="uk-UA" sz="35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488330" cy="6048672"/>
          </a:xfrm>
        </p:spPr>
      </p:pic>
    </p:spTree>
    <p:extLst>
      <p:ext uri="{BB962C8B-B14F-4D97-AF65-F5344CB8AC3E}">
        <p14:creationId xmlns:p14="http://schemas.microsoft.com/office/powerpoint/2010/main" val="10886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500" b="1" dirty="0" smtClean="0"/>
              <a:t>Біографія</a:t>
            </a:r>
            <a:endParaRPr lang="uk-UA" sz="85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310399" cy="5256584"/>
          </a:xfrm>
        </p:spPr>
      </p:pic>
      <p:sp>
        <p:nvSpPr>
          <p:cNvPr id="8" name="Объект 4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53650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Походить </a:t>
            </a:r>
            <a:r>
              <a:rPr lang="uk-UA" sz="3200" dirty="0"/>
              <a:t>з родини військового поселенця. Одним із його предків був український козак Ріпа. Хлопцем навчався у місцевій іконописній майстерні. У 20 років подався до столиці Російської імперії — Санкт-Петербургу.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6149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19360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100" b="1" dirty="0" smtClean="0"/>
              <a:t> З</a:t>
            </a:r>
            <a:r>
              <a:rPr lang="uk-UA" sz="3100" b="1" dirty="0"/>
              <a:t> 1863 року в Петербурзькій малювальній школі, у 1864-71 роках — у Петербурзькій Академії Мистецтв (учень І. М. </a:t>
            </a:r>
            <a:r>
              <a:rPr lang="uk-UA" sz="3100" b="1" dirty="0" err="1"/>
              <a:t>Крамського</a:t>
            </a:r>
            <a:r>
              <a:rPr lang="uk-UA" sz="3100" b="1" dirty="0"/>
              <a:t>), яку закінчив з золотою медаллю і відбув у студійну подорож до Італії та Франції.</a:t>
            </a:r>
            <a:endParaRPr lang="uk-UA" sz="31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4104456" cy="6007754"/>
          </a:xfrm>
        </p:spPr>
      </p:pic>
    </p:spTree>
    <p:extLst>
      <p:ext uri="{BB962C8B-B14F-4D97-AF65-F5344CB8AC3E}">
        <p14:creationId xmlns:p14="http://schemas.microsoft.com/office/powerpoint/2010/main" val="9854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712968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b="1" dirty="0"/>
              <a:t>За </a:t>
            </a:r>
            <a:r>
              <a:rPr lang="ru-RU" sz="3100" b="1" dirty="0" err="1"/>
              <a:t>конкурсне</a:t>
            </a:r>
            <a:r>
              <a:rPr lang="ru-RU" sz="3100" b="1" dirty="0"/>
              <a:t> полотно «Христос </a:t>
            </a:r>
            <a:r>
              <a:rPr lang="ru-RU" sz="3100" b="1" dirty="0" err="1"/>
              <a:t>воскрешає</a:t>
            </a:r>
            <a:r>
              <a:rPr lang="ru-RU" sz="3100" b="1" dirty="0"/>
              <a:t> дочку </a:t>
            </a:r>
            <a:r>
              <a:rPr lang="ru-RU" sz="3100" b="1" dirty="0" err="1"/>
              <a:t>Іаіра</a:t>
            </a:r>
            <a:r>
              <a:rPr lang="ru-RU" sz="3100" b="1" dirty="0"/>
              <a:t>» </a:t>
            </a:r>
            <a:r>
              <a:rPr lang="ru-RU" sz="3100" b="1" dirty="0" err="1"/>
              <a:t>Рєпін</a:t>
            </a:r>
            <a:r>
              <a:rPr lang="ru-RU" sz="3100" b="1" dirty="0"/>
              <a:t> </a:t>
            </a:r>
            <a:r>
              <a:rPr lang="ru-RU" sz="3100" b="1" dirty="0" err="1"/>
              <a:t>отримав</a:t>
            </a:r>
            <a:r>
              <a:rPr lang="ru-RU" sz="3100" b="1" dirty="0"/>
              <a:t> право на </a:t>
            </a:r>
            <a:r>
              <a:rPr lang="ru-RU" sz="3100" b="1" dirty="0" err="1"/>
              <a:t>шестирічне</a:t>
            </a:r>
            <a:r>
              <a:rPr lang="ru-RU" sz="3100" b="1" dirty="0"/>
              <a:t> </a:t>
            </a:r>
            <a:r>
              <a:rPr lang="ru-RU" sz="3100" b="1" dirty="0" err="1"/>
              <a:t>перебування</a:t>
            </a:r>
            <a:r>
              <a:rPr lang="ru-RU" sz="3100" b="1" dirty="0"/>
              <a:t> за кордоном як </a:t>
            </a:r>
            <a:r>
              <a:rPr lang="ru-RU" sz="3100" b="1" dirty="0" err="1"/>
              <a:t>академічний</a:t>
            </a:r>
            <a:r>
              <a:rPr lang="ru-RU" sz="3100" b="1" dirty="0"/>
              <a:t> </a:t>
            </a:r>
            <a:r>
              <a:rPr lang="ru-RU" sz="3100" b="1" dirty="0" err="1"/>
              <a:t>пенсіонер</a:t>
            </a:r>
            <a:r>
              <a:rPr lang="ru-RU" sz="3100" b="1" dirty="0"/>
              <a:t>, за </a:t>
            </a:r>
            <a:r>
              <a:rPr lang="ru-RU" sz="3100" b="1" dirty="0" err="1"/>
              <a:t>державний</a:t>
            </a:r>
            <a:r>
              <a:rPr lang="ru-RU" sz="3100" b="1" dirty="0"/>
              <a:t> </a:t>
            </a:r>
            <a:r>
              <a:rPr lang="ru-RU" sz="3100" b="1" dirty="0" err="1"/>
              <a:t>рахунок</a:t>
            </a:r>
            <a:r>
              <a:rPr lang="ru-RU" sz="3100" b="1" dirty="0"/>
              <a:t>.</a:t>
            </a:r>
            <a:endParaRPr lang="uk-UA" sz="31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4032448"/>
          </a:xfrm>
        </p:spPr>
      </p:pic>
    </p:spTree>
    <p:extLst>
      <p:ext uri="{BB962C8B-B14F-4D97-AF65-F5344CB8AC3E}">
        <p14:creationId xmlns:p14="http://schemas.microsoft.com/office/powerpoint/2010/main" val="30184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933056"/>
            <a:ext cx="9144000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 algn="ctr">
              <a:buNone/>
            </a:pPr>
            <a:r>
              <a:rPr lang="ru-RU" sz="3200" b="1" dirty="0" smtClean="0"/>
              <a:t>1870-1880 </a:t>
            </a:r>
            <a:r>
              <a:rPr lang="ru-RU" sz="3200" b="1" dirty="0" err="1" smtClean="0"/>
              <a:t>були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насичені</a:t>
            </a:r>
            <a:r>
              <a:rPr lang="ru-RU" sz="3200" b="1" dirty="0" smtClean="0"/>
              <a:t> </a:t>
            </a:r>
            <a:r>
              <a:rPr lang="ru-RU" sz="3200" b="1" dirty="0" err="1"/>
              <a:t>подорожами</a:t>
            </a:r>
            <a:r>
              <a:rPr lang="ru-RU" sz="3200" b="1" dirty="0"/>
              <a:t> по </a:t>
            </a:r>
            <a:r>
              <a:rPr lang="ru-RU" sz="3200" b="1" dirty="0" err="1"/>
              <a:t>Росії</a:t>
            </a:r>
            <a:r>
              <a:rPr lang="ru-RU" sz="3200" b="1" dirty="0"/>
              <a:t> та </a:t>
            </a:r>
            <a:r>
              <a:rPr lang="ru-RU" sz="3200" b="1" dirty="0" err="1"/>
              <a:t>створенням</a:t>
            </a:r>
            <a:r>
              <a:rPr lang="ru-RU" sz="3200" b="1" dirty="0"/>
              <a:t> </a:t>
            </a:r>
            <a:r>
              <a:rPr lang="ru-RU" sz="3200" b="1" dirty="0" err="1"/>
              <a:t>декількох</a:t>
            </a:r>
            <a:r>
              <a:rPr lang="ru-RU" sz="3200" b="1" dirty="0"/>
              <a:t> </a:t>
            </a:r>
            <a:r>
              <a:rPr lang="ru-RU" sz="3200" b="1" dirty="0" err="1"/>
              <a:t>відомих</a:t>
            </a:r>
            <a:r>
              <a:rPr lang="ru-RU" sz="3200" b="1" dirty="0"/>
              <a:t> картин. Художник </a:t>
            </a:r>
            <a:r>
              <a:rPr lang="ru-RU" sz="3200" b="1" dirty="0" err="1"/>
              <a:t>відвідав</a:t>
            </a:r>
            <a:r>
              <a:rPr lang="ru-RU" sz="3200" b="1" dirty="0"/>
              <a:t> </a:t>
            </a:r>
            <a:r>
              <a:rPr lang="ru-RU" sz="3200" b="1" dirty="0" err="1"/>
              <a:t>рідний</a:t>
            </a:r>
            <a:r>
              <a:rPr lang="ru-RU" sz="3200" b="1" dirty="0"/>
              <a:t> </a:t>
            </a:r>
            <a:r>
              <a:rPr lang="ru-RU" sz="3200" b="1" dirty="0" err="1"/>
              <a:t>Чугуїв</a:t>
            </a:r>
            <a:r>
              <a:rPr lang="ru-RU" sz="3200" b="1" dirty="0"/>
              <a:t>, де </a:t>
            </a:r>
            <a:r>
              <a:rPr lang="ru-RU" sz="3200" b="1" dirty="0" err="1"/>
              <a:t>збирав</a:t>
            </a:r>
            <a:r>
              <a:rPr lang="ru-RU" sz="3200" b="1" dirty="0"/>
              <a:t> </a:t>
            </a:r>
            <a:r>
              <a:rPr lang="ru-RU" sz="3200" b="1" dirty="0" err="1"/>
              <a:t>матеріали</a:t>
            </a:r>
            <a:r>
              <a:rPr lang="ru-RU" sz="3200" b="1" dirty="0"/>
              <a:t> до </a:t>
            </a:r>
            <a:r>
              <a:rPr lang="ru-RU" sz="3200" b="1" dirty="0" err="1"/>
              <a:t>майбутніх</a:t>
            </a:r>
            <a:r>
              <a:rPr lang="ru-RU" sz="3200" b="1" dirty="0"/>
              <a:t> картин. </a:t>
            </a:r>
            <a:r>
              <a:rPr lang="ru-RU" sz="3200" b="1" dirty="0" err="1"/>
              <a:t>Серед</a:t>
            </a:r>
            <a:r>
              <a:rPr lang="ru-RU" sz="3200" b="1" dirty="0"/>
              <a:t> них — «Бурлаки на </a:t>
            </a:r>
            <a:r>
              <a:rPr lang="ru-RU" sz="3200" b="1" dirty="0" err="1"/>
              <a:t>Волзі</a:t>
            </a:r>
            <a:r>
              <a:rPr lang="ru-RU" sz="3200" b="1" dirty="0"/>
              <a:t>», «Дочка </a:t>
            </a:r>
            <a:r>
              <a:rPr lang="ru-RU" sz="3200" b="1" dirty="0" err="1"/>
              <a:t>Віра</a:t>
            </a:r>
            <a:r>
              <a:rPr lang="ru-RU" sz="3200" b="1" dirty="0"/>
              <a:t> в </a:t>
            </a:r>
            <a:r>
              <a:rPr lang="ru-RU" sz="3200" b="1" dirty="0" err="1"/>
              <a:t>дитинстві</a:t>
            </a:r>
            <a:r>
              <a:rPr lang="ru-RU" sz="3200" b="1" dirty="0"/>
              <a:t>», «</a:t>
            </a:r>
            <a:r>
              <a:rPr lang="ru-RU" sz="3200" b="1" dirty="0" err="1"/>
              <a:t>Хресна</a:t>
            </a:r>
            <a:r>
              <a:rPr lang="ru-RU" sz="3200" b="1" dirty="0"/>
              <a:t> хода в </a:t>
            </a:r>
            <a:r>
              <a:rPr lang="ru-RU" sz="3200" b="1" dirty="0" err="1"/>
              <a:t>Курській</a:t>
            </a:r>
            <a:r>
              <a:rPr lang="ru-RU" sz="3200" b="1" dirty="0"/>
              <a:t> </a:t>
            </a:r>
            <a:r>
              <a:rPr lang="ru-RU" sz="3200" b="1" dirty="0" err="1"/>
              <a:t>губернії</a:t>
            </a:r>
            <a:r>
              <a:rPr lang="ru-RU" sz="3200" b="1" dirty="0"/>
              <a:t>», «</a:t>
            </a:r>
            <a:r>
              <a:rPr lang="ru-RU" sz="3200" b="1" dirty="0" err="1"/>
              <a:t>Царівна</a:t>
            </a:r>
            <a:r>
              <a:rPr lang="ru-RU" sz="3200" b="1" dirty="0"/>
              <a:t> </a:t>
            </a:r>
            <a:r>
              <a:rPr lang="ru-RU" sz="3200" b="1" dirty="0" err="1"/>
              <a:t>Софія</a:t>
            </a:r>
            <a:r>
              <a:rPr lang="ru-RU" sz="3200" b="1" dirty="0"/>
              <a:t>». </a:t>
            </a:r>
            <a:endParaRPr lang="uk-UA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4075720"/>
          </a:xfrm>
        </p:spPr>
      </p:pic>
    </p:spTree>
    <p:extLst>
      <p:ext uri="{BB962C8B-B14F-4D97-AF65-F5344CB8AC3E}">
        <p14:creationId xmlns:p14="http://schemas.microsoft.com/office/powerpoint/2010/main" val="23033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10445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/>
              <a:t>Саме</a:t>
            </a:r>
            <a:r>
              <a:rPr lang="ru-RU" sz="2800" b="1" dirty="0"/>
              <a:t> в </a:t>
            </a:r>
            <a:r>
              <a:rPr lang="ru-RU" sz="2800" b="1" dirty="0" err="1"/>
              <a:t>Чугуєві</a:t>
            </a:r>
            <a:r>
              <a:rPr lang="ru-RU" sz="2800" b="1" dirty="0"/>
              <a:t> </a:t>
            </a:r>
            <a:r>
              <a:rPr lang="ru-RU" sz="2800" b="1" dirty="0" err="1"/>
              <a:t>створене</a:t>
            </a:r>
            <a:r>
              <a:rPr lang="ru-RU" sz="2800" b="1" dirty="0"/>
              <a:t> полотно «</a:t>
            </a:r>
            <a:r>
              <a:rPr lang="ru-RU" sz="2800" b="1" dirty="0" err="1"/>
              <a:t>Протодиякон</a:t>
            </a:r>
            <a:r>
              <a:rPr lang="ru-RU" sz="2800" b="1" dirty="0"/>
              <a:t>» </a:t>
            </a:r>
            <a:r>
              <a:rPr lang="ru-RU" sz="2800" b="1" dirty="0" err="1"/>
              <a:t>зі</a:t>
            </a:r>
            <a:r>
              <a:rPr lang="ru-RU" sz="2800" b="1" dirty="0"/>
              <a:t> </a:t>
            </a:r>
            <a:r>
              <a:rPr lang="ru-RU" sz="2800" b="1" dirty="0" err="1"/>
              <a:t>складним</a:t>
            </a:r>
            <a:r>
              <a:rPr lang="ru-RU" sz="2800" b="1" dirty="0"/>
              <a:t> образом православного </a:t>
            </a:r>
            <a:r>
              <a:rPr lang="ru-RU" sz="2800" b="1" dirty="0" err="1"/>
              <a:t>священика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викликав</a:t>
            </a:r>
            <a:r>
              <a:rPr lang="ru-RU" sz="2800" b="1" dirty="0"/>
              <a:t> </a:t>
            </a:r>
            <a:r>
              <a:rPr lang="ru-RU" sz="2800" b="1" dirty="0" err="1"/>
              <a:t>суперечливі</a:t>
            </a:r>
            <a:r>
              <a:rPr lang="ru-RU" sz="2800" b="1" dirty="0"/>
              <a:t> </a:t>
            </a:r>
            <a:r>
              <a:rPr lang="ru-RU" sz="2800" b="1" dirty="0" err="1"/>
              <a:t>відгуки</a:t>
            </a:r>
            <a:r>
              <a:rPr lang="ru-RU" sz="2800" b="1" dirty="0"/>
              <a:t> через </a:t>
            </a:r>
            <a:r>
              <a:rPr lang="ru-RU" sz="2800" b="1" dirty="0" err="1"/>
              <a:t>суперечливість</a:t>
            </a:r>
            <a:r>
              <a:rPr lang="ru-RU" sz="2800" b="1" dirty="0"/>
              <a:t> </a:t>
            </a:r>
            <a:r>
              <a:rPr lang="ru-RU" sz="2800" b="1" dirty="0" err="1"/>
              <a:t>самої</a:t>
            </a:r>
            <a:r>
              <a:rPr lang="ru-RU" sz="2800" b="1" dirty="0"/>
              <a:t> особи. </a:t>
            </a:r>
            <a:r>
              <a:rPr lang="ru-RU" sz="2800" b="1" dirty="0" err="1"/>
              <a:t>Значну</a:t>
            </a:r>
            <a:r>
              <a:rPr lang="ru-RU" sz="2800" b="1" dirty="0"/>
              <a:t> </a:t>
            </a:r>
            <a:r>
              <a:rPr lang="ru-RU" sz="2800" b="1" dirty="0" err="1"/>
              <a:t>історичну</a:t>
            </a:r>
            <a:r>
              <a:rPr lang="ru-RU" sz="2800" b="1" dirty="0"/>
              <a:t> драму </a:t>
            </a:r>
            <a:r>
              <a:rPr lang="ru-RU" sz="2800" b="1" dirty="0" err="1"/>
              <a:t>розв'язує</a:t>
            </a:r>
            <a:r>
              <a:rPr lang="ru-RU" sz="2800" b="1" dirty="0"/>
              <a:t> й полотно «</a:t>
            </a:r>
            <a:r>
              <a:rPr lang="ru-RU" sz="2800" b="1" dirty="0" err="1"/>
              <a:t>Цар</a:t>
            </a:r>
            <a:r>
              <a:rPr lang="ru-RU" sz="2800" b="1" dirty="0"/>
              <a:t> </a:t>
            </a:r>
            <a:r>
              <a:rPr lang="ru-RU" sz="2800" b="1" dirty="0" err="1"/>
              <a:t>Іван</a:t>
            </a:r>
            <a:r>
              <a:rPr lang="ru-RU" sz="2800" b="1" dirty="0"/>
              <a:t> </a:t>
            </a:r>
            <a:r>
              <a:rPr lang="ru-RU" sz="2800" b="1" dirty="0" err="1"/>
              <a:t>убиває</a:t>
            </a:r>
            <a:r>
              <a:rPr lang="ru-RU" sz="2800" b="1" dirty="0"/>
              <a:t> </a:t>
            </a:r>
            <a:r>
              <a:rPr lang="ru-RU" sz="2800" b="1" dirty="0" err="1"/>
              <a:t>свого</a:t>
            </a:r>
            <a:r>
              <a:rPr lang="ru-RU" sz="2800" b="1" dirty="0"/>
              <a:t> </a:t>
            </a:r>
            <a:r>
              <a:rPr lang="ru-RU" sz="2800" b="1" dirty="0" err="1"/>
              <a:t>сина</a:t>
            </a:r>
            <a:r>
              <a:rPr lang="ru-RU" sz="2800" b="1" dirty="0"/>
              <a:t>» (1885).</a:t>
            </a:r>
            <a:endParaRPr lang="uk-UA" sz="2800" b="1" dirty="0"/>
          </a:p>
          <a:p>
            <a:endParaRPr lang="uk-UA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1" y="332656"/>
            <a:ext cx="4663669" cy="6166367"/>
          </a:xfrm>
        </p:spPr>
      </p:pic>
    </p:spTree>
    <p:extLst>
      <p:ext uri="{BB962C8B-B14F-4D97-AF65-F5344CB8AC3E}">
        <p14:creationId xmlns:p14="http://schemas.microsoft.com/office/powerpoint/2010/main" val="19073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464496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500" b="1" dirty="0"/>
              <a:t>Художник був одружений двічі. Шлюб з першою дружиною — Вірою Олексіївною — не задовольнив художника, і він розірвав його. Друга дружина художника — </a:t>
            </a:r>
            <a:r>
              <a:rPr lang="uk-UA" sz="3500" b="1" dirty="0" err="1"/>
              <a:t>Нордман</a:t>
            </a:r>
            <a:r>
              <a:rPr lang="uk-UA" sz="3500" b="1" dirty="0"/>
              <a:t> </a:t>
            </a:r>
            <a:r>
              <a:rPr lang="uk-UA" sz="3500" b="1" dirty="0" err="1"/>
              <a:t>Северова</a:t>
            </a:r>
            <a:r>
              <a:rPr lang="uk-UA" sz="3500" b="1" dirty="0"/>
              <a:t>, письменниця, померла від сухот (туберкульозу).</a:t>
            </a:r>
          </a:p>
          <a:p>
            <a:endParaRPr lang="uk-UA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8"/>
            <a:ext cx="4536504" cy="6264696"/>
          </a:xfrm>
        </p:spPr>
      </p:pic>
    </p:spTree>
    <p:extLst>
      <p:ext uri="{BB962C8B-B14F-4D97-AF65-F5344CB8AC3E}">
        <p14:creationId xmlns:p14="http://schemas.microsoft.com/office/powerpoint/2010/main" val="33501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608512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З 1893 — </a:t>
            </a:r>
            <a:r>
              <a:rPr lang="ru-RU" sz="2800" b="1" dirty="0" err="1"/>
              <a:t>академік</a:t>
            </a:r>
            <a:r>
              <a:rPr lang="ru-RU" sz="2800" b="1" dirty="0"/>
              <a:t>, </a:t>
            </a:r>
            <a:r>
              <a:rPr lang="ru-RU" sz="2800" b="1" dirty="0" err="1"/>
              <a:t>професор</a:t>
            </a:r>
            <a:r>
              <a:rPr lang="ru-RU" sz="2800" b="1" dirty="0"/>
              <a:t> </a:t>
            </a:r>
            <a:r>
              <a:rPr lang="ru-RU" sz="2800" b="1" dirty="0" err="1"/>
              <a:t>Петербурзької</a:t>
            </a:r>
            <a:r>
              <a:rPr lang="ru-RU" sz="2800" b="1" dirty="0"/>
              <a:t> </a:t>
            </a:r>
            <a:r>
              <a:rPr lang="ru-RU" sz="2800" b="1" dirty="0" err="1"/>
              <a:t>Академії</a:t>
            </a:r>
            <a:r>
              <a:rPr lang="ru-RU" sz="2800" b="1" dirty="0"/>
              <a:t> </a:t>
            </a:r>
            <a:r>
              <a:rPr lang="ru-RU" sz="2800" b="1" dirty="0" smtClean="0"/>
              <a:t>; </a:t>
            </a:r>
            <a:r>
              <a:rPr lang="ru-RU" sz="2800" b="1" dirty="0"/>
              <a:t>член </a:t>
            </a:r>
            <a:r>
              <a:rPr lang="ru-RU" sz="2800" b="1" dirty="0" err="1"/>
              <a:t>товариства</a:t>
            </a:r>
            <a:r>
              <a:rPr lang="ru-RU" sz="2800" b="1" dirty="0"/>
              <a:t> </a:t>
            </a:r>
            <a:r>
              <a:rPr lang="ru-RU" sz="2800" b="1" dirty="0" err="1"/>
              <a:t>Передвижників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smtClean="0"/>
              <a:t> </a:t>
            </a:r>
            <a:r>
              <a:rPr lang="ru-RU" sz="2800" b="1" dirty="0"/>
              <a:t>«Мир искусства» </a:t>
            </a:r>
            <a:r>
              <a:rPr lang="ru-RU" sz="2800" b="1" dirty="0" smtClean="0"/>
              <a:t>. </a:t>
            </a:r>
            <a:r>
              <a:rPr lang="ru-RU" sz="2800" b="1" dirty="0"/>
              <a:t>З </a:t>
            </a:r>
            <a:r>
              <a:rPr lang="ru-RU" sz="2800" b="1" dirty="0" err="1"/>
              <a:t>ініціативи</a:t>
            </a:r>
            <a:r>
              <a:rPr lang="ru-RU" sz="2800" b="1" dirty="0"/>
              <a:t> Великого князя </a:t>
            </a:r>
            <a:r>
              <a:rPr lang="ru-RU" sz="2800" b="1" dirty="0" err="1"/>
              <a:t>Сергія</a:t>
            </a:r>
            <a:r>
              <a:rPr lang="ru-RU" sz="2800" b="1" dirty="0"/>
              <a:t> </a:t>
            </a:r>
            <a:r>
              <a:rPr lang="ru-RU" sz="2800" b="1" dirty="0" err="1"/>
              <a:t>Олександровича</a:t>
            </a:r>
            <a:r>
              <a:rPr lang="ru-RU" sz="2800" b="1" dirty="0"/>
              <a:t> — </a:t>
            </a:r>
            <a:r>
              <a:rPr lang="ru-RU" sz="2800" b="1" dirty="0" smtClean="0"/>
              <a:t> </a:t>
            </a:r>
            <a:r>
              <a:rPr lang="ru-RU" sz="2800" b="1" dirty="0" err="1"/>
              <a:t>прийняв</a:t>
            </a:r>
            <a:r>
              <a:rPr lang="ru-RU" sz="2800" b="1" dirty="0"/>
              <a:t> </a:t>
            </a:r>
            <a:r>
              <a:rPr lang="ru-RU" sz="2800" b="1" dirty="0" err="1"/>
              <a:t>пропозицію</a:t>
            </a:r>
            <a:r>
              <a:rPr lang="ru-RU" sz="2800" b="1" dirty="0"/>
              <a:t> </a:t>
            </a:r>
            <a:r>
              <a:rPr lang="ru-RU" sz="2800" b="1" dirty="0" err="1"/>
              <a:t>працювати</a:t>
            </a:r>
            <a:r>
              <a:rPr lang="ru-RU" sz="2800" b="1" dirty="0"/>
              <a:t> в </a:t>
            </a:r>
            <a:r>
              <a:rPr lang="ru-RU" sz="2800" b="1" dirty="0" err="1"/>
              <a:t>Імператорській</a:t>
            </a:r>
            <a:r>
              <a:rPr lang="ru-RU" sz="2800" b="1" dirty="0"/>
              <a:t> </a:t>
            </a:r>
            <a:r>
              <a:rPr lang="ru-RU" sz="2800" b="1" dirty="0" err="1"/>
              <a:t>академії</a:t>
            </a:r>
            <a:r>
              <a:rPr lang="ru-RU" sz="2800" b="1" dirty="0"/>
              <a:t> </a:t>
            </a:r>
            <a:r>
              <a:rPr lang="ru-RU" sz="2800" b="1" dirty="0" err="1"/>
              <a:t>заради</a:t>
            </a:r>
            <a:r>
              <a:rPr lang="ru-RU" sz="2800" b="1" dirty="0"/>
              <a:t> </a:t>
            </a:r>
            <a:r>
              <a:rPr lang="ru-RU" sz="2800" b="1" dirty="0" err="1"/>
              <a:t>реформування</a:t>
            </a:r>
            <a:r>
              <a:rPr lang="ru-RU" sz="2800" b="1" dirty="0"/>
              <a:t> </a:t>
            </a:r>
            <a:r>
              <a:rPr lang="ru-RU" sz="2800" b="1" dirty="0" err="1"/>
              <a:t>навчального</a:t>
            </a:r>
            <a:r>
              <a:rPr lang="ru-RU" sz="2800" b="1" dirty="0"/>
              <a:t> закладу. </a:t>
            </a:r>
            <a:endParaRPr lang="uk-UA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332656"/>
            <a:ext cx="4248472" cy="6048672"/>
          </a:xfrm>
        </p:spPr>
      </p:pic>
    </p:spTree>
    <p:extLst>
      <p:ext uri="{BB962C8B-B14F-4D97-AF65-F5344CB8AC3E}">
        <p14:creationId xmlns:p14="http://schemas.microsoft.com/office/powerpoint/2010/main" val="2476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267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Ілля Рєпін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ILYA REPIN</dc:title>
  <dc:creator>ОС</dc:creator>
  <cp:lastModifiedBy>Гость</cp:lastModifiedBy>
  <cp:revision>9</cp:revision>
  <dcterms:created xsi:type="dcterms:W3CDTF">2014-03-01T21:34:27Z</dcterms:created>
  <dcterms:modified xsi:type="dcterms:W3CDTF">2014-03-03T19:24:12Z</dcterms:modified>
</cp:coreProperties>
</file>