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57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660"/>
  </p:normalViewPr>
  <p:slideViewPr>
    <p:cSldViewPr>
      <p:cViewPr varScale="1">
        <p:scale>
          <a:sx n="107" d="100"/>
          <a:sy n="107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FB1F4E-2399-4194-8295-F822766B8252}" type="doc">
      <dgm:prSet loTypeId="urn:microsoft.com/office/officeart/2005/8/layout/pList1#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EE2F397-E51F-4BFA-9CBA-E94E957C8892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Греція </a:t>
          </a:r>
          <a:endParaRPr lang="ru-RU" dirty="0">
            <a:latin typeface="Bookman Old Style" pitchFamily="18" charset="0"/>
          </a:endParaRPr>
        </a:p>
      </dgm:t>
    </dgm:pt>
    <dgm:pt modelId="{07E41BFB-3576-494B-9668-8DAEBD467D23}" type="parTrans" cxnId="{EE42B3E4-4E02-4243-9032-F681135FA83F}">
      <dgm:prSet/>
      <dgm:spPr/>
      <dgm:t>
        <a:bodyPr/>
        <a:lstStyle/>
        <a:p>
          <a:endParaRPr lang="ru-RU"/>
        </a:p>
      </dgm:t>
    </dgm:pt>
    <dgm:pt modelId="{EABBA9DE-1B1C-4C26-993F-4475CD20A22B}" type="sibTrans" cxnId="{EE42B3E4-4E02-4243-9032-F681135FA83F}">
      <dgm:prSet/>
      <dgm:spPr/>
      <dgm:t>
        <a:bodyPr/>
        <a:lstStyle/>
        <a:p>
          <a:endParaRPr lang="ru-RU"/>
        </a:p>
      </dgm:t>
    </dgm:pt>
    <dgm:pt modelId="{330F6170-6E58-4360-910D-1A2D42271782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Єгипет </a:t>
          </a:r>
          <a:endParaRPr lang="ru-RU" dirty="0">
            <a:latin typeface="Bookman Old Style" pitchFamily="18" charset="0"/>
          </a:endParaRPr>
        </a:p>
      </dgm:t>
    </dgm:pt>
    <dgm:pt modelId="{8433BF80-F2A8-4FF2-8068-F4F1126ABA2A}" type="parTrans" cxnId="{FEF029A0-52BF-4F64-BA86-3DAA2410AD8C}">
      <dgm:prSet/>
      <dgm:spPr/>
      <dgm:t>
        <a:bodyPr/>
        <a:lstStyle/>
        <a:p>
          <a:endParaRPr lang="ru-RU"/>
        </a:p>
      </dgm:t>
    </dgm:pt>
    <dgm:pt modelId="{B3C3094F-81FC-4902-BBAD-C83B0355CA3C}" type="sibTrans" cxnId="{FEF029A0-52BF-4F64-BA86-3DAA2410AD8C}">
      <dgm:prSet/>
      <dgm:spPr/>
      <dgm:t>
        <a:bodyPr/>
        <a:lstStyle/>
        <a:p>
          <a:endParaRPr lang="ru-RU"/>
        </a:p>
      </dgm:t>
    </dgm:pt>
    <dgm:pt modelId="{AD448313-8E18-4463-947C-B4F9D0622D0F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Палестина </a:t>
          </a:r>
          <a:endParaRPr lang="ru-RU" dirty="0">
            <a:latin typeface="Bookman Old Style" pitchFamily="18" charset="0"/>
          </a:endParaRPr>
        </a:p>
      </dgm:t>
    </dgm:pt>
    <dgm:pt modelId="{9DAD4131-60B0-46EB-9A20-FAB4066E7267}" type="parTrans" cxnId="{4C06F43B-2E6D-4061-840E-301ABB817A94}">
      <dgm:prSet/>
      <dgm:spPr/>
      <dgm:t>
        <a:bodyPr/>
        <a:lstStyle/>
        <a:p>
          <a:endParaRPr lang="ru-RU"/>
        </a:p>
      </dgm:t>
    </dgm:pt>
    <dgm:pt modelId="{5FEF6428-88EC-40E6-98B6-05CD5E93F5ED}" type="sibTrans" cxnId="{4C06F43B-2E6D-4061-840E-301ABB817A94}">
      <dgm:prSet/>
      <dgm:spPr/>
      <dgm:t>
        <a:bodyPr/>
        <a:lstStyle/>
        <a:p>
          <a:endParaRPr lang="ru-RU"/>
        </a:p>
      </dgm:t>
    </dgm:pt>
    <dgm:pt modelId="{EC69B4BB-0D1F-4E5D-86B1-A0FAAAB779B7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Італія</a:t>
          </a:r>
          <a:endParaRPr lang="ru-RU" dirty="0">
            <a:latin typeface="Bookman Old Style" pitchFamily="18" charset="0"/>
          </a:endParaRPr>
        </a:p>
      </dgm:t>
    </dgm:pt>
    <dgm:pt modelId="{BACFB951-9487-4B66-9406-371795ABD4A0}" type="parTrans" cxnId="{AC257E42-6612-449A-A63B-EA6C02C700B5}">
      <dgm:prSet/>
      <dgm:spPr/>
      <dgm:t>
        <a:bodyPr/>
        <a:lstStyle/>
        <a:p>
          <a:endParaRPr lang="ru-RU"/>
        </a:p>
      </dgm:t>
    </dgm:pt>
    <dgm:pt modelId="{AB6D4587-14F7-4A97-94E3-3D770A023444}" type="sibTrans" cxnId="{AC257E42-6612-449A-A63B-EA6C02C700B5}">
      <dgm:prSet/>
      <dgm:spPr/>
      <dgm:t>
        <a:bodyPr/>
        <a:lstStyle/>
        <a:p>
          <a:endParaRPr lang="ru-RU"/>
        </a:p>
      </dgm:t>
    </dgm:pt>
    <dgm:pt modelId="{C4AE12AE-8BD7-4B3D-B5C9-E0E47F3414CC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Ватикан</a:t>
          </a:r>
          <a:endParaRPr lang="ru-RU" dirty="0">
            <a:latin typeface="Bookman Old Style" pitchFamily="18" charset="0"/>
          </a:endParaRPr>
        </a:p>
      </dgm:t>
    </dgm:pt>
    <dgm:pt modelId="{E396E803-8D27-402B-B5D3-391986A517CC}" type="parTrans" cxnId="{2E06FC6F-B41F-4237-9F4A-390BAE2F657C}">
      <dgm:prSet/>
      <dgm:spPr/>
      <dgm:t>
        <a:bodyPr/>
        <a:lstStyle/>
        <a:p>
          <a:endParaRPr lang="ru-RU"/>
        </a:p>
      </dgm:t>
    </dgm:pt>
    <dgm:pt modelId="{969964A3-F989-4BD0-9878-7E2A1740CAD9}" type="sibTrans" cxnId="{2E06FC6F-B41F-4237-9F4A-390BAE2F657C}">
      <dgm:prSet/>
      <dgm:spPr/>
      <dgm:t>
        <a:bodyPr/>
        <a:lstStyle/>
        <a:p>
          <a:endParaRPr lang="ru-RU"/>
        </a:p>
      </dgm:t>
    </dgm:pt>
    <dgm:pt modelId="{B91F4EA1-59DA-4F1B-B9C5-E4C528419F0A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Іспанія</a:t>
          </a:r>
          <a:endParaRPr lang="ru-RU" dirty="0">
            <a:latin typeface="Bookman Old Style" pitchFamily="18" charset="0"/>
          </a:endParaRPr>
        </a:p>
      </dgm:t>
    </dgm:pt>
    <dgm:pt modelId="{E8351378-611F-4E68-94FD-54CA7B3A354A}" type="parTrans" cxnId="{97960884-E3F1-4CCA-B965-88E6DE5F0826}">
      <dgm:prSet/>
      <dgm:spPr/>
      <dgm:t>
        <a:bodyPr/>
        <a:lstStyle/>
        <a:p>
          <a:endParaRPr lang="ru-RU"/>
        </a:p>
      </dgm:t>
    </dgm:pt>
    <dgm:pt modelId="{367B15A5-FBDD-4416-9B6A-7B4B8ED4E788}" type="sibTrans" cxnId="{97960884-E3F1-4CCA-B965-88E6DE5F0826}">
      <dgm:prSet/>
      <dgm:spPr/>
      <dgm:t>
        <a:bodyPr/>
        <a:lstStyle/>
        <a:p>
          <a:endParaRPr lang="ru-RU"/>
        </a:p>
      </dgm:t>
    </dgm:pt>
    <dgm:pt modelId="{C15B5BF1-8BDA-442A-87CF-E160C319FB4F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Мексика </a:t>
          </a:r>
          <a:endParaRPr lang="ru-RU" dirty="0">
            <a:latin typeface="Bookman Old Style" pitchFamily="18" charset="0"/>
          </a:endParaRPr>
        </a:p>
      </dgm:t>
    </dgm:pt>
    <dgm:pt modelId="{EE022B48-3A66-4D28-A782-0BF909D43CE2}" type="parTrans" cxnId="{C68D8913-2007-4FC4-BBDB-182DB579770C}">
      <dgm:prSet/>
      <dgm:spPr/>
      <dgm:t>
        <a:bodyPr/>
        <a:lstStyle/>
        <a:p>
          <a:endParaRPr lang="ru-RU"/>
        </a:p>
      </dgm:t>
    </dgm:pt>
    <dgm:pt modelId="{C60604AC-04BC-418F-9A3C-D9A9326DB8A2}" type="sibTrans" cxnId="{C68D8913-2007-4FC4-BBDB-182DB579770C}">
      <dgm:prSet/>
      <dgm:spPr/>
      <dgm:t>
        <a:bodyPr/>
        <a:lstStyle/>
        <a:p>
          <a:endParaRPr lang="ru-RU"/>
        </a:p>
      </dgm:t>
    </dgm:pt>
    <dgm:pt modelId="{A3ED1538-EB4D-4F29-BA42-109C32BB5FCA}" type="pres">
      <dgm:prSet presAssocID="{D3FB1F4E-2399-4194-8295-F822766B82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2A7154-EE71-48DA-8313-662686BD54B8}" type="pres">
      <dgm:prSet presAssocID="{CEE2F397-E51F-4BFA-9CBA-E94E957C8892}" presName="compNode" presStyleCnt="0"/>
      <dgm:spPr/>
    </dgm:pt>
    <dgm:pt modelId="{00DAFF48-1973-4D75-B883-8F80748F1CF3}" type="pres">
      <dgm:prSet presAssocID="{CEE2F397-E51F-4BFA-9CBA-E94E957C8892}" presName="pictRect" presStyleLbl="nod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61EE1C1-3341-4BFC-857A-5B3B909748FD}" type="pres">
      <dgm:prSet presAssocID="{CEE2F397-E51F-4BFA-9CBA-E94E957C8892}" presName="textRect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3B007-CF00-4C6D-8245-FA4C014DD6B5}" type="pres">
      <dgm:prSet presAssocID="{EABBA9DE-1B1C-4C26-993F-4475CD20A22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EFED6D-D083-4EE7-8759-338981775322}" type="pres">
      <dgm:prSet presAssocID="{330F6170-6E58-4360-910D-1A2D42271782}" presName="compNode" presStyleCnt="0"/>
      <dgm:spPr/>
    </dgm:pt>
    <dgm:pt modelId="{58CDE095-CC0B-4072-970F-848DEDE9CAD0}" type="pres">
      <dgm:prSet presAssocID="{330F6170-6E58-4360-910D-1A2D42271782}" presName="pictRect" presStyleLbl="nod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1E1911C-FB46-48A9-8B35-53B8573E5C6B}" type="pres">
      <dgm:prSet presAssocID="{330F6170-6E58-4360-910D-1A2D42271782}" presName="textRect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D0B67-6804-4F02-A54E-461A2C9FE9E9}" type="pres">
      <dgm:prSet presAssocID="{B3C3094F-81FC-4902-BBAD-C83B0355CA3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11A6A07-D71E-4FB7-AD3F-6AB54A86691E}" type="pres">
      <dgm:prSet presAssocID="{AD448313-8E18-4463-947C-B4F9D0622D0F}" presName="compNode" presStyleCnt="0"/>
      <dgm:spPr/>
    </dgm:pt>
    <dgm:pt modelId="{CB7BF186-4BAA-4B99-9CFF-727A21934A9A}" type="pres">
      <dgm:prSet presAssocID="{AD448313-8E18-4463-947C-B4F9D0622D0F}" presName="pictRect" presStyleLbl="nod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BB076C7-F863-4CDB-8556-32A94BBBBE03}" type="pres">
      <dgm:prSet presAssocID="{AD448313-8E18-4463-947C-B4F9D0622D0F}" presName="textRect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23790-E11C-45A2-B386-B0958BE6A012}" type="pres">
      <dgm:prSet presAssocID="{5FEF6428-88EC-40E6-98B6-05CD5E93F5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85B2F0B-D7B1-4211-9CA1-F8ACBEAA9672}" type="pres">
      <dgm:prSet presAssocID="{EC69B4BB-0D1F-4E5D-86B1-A0FAAAB779B7}" presName="compNode" presStyleCnt="0"/>
      <dgm:spPr/>
    </dgm:pt>
    <dgm:pt modelId="{BB1DFA0A-F1DD-4B75-A39C-BC581E189648}" type="pres">
      <dgm:prSet presAssocID="{EC69B4BB-0D1F-4E5D-86B1-A0FAAAB779B7}" presName="pictRect" presStyleLbl="nod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55AEFAB-693D-412C-813E-424E8D1B632E}" type="pres">
      <dgm:prSet presAssocID="{EC69B4BB-0D1F-4E5D-86B1-A0FAAAB779B7}" presName="textRect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F8F59-BAE6-47AA-8D5B-01CB4AB4EEBA}" type="pres">
      <dgm:prSet presAssocID="{AB6D4587-14F7-4A97-94E3-3D770A02344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DEF5C39-1B3A-4E5C-86FB-FF37023ED89E}" type="pres">
      <dgm:prSet presAssocID="{C4AE12AE-8BD7-4B3D-B5C9-E0E47F3414CC}" presName="compNode" presStyleCnt="0"/>
      <dgm:spPr/>
    </dgm:pt>
    <dgm:pt modelId="{1F3CE838-6D57-44F0-8EAB-FD98CD40A02F}" type="pres">
      <dgm:prSet presAssocID="{C4AE12AE-8BD7-4B3D-B5C9-E0E47F3414CC}" presName="pictRect" presStyleLbl="nod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53A9299-3EBB-4A67-A554-4A00B0451FC6}" type="pres">
      <dgm:prSet presAssocID="{C4AE12AE-8BD7-4B3D-B5C9-E0E47F3414CC}" presName="textRect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5CE94-FABA-4B7C-837A-4E3A0A6B71FA}" type="pres">
      <dgm:prSet presAssocID="{969964A3-F989-4BD0-9878-7E2A1740CAD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E6ADCDF-E860-4D61-90E5-49305F0F78D8}" type="pres">
      <dgm:prSet presAssocID="{B91F4EA1-59DA-4F1B-B9C5-E4C528419F0A}" presName="compNode" presStyleCnt="0"/>
      <dgm:spPr/>
    </dgm:pt>
    <dgm:pt modelId="{EAB2DA0E-0D0D-48C7-B05C-36727208B2EE}" type="pres">
      <dgm:prSet presAssocID="{B91F4EA1-59DA-4F1B-B9C5-E4C528419F0A}" presName="pictRect" presStyleLbl="nod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985B3B-2972-4212-B488-75EE3CFFB0C2}" type="pres">
      <dgm:prSet presAssocID="{B91F4EA1-59DA-4F1B-B9C5-E4C528419F0A}" presName="textRec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E3F33-5BCD-4213-8C63-E0519C64190A}" type="pres">
      <dgm:prSet presAssocID="{367B15A5-FBDD-4416-9B6A-7B4B8ED4E78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DB662B5-24A5-484C-B81B-B043B1CAA843}" type="pres">
      <dgm:prSet presAssocID="{C15B5BF1-8BDA-442A-87CF-E160C319FB4F}" presName="compNode" presStyleCnt="0"/>
      <dgm:spPr/>
    </dgm:pt>
    <dgm:pt modelId="{1010C1FC-DA7B-481C-87FC-BA89AA7B4AFA}" type="pres">
      <dgm:prSet presAssocID="{C15B5BF1-8BDA-442A-87CF-E160C319FB4F}" presName="pictRect" presStyleLbl="nod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942AA0-378F-4CC2-903C-2078E012912E}" type="pres">
      <dgm:prSet presAssocID="{C15B5BF1-8BDA-442A-87CF-E160C319FB4F}" presName="textRect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639DB7-8935-4A84-AAE8-7BF566E0A4F5}" type="presOf" srcId="{C15B5BF1-8BDA-442A-87CF-E160C319FB4F}" destId="{54942AA0-378F-4CC2-903C-2078E012912E}" srcOrd="0" destOrd="0" presId="urn:microsoft.com/office/officeart/2005/8/layout/pList1#1"/>
    <dgm:cxn modelId="{0DC1AC25-C7DA-4CEB-928D-6DCEFF6EEB64}" type="presOf" srcId="{B91F4EA1-59DA-4F1B-B9C5-E4C528419F0A}" destId="{7F985B3B-2972-4212-B488-75EE3CFFB0C2}" srcOrd="0" destOrd="0" presId="urn:microsoft.com/office/officeart/2005/8/layout/pList1#1"/>
    <dgm:cxn modelId="{FC1D01DA-CBF2-4678-8EDB-1C84390ED477}" type="presOf" srcId="{969964A3-F989-4BD0-9878-7E2A1740CAD9}" destId="{8015CE94-FABA-4B7C-837A-4E3A0A6B71FA}" srcOrd="0" destOrd="0" presId="urn:microsoft.com/office/officeart/2005/8/layout/pList1#1"/>
    <dgm:cxn modelId="{C68D8913-2007-4FC4-BBDB-182DB579770C}" srcId="{D3FB1F4E-2399-4194-8295-F822766B8252}" destId="{C15B5BF1-8BDA-442A-87CF-E160C319FB4F}" srcOrd="6" destOrd="0" parTransId="{EE022B48-3A66-4D28-A782-0BF909D43CE2}" sibTransId="{C60604AC-04BC-418F-9A3C-D9A9326DB8A2}"/>
    <dgm:cxn modelId="{EE42B3E4-4E02-4243-9032-F681135FA83F}" srcId="{D3FB1F4E-2399-4194-8295-F822766B8252}" destId="{CEE2F397-E51F-4BFA-9CBA-E94E957C8892}" srcOrd="0" destOrd="0" parTransId="{07E41BFB-3576-494B-9668-8DAEBD467D23}" sibTransId="{EABBA9DE-1B1C-4C26-993F-4475CD20A22B}"/>
    <dgm:cxn modelId="{6187F7D8-704E-4DC6-87E7-33DA3C615949}" type="presOf" srcId="{EC69B4BB-0D1F-4E5D-86B1-A0FAAAB779B7}" destId="{455AEFAB-693D-412C-813E-424E8D1B632E}" srcOrd="0" destOrd="0" presId="urn:microsoft.com/office/officeart/2005/8/layout/pList1#1"/>
    <dgm:cxn modelId="{1AEDCE48-536E-45C8-8105-E290F37D16EC}" type="presOf" srcId="{CEE2F397-E51F-4BFA-9CBA-E94E957C8892}" destId="{161EE1C1-3341-4BFC-857A-5B3B909748FD}" srcOrd="0" destOrd="0" presId="urn:microsoft.com/office/officeart/2005/8/layout/pList1#1"/>
    <dgm:cxn modelId="{85464F3C-0CA6-4308-9715-F2457F7198F8}" type="presOf" srcId="{330F6170-6E58-4360-910D-1A2D42271782}" destId="{B1E1911C-FB46-48A9-8B35-53B8573E5C6B}" srcOrd="0" destOrd="0" presId="urn:microsoft.com/office/officeart/2005/8/layout/pList1#1"/>
    <dgm:cxn modelId="{2E06FC6F-B41F-4237-9F4A-390BAE2F657C}" srcId="{D3FB1F4E-2399-4194-8295-F822766B8252}" destId="{C4AE12AE-8BD7-4B3D-B5C9-E0E47F3414CC}" srcOrd="4" destOrd="0" parTransId="{E396E803-8D27-402B-B5D3-391986A517CC}" sibTransId="{969964A3-F989-4BD0-9878-7E2A1740CAD9}"/>
    <dgm:cxn modelId="{09B46040-C26A-4483-BB78-EF856A28D4A0}" type="presOf" srcId="{C4AE12AE-8BD7-4B3D-B5C9-E0E47F3414CC}" destId="{C53A9299-3EBB-4A67-A554-4A00B0451FC6}" srcOrd="0" destOrd="0" presId="urn:microsoft.com/office/officeart/2005/8/layout/pList1#1"/>
    <dgm:cxn modelId="{5E8F76B4-4589-4805-8689-6BE2987D2AA4}" type="presOf" srcId="{AB6D4587-14F7-4A97-94E3-3D770A023444}" destId="{C39F8F59-BAE6-47AA-8D5B-01CB4AB4EEBA}" srcOrd="0" destOrd="0" presId="urn:microsoft.com/office/officeart/2005/8/layout/pList1#1"/>
    <dgm:cxn modelId="{FEF029A0-52BF-4F64-BA86-3DAA2410AD8C}" srcId="{D3FB1F4E-2399-4194-8295-F822766B8252}" destId="{330F6170-6E58-4360-910D-1A2D42271782}" srcOrd="1" destOrd="0" parTransId="{8433BF80-F2A8-4FF2-8068-F4F1126ABA2A}" sibTransId="{B3C3094F-81FC-4902-BBAD-C83B0355CA3C}"/>
    <dgm:cxn modelId="{4C06F43B-2E6D-4061-840E-301ABB817A94}" srcId="{D3FB1F4E-2399-4194-8295-F822766B8252}" destId="{AD448313-8E18-4463-947C-B4F9D0622D0F}" srcOrd="2" destOrd="0" parTransId="{9DAD4131-60B0-46EB-9A20-FAB4066E7267}" sibTransId="{5FEF6428-88EC-40E6-98B6-05CD5E93F5ED}"/>
    <dgm:cxn modelId="{97960884-E3F1-4CCA-B965-88E6DE5F0826}" srcId="{D3FB1F4E-2399-4194-8295-F822766B8252}" destId="{B91F4EA1-59DA-4F1B-B9C5-E4C528419F0A}" srcOrd="5" destOrd="0" parTransId="{E8351378-611F-4E68-94FD-54CA7B3A354A}" sibTransId="{367B15A5-FBDD-4416-9B6A-7B4B8ED4E788}"/>
    <dgm:cxn modelId="{2E0F3598-5023-4760-9479-573C118AAABC}" type="presOf" srcId="{367B15A5-FBDD-4416-9B6A-7B4B8ED4E788}" destId="{A5EE3F33-5BCD-4213-8C63-E0519C64190A}" srcOrd="0" destOrd="0" presId="urn:microsoft.com/office/officeart/2005/8/layout/pList1#1"/>
    <dgm:cxn modelId="{F466D118-39C3-4B60-A73E-AAEC2F76F16A}" type="presOf" srcId="{5FEF6428-88EC-40E6-98B6-05CD5E93F5ED}" destId="{6D723790-E11C-45A2-B386-B0958BE6A012}" srcOrd="0" destOrd="0" presId="urn:microsoft.com/office/officeart/2005/8/layout/pList1#1"/>
    <dgm:cxn modelId="{921CBC52-EFC4-489F-95E5-318A59B88DD1}" type="presOf" srcId="{D3FB1F4E-2399-4194-8295-F822766B8252}" destId="{A3ED1538-EB4D-4F29-BA42-109C32BB5FCA}" srcOrd="0" destOrd="0" presId="urn:microsoft.com/office/officeart/2005/8/layout/pList1#1"/>
    <dgm:cxn modelId="{B5F45FA2-2C4A-4525-BC10-1632E7CFBF90}" type="presOf" srcId="{B3C3094F-81FC-4902-BBAD-C83B0355CA3C}" destId="{F7FD0B67-6804-4F02-A54E-461A2C9FE9E9}" srcOrd="0" destOrd="0" presId="urn:microsoft.com/office/officeart/2005/8/layout/pList1#1"/>
    <dgm:cxn modelId="{E63E9E4B-8C89-43B8-9D85-3E331BDDF725}" type="presOf" srcId="{AD448313-8E18-4463-947C-B4F9D0622D0F}" destId="{BBB076C7-F863-4CDB-8556-32A94BBBBE03}" srcOrd="0" destOrd="0" presId="urn:microsoft.com/office/officeart/2005/8/layout/pList1#1"/>
    <dgm:cxn modelId="{AC257E42-6612-449A-A63B-EA6C02C700B5}" srcId="{D3FB1F4E-2399-4194-8295-F822766B8252}" destId="{EC69B4BB-0D1F-4E5D-86B1-A0FAAAB779B7}" srcOrd="3" destOrd="0" parTransId="{BACFB951-9487-4B66-9406-371795ABD4A0}" sibTransId="{AB6D4587-14F7-4A97-94E3-3D770A023444}"/>
    <dgm:cxn modelId="{A18B6B6B-A6EE-4EA9-B139-B5775EAEE85D}" type="presOf" srcId="{EABBA9DE-1B1C-4C26-993F-4475CD20A22B}" destId="{35D3B007-CF00-4C6D-8245-FA4C014DD6B5}" srcOrd="0" destOrd="0" presId="urn:microsoft.com/office/officeart/2005/8/layout/pList1#1"/>
    <dgm:cxn modelId="{C6064722-B794-4A7A-8AF1-68848434C303}" type="presParOf" srcId="{A3ED1538-EB4D-4F29-BA42-109C32BB5FCA}" destId="{B82A7154-EE71-48DA-8313-662686BD54B8}" srcOrd="0" destOrd="0" presId="urn:microsoft.com/office/officeart/2005/8/layout/pList1#1"/>
    <dgm:cxn modelId="{E7B6D166-423A-4F05-A425-477BE011B0E3}" type="presParOf" srcId="{B82A7154-EE71-48DA-8313-662686BD54B8}" destId="{00DAFF48-1973-4D75-B883-8F80748F1CF3}" srcOrd="0" destOrd="0" presId="urn:microsoft.com/office/officeart/2005/8/layout/pList1#1"/>
    <dgm:cxn modelId="{3E945FF3-6B93-473C-BB4C-72C8DE02674F}" type="presParOf" srcId="{B82A7154-EE71-48DA-8313-662686BD54B8}" destId="{161EE1C1-3341-4BFC-857A-5B3B909748FD}" srcOrd="1" destOrd="0" presId="urn:microsoft.com/office/officeart/2005/8/layout/pList1#1"/>
    <dgm:cxn modelId="{680BD7F8-D78E-4EE5-A25F-FEB3D82CD66F}" type="presParOf" srcId="{A3ED1538-EB4D-4F29-BA42-109C32BB5FCA}" destId="{35D3B007-CF00-4C6D-8245-FA4C014DD6B5}" srcOrd="1" destOrd="0" presId="urn:microsoft.com/office/officeart/2005/8/layout/pList1#1"/>
    <dgm:cxn modelId="{5D0A7655-2BEF-4B43-8EBC-2B2C91758BD7}" type="presParOf" srcId="{A3ED1538-EB4D-4F29-BA42-109C32BB5FCA}" destId="{60EFED6D-D083-4EE7-8759-338981775322}" srcOrd="2" destOrd="0" presId="urn:microsoft.com/office/officeart/2005/8/layout/pList1#1"/>
    <dgm:cxn modelId="{B3216E60-21A2-4C4D-B114-82C08CA07C39}" type="presParOf" srcId="{60EFED6D-D083-4EE7-8759-338981775322}" destId="{58CDE095-CC0B-4072-970F-848DEDE9CAD0}" srcOrd="0" destOrd="0" presId="urn:microsoft.com/office/officeart/2005/8/layout/pList1#1"/>
    <dgm:cxn modelId="{04D7FEB3-C788-4676-9615-E09BDAC11D3B}" type="presParOf" srcId="{60EFED6D-D083-4EE7-8759-338981775322}" destId="{B1E1911C-FB46-48A9-8B35-53B8573E5C6B}" srcOrd="1" destOrd="0" presId="urn:microsoft.com/office/officeart/2005/8/layout/pList1#1"/>
    <dgm:cxn modelId="{E90350DC-8740-45FF-9869-9C79ED7FE106}" type="presParOf" srcId="{A3ED1538-EB4D-4F29-BA42-109C32BB5FCA}" destId="{F7FD0B67-6804-4F02-A54E-461A2C9FE9E9}" srcOrd="3" destOrd="0" presId="urn:microsoft.com/office/officeart/2005/8/layout/pList1#1"/>
    <dgm:cxn modelId="{C06387C4-59D8-4DA0-828F-4FDC44996450}" type="presParOf" srcId="{A3ED1538-EB4D-4F29-BA42-109C32BB5FCA}" destId="{111A6A07-D71E-4FB7-AD3F-6AB54A86691E}" srcOrd="4" destOrd="0" presId="urn:microsoft.com/office/officeart/2005/8/layout/pList1#1"/>
    <dgm:cxn modelId="{569D3A50-7C8F-4982-87B6-3DB0F09FC8F8}" type="presParOf" srcId="{111A6A07-D71E-4FB7-AD3F-6AB54A86691E}" destId="{CB7BF186-4BAA-4B99-9CFF-727A21934A9A}" srcOrd="0" destOrd="0" presId="urn:microsoft.com/office/officeart/2005/8/layout/pList1#1"/>
    <dgm:cxn modelId="{E8F45BA0-96A5-4BDF-BF47-E9560C9F4811}" type="presParOf" srcId="{111A6A07-D71E-4FB7-AD3F-6AB54A86691E}" destId="{BBB076C7-F863-4CDB-8556-32A94BBBBE03}" srcOrd="1" destOrd="0" presId="urn:microsoft.com/office/officeart/2005/8/layout/pList1#1"/>
    <dgm:cxn modelId="{99960081-42DA-43C1-867A-73E7D2E3DA0D}" type="presParOf" srcId="{A3ED1538-EB4D-4F29-BA42-109C32BB5FCA}" destId="{6D723790-E11C-45A2-B386-B0958BE6A012}" srcOrd="5" destOrd="0" presId="urn:microsoft.com/office/officeart/2005/8/layout/pList1#1"/>
    <dgm:cxn modelId="{4EEEA29F-BA32-43D3-B27A-DBEA32BB3354}" type="presParOf" srcId="{A3ED1538-EB4D-4F29-BA42-109C32BB5FCA}" destId="{985B2F0B-D7B1-4211-9CA1-F8ACBEAA9672}" srcOrd="6" destOrd="0" presId="urn:microsoft.com/office/officeart/2005/8/layout/pList1#1"/>
    <dgm:cxn modelId="{60E3FD2C-64A8-470A-BAC2-B0A7FC043A7F}" type="presParOf" srcId="{985B2F0B-D7B1-4211-9CA1-F8ACBEAA9672}" destId="{BB1DFA0A-F1DD-4B75-A39C-BC581E189648}" srcOrd="0" destOrd="0" presId="urn:microsoft.com/office/officeart/2005/8/layout/pList1#1"/>
    <dgm:cxn modelId="{81BB59CC-3252-4D05-8D04-381829B9CD88}" type="presParOf" srcId="{985B2F0B-D7B1-4211-9CA1-F8ACBEAA9672}" destId="{455AEFAB-693D-412C-813E-424E8D1B632E}" srcOrd="1" destOrd="0" presId="urn:microsoft.com/office/officeart/2005/8/layout/pList1#1"/>
    <dgm:cxn modelId="{BC405542-41A2-406E-AFF7-05E01C16E034}" type="presParOf" srcId="{A3ED1538-EB4D-4F29-BA42-109C32BB5FCA}" destId="{C39F8F59-BAE6-47AA-8D5B-01CB4AB4EEBA}" srcOrd="7" destOrd="0" presId="urn:microsoft.com/office/officeart/2005/8/layout/pList1#1"/>
    <dgm:cxn modelId="{C7F85ECF-8E05-40E2-A1AE-ED5676A81D62}" type="presParOf" srcId="{A3ED1538-EB4D-4F29-BA42-109C32BB5FCA}" destId="{3DEF5C39-1B3A-4E5C-86FB-FF37023ED89E}" srcOrd="8" destOrd="0" presId="urn:microsoft.com/office/officeart/2005/8/layout/pList1#1"/>
    <dgm:cxn modelId="{28241A7E-5A98-425A-85CC-5211825FA9C9}" type="presParOf" srcId="{3DEF5C39-1B3A-4E5C-86FB-FF37023ED89E}" destId="{1F3CE838-6D57-44F0-8EAB-FD98CD40A02F}" srcOrd="0" destOrd="0" presId="urn:microsoft.com/office/officeart/2005/8/layout/pList1#1"/>
    <dgm:cxn modelId="{22EC11D8-0ECD-485B-B399-40BFB73B19F0}" type="presParOf" srcId="{3DEF5C39-1B3A-4E5C-86FB-FF37023ED89E}" destId="{C53A9299-3EBB-4A67-A554-4A00B0451FC6}" srcOrd="1" destOrd="0" presId="urn:microsoft.com/office/officeart/2005/8/layout/pList1#1"/>
    <dgm:cxn modelId="{03BB7EF1-5074-45B4-A471-9D14FF40DBC5}" type="presParOf" srcId="{A3ED1538-EB4D-4F29-BA42-109C32BB5FCA}" destId="{8015CE94-FABA-4B7C-837A-4E3A0A6B71FA}" srcOrd="9" destOrd="0" presId="urn:microsoft.com/office/officeart/2005/8/layout/pList1#1"/>
    <dgm:cxn modelId="{6A4C89E8-9F44-4519-AB23-EBCABB151DF1}" type="presParOf" srcId="{A3ED1538-EB4D-4F29-BA42-109C32BB5FCA}" destId="{0E6ADCDF-E860-4D61-90E5-49305F0F78D8}" srcOrd="10" destOrd="0" presId="urn:microsoft.com/office/officeart/2005/8/layout/pList1#1"/>
    <dgm:cxn modelId="{C5F65A06-C594-4419-A423-2355AE50C0B8}" type="presParOf" srcId="{0E6ADCDF-E860-4D61-90E5-49305F0F78D8}" destId="{EAB2DA0E-0D0D-48C7-B05C-36727208B2EE}" srcOrd="0" destOrd="0" presId="urn:microsoft.com/office/officeart/2005/8/layout/pList1#1"/>
    <dgm:cxn modelId="{6F117ECE-7304-4519-A567-9490E13185F9}" type="presParOf" srcId="{0E6ADCDF-E860-4D61-90E5-49305F0F78D8}" destId="{7F985B3B-2972-4212-B488-75EE3CFFB0C2}" srcOrd="1" destOrd="0" presId="urn:microsoft.com/office/officeart/2005/8/layout/pList1#1"/>
    <dgm:cxn modelId="{6FB5AAA5-BEDA-4E29-8081-C470835FEC7D}" type="presParOf" srcId="{A3ED1538-EB4D-4F29-BA42-109C32BB5FCA}" destId="{A5EE3F33-5BCD-4213-8C63-E0519C64190A}" srcOrd="11" destOrd="0" presId="urn:microsoft.com/office/officeart/2005/8/layout/pList1#1"/>
    <dgm:cxn modelId="{0EF7A070-E2D5-44A7-B1EA-5ED48B85FFBA}" type="presParOf" srcId="{A3ED1538-EB4D-4F29-BA42-109C32BB5FCA}" destId="{FDB662B5-24A5-484C-B81B-B043B1CAA843}" srcOrd="12" destOrd="0" presId="urn:microsoft.com/office/officeart/2005/8/layout/pList1#1"/>
    <dgm:cxn modelId="{242AF9E1-4D5C-4F94-BB1F-87372B7673ED}" type="presParOf" srcId="{FDB662B5-24A5-484C-B81B-B043B1CAA843}" destId="{1010C1FC-DA7B-481C-87FC-BA89AA7B4AFA}" srcOrd="0" destOrd="0" presId="urn:microsoft.com/office/officeart/2005/8/layout/pList1#1"/>
    <dgm:cxn modelId="{751B1B0A-FBD6-4FD8-8A80-ACB203AEC8A8}" type="presParOf" srcId="{FDB662B5-24A5-484C-B81B-B043B1CAA843}" destId="{54942AA0-378F-4CC2-903C-2078E012912E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DAFF48-1973-4D75-B883-8F80748F1CF3}">
      <dsp:nvSpPr>
        <dsp:cNvPr id="0" name=""/>
        <dsp:cNvSpPr/>
      </dsp:nvSpPr>
      <dsp:spPr>
        <a:xfrm>
          <a:off x="4324" y="244129"/>
          <a:ext cx="2057692" cy="1417749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61EE1C1-3341-4BFC-857A-5B3B909748FD}">
      <dsp:nvSpPr>
        <dsp:cNvPr id="0" name=""/>
        <dsp:cNvSpPr/>
      </dsp:nvSpPr>
      <dsp:spPr>
        <a:xfrm>
          <a:off x="4324" y="1661879"/>
          <a:ext cx="2057692" cy="763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Bookman Old Style" pitchFamily="18" charset="0"/>
            </a:rPr>
            <a:t>Греція </a:t>
          </a:r>
          <a:endParaRPr lang="ru-RU" sz="2500" kern="1200" dirty="0">
            <a:latin typeface="Bookman Old Style" pitchFamily="18" charset="0"/>
          </a:endParaRPr>
        </a:p>
      </dsp:txBody>
      <dsp:txXfrm>
        <a:off x="4324" y="1661879"/>
        <a:ext cx="2057692" cy="763403"/>
      </dsp:txXfrm>
    </dsp:sp>
    <dsp:sp modelId="{58CDE095-CC0B-4072-970F-848DEDE9CAD0}">
      <dsp:nvSpPr>
        <dsp:cNvPr id="0" name=""/>
        <dsp:cNvSpPr/>
      </dsp:nvSpPr>
      <dsp:spPr>
        <a:xfrm>
          <a:off x="2267871" y="244129"/>
          <a:ext cx="2057692" cy="1417749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E1911C-FB46-48A9-8B35-53B8573E5C6B}">
      <dsp:nvSpPr>
        <dsp:cNvPr id="0" name=""/>
        <dsp:cNvSpPr/>
      </dsp:nvSpPr>
      <dsp:spPr>
        <a:xfrm>
          <a:off x="2267871" y="1661879"/>
          <a:ext cx="2057692" cy="763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Bookman Old Style" pitchFamily="18" charset="0"/>
            </a:rPr>
            <a:t>Єгипет </a:t>
          </a:r>
          <a:endParaRPr lang="ru-RU" sz="2500" kern="1200" dirty="0">
            <a:latin typeface="Bookman Old Style" pitchFamily="18" charset="0"/>
          </a:endParaRPr>
        </a:p>
      </dsp:txBody>
      <dsp:txXfrm>
        <a:off x="2267871" y="1661879"/>
        <a:ext cx="2057692" cy="763403"/>
      </dsp:txXfrm>
    </dsp:sp>
    <dsp:sp modelId="{CB7BF186-4BAA-4B99-9CFF-727A21934A9A}">
      <dsp:nvSpPr>
        <dsp:cNvPr id="0" name=""/>
        <dsp:cNvSpPr/>
      </dsp:nvSpPr>
      <dsp:spPr>
        <a:xfrm>
          <a:off x="4531419" y="244129"/>
          <a:ext cx="2057692" cy="1417749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B076C7-F863-4CDB-8556-32A94BBBBE03}">
      <dsp:nvSpPr>
        <dsp:cNvPr id="0" name=""/>
        <dsp:cNvSpPr/>
      </dsp:nvSpPr>
      <dsp:spPr>
        <a:xfrm>
          <a:off x="4531419" y="1661879"/>
          <a:ext cx="2057692" cy="763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Bookman Old Style" pitchFamily="18" charset="0"/>
            </a:rPr>
            <a:t>Палестина </a:t>
          </a:r>
          <a:endParaRPr lang="ru-RU" sz="2500" kern="1200" dirty="0">
            <a:latin typeface="Bookman Old Style" pitchFamily="18" charset="0"/>
          </a:endParaRPr>
        </a:p>
      </dsp:txBody>
      <dsp:txXfrm>
        <a:off x="4531419" y="1661879"/>
        <a:ext cx="2057692" cy="763403"/>
      </dsp:txXfrm>
    </dsp:sp>
    <dsp:sp modelId="{BB1DFA0A-F1DD-4B75-A39C-BC581E189648}">
      <dsp:nvSpPr>
        <dsp:cNvPr id="0" name=""/>
        <dsp:cNvSpPr/>
      </dsp:nvSpPr>
      <dsp:spPr>
        <a:xfrm>
          <a:off x="6794967" y="244129"/>
          <a:ext cx="2057692" cy="1417749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55AEFAB-693D-412C-813E-424E8D1B632E}">
      <dsp:nvSpPr>
        <dsp:cNvPr id="0" name=""/>
        <dsp:cNvSpPr/>
      </dsp:nvSpPr>
      <dsp:spPr>
        <a:xfrm>
          <a:off x="6794967" y="1661879"/>
          <a:ext cx="2057692" cy="763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Bookman Old Style" pitchFamily="18" charset="0"/>
            </a:rPr>
            <a:t>Італія</a:t>
          </a:r>
          <a:endParaRPr lang="ru-RU" sz="2500" kern="1200" dirty="0">
            <a:latin typeface="Bookman Old Style" pitchFamily="18" charset="0"/>
          </a:endParaRPr>
        </a:p>
      </dsp:txBody>
      <dsp:txXfrm>
        <a:off x="6794967" y="1661879"/>
        <a:ext cx="2057692" cy="763403"/>
      </dsp:txXfrm>
    </dsp:sp>
    <dsp:sp modelId="{1F3CE838-6D57-44F0-8EAB-FD98CD40A02F}">
      <dsp:nvSpPr>
        <dsp:cNvPr id="0" name=""/>
        <dsp:cNvSpPr/>
      </dsp:nvSpPr>
      <dsp:spPr>
        <a:xfrm>
          <a:off x="1136097" y="2631052"/>
          <a:ext cx="2057692" cy="1417749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3A9299-3EBB-4A67-A554-4A00B0451FC6}">
      <dsp:nvSpPr>
        <dsp:cNvPr id="0" name=""/>
        <dsp:cNvSpPr/>
      </dsp:nvSpPr>
      <dsp:spPr>
        <a:xfrm>
          <a:off x="1136097" y="4048802"/>
          <a:ext cx="2057692" cy="763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Bookman Old Style" pitchFamily="18" charset="0"/>
            </a:rPr>
            <a:t>Ватикан</a:t>
          </a:r>
          <a:endParaRPr lang="ru-RU" sz="2500" kern="1200" dirty="0">
            <a:latin typeface="Bookman Old Style" pitchFamily="18" charset="0"/>
          </a:endParaRPr>
        </a:p>
      </dsp:txBody>
      <dsp:txXfrm>
        <a:off x="1136097" y="4048802"/>
        <a:ext cx="2057692" cy="763403"/>
      </dsp:txXfrm>
    </dsp:sp>
    <dsp:sp modelId="{EAB2DA0E-0D0D-48C7-B05C-36727208B2EE}">
      <dsp:nvSpPr>
        <dsp:cNvPr id="0" name=""/>
        <dsp:cNvSpPr/>
      </dsp:nvSpPr>
      <dsp:spPr>
        <a:xfrm>
          <a:off x="3399645" y="2631052"/>
          <a:ext cx="2057692" cy="1417749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985B3B-2972-4212-B488-75EE3CFFB0C2}">
      <dsp:nvSpPr>
        <dsp:cNvPr id="0" name=""/>
        <dsp:cNvSpPr/>
      </dsp:nvSpPr>
      <dsp:spPr>
        <a:xfrm>
          <a:off x="3399645" y="4048802"/>
          <a:ext cx="2057692" cy="763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Bookman Old Style" pitchFamily="18" charset="0"/>
            </a:rPr>
            <a:t>Іспанія</a:t>
          </a:r>
          <a:endParaRPr lang="ru-RU" sz="2500" kern="1200" dirty="0">
            <a:latin typeface="Bookman Old Style" pitchFamily="18" charset="0"/>
          </a:endParaRPr>
        </a:p>
      </dsp:txBody>
      <dsp:txXfrm>
        <a:off x="3399645" y="4048802"/>
        <a:ext cx="2057692" cy="763403"/>
      </dsp:txXfrm>
    </dsp:sp>
    <dsp:sp modelId="{1010C1FC-DA7B-481C-87FC-BA89AA7B4AFA}">
      <dsp:nvSpPr>
        <dsp:cNvPr id="0" name=""/>
        <dsp:cNvSpPr/>
      </dsp:nvSpPr>
      <dsp:spPr>
        <a:xfrm>
          <a:off x="5663193" y="2631052"/>
          <a:ext cx="2057692" cy="1417749"/>
        </a:xfrm>
        <a:prstGeom prst="round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942AA0-378F-4CC2-903C-2078E012912E}">
      <dsp:nvSpPr>
        <dsp:cNvPr id="0" name=""/>
        <dsp:cNvSpPr/>
      </dsp:nvSpPr>
      <dsp:spPr>
        <a:xfrm>
          <a:off x="5663193" y="4048802"/>
          <a:ext cx="2057692" cy="763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Bookman Old Style" pitchFamily="18" charset="0"/>
            </a:rPr>
            <a:t>Мексика </a:t>
          </a:r>
          <a:endParaRPr lang="ru-RU" sz="2500" kern="1200" dirty="0">
            <a:latin typeface="Bookman Old Style" pitchFamily="18" charset="0"/>
          </a:endParaRPr>
        </a:p>
      </dsp:txBody>
      <dsp:txXfrm>
        <a:off x="5663193" y="4048802"/>
        <a:ext cx="2057692" cy="763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000108"/>
            <a:ext cx="7851648" cy="1828800"/>
          </a:xfrm>
        </p:spPr>
        <p:txBody>
          <a:bodyPr>
            <a:noAutofit/>
          </a:bodyPr>
          <a:lstStyle/>
          <a:p>
            <a:r>
              <a:rPr lang="ru-RU" sz="8000" dirty="0" smtClean="0"/>
              <a:t>П</a:t>
            </a:r>
            <a:r>
              <a:rPr lang="uk-UA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ізнавальний</a:t>
            </a:r>
            <a:r>
              <a:rPr lang="uk-UA" sz="8000" dirty="0" smtClean="0"/>
              <a:t> туризм</a:t>
            </a:r>
            <a:endParaRPr lang="uk-UA" sz="8000" dirty="0"/>
          </a:p>
        </p:txBody>
      </p:sp>
      <p:pic>
        <p:nvPicPr>
          <p:cNvPr id="1026" name="Picture 2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00240"/>
            <a:ext cx="2428892" cy="296632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4257676" cy="635798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     Під пізнавальним туризмом прийнято розуміти подорожі з метою відвідування і огляду будь-чим привабливих місць, історичних, культурних, природних і ін. Пізнавальний туризм включає види рекреаційної діяльності, яка збагачує людину цікавою інформацією: відвідування музеїв, театрів, виставок, огляд історично-культурних і архітектурних пам'ятників, унікальних і мальовничих природних об'єктів, ознайомлення з новими районами.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Рисунок 3" descr="news-MW1FtcrPw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571480"/>
            <a:ext cx="4143372" cy="550072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4000" dirty="0" smtClean="0"/>
              <a:t>Історичні</a:t>
            </a:r>
          </a:p>
          <a:p>
            <a:pPr>
              <a:buFont typeface="Wingdings" pitchFamily="2" charset="2"/>
              <a:buChar char="§"/>
            </a:pPr>
            <a:r>
              <a:rPr lang="uk-UA" sz="4000" dirty="0" smtClean="0"/>
              <a:t>Літературні -</a:t>
            </a:r>
          </a:p>
          <a:p>
            <a:pPr>
              <a:buNone/>
            </a:pPr>
            <a:r>
              <a:rPr lang="uk-UA" sz="4000" dirty="0" smtClean="0"/>
              <a:t>  знайомство з живописом, балетом, оперою, з місцями діяльності відомих літературних персонажі в і творів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Різновиди пізнавального туризму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142984"/>
            <a:ext cx="2714644" cy="186498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5143536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Екскурсія як форма пізнання і вид дозвілля виконує функції розширення кругозору й інтелекту. Однієї з різновидів пізнавальних поїздок є автомобільний туризм. Порівняно з подорожами на іншими видами транспортних засобів, поїздки на автомашинах і автобусах надають туристам набагато більшу пізнавальну можливість.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dream_voy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428604"/>
            <a:ext cx="2695575" cy="54006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Пізнавальний туризм має значний вплив на розвиток духовного і культурного рівня людини. Оскільки кожний вид туризму передбачає виїзд людини за межі постійного місця проживання, то пізнавальний аспект, в певній мірі, характерний для всіх видів туризму.</a:t>
            </a:r>
            <a:endParaRPr lang="uk-UA" dirty="0"/>
          </a:p>
        </p:txBody>
      </p:sp>
      <p:pic>
        <p:nvPicPr>
          <p:cNvPr id="4" name="Рисунок 3" descr="1275641091_autoturiz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3357562"/>
            <a:ext cx="4590288" cy="31638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86182" y="428604"/>
            <a:ext cx="5000660" cy="592935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   Програма будується залежно від тематики туру, але завжди з перевагою тематично-пізнавальних і культурних заходів. Такі тури, як правило, короткотермінові. Важливим моментом таких турів є бажаність проведення екскурсій на рідній мові туристів, оскільки переклад викривляє сприймання теми і погіршує якість екскурсії.</a:t>
            </a:r>
          </a:p>
          <a:p>
            <a:endParaRPr lang="uk-UA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1345803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214422"/>
            <a:ext cx="2733675" cy="381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404813"/>
            <a:ext cx="8785225" cy="1008062"/>
          </a:xfrm>
        </p:spPr>
        <p:txBody>
          <a:bodyPr/>
          <a:lstStyle/>
          <a:p>
            <a:pPr algn="ctr" eaLnBrk="1" hangingPunct="1"/>
            <a:r>
              <a:rPr lang="uk-UA" sz="2400" b="1" dirty="0" smtClean="0">
                <a:solidFill>
                  <a:schemeClr val="tx1"/>
                </a:solidFill>
                <a:latin typeface="Bookman Old Style" pitchFamily="18" charset="0"/>
              </a:rPr>
              <a:t>Пізнавальний туризм </a:t>
            </a:r>
          </a:p>
          <a:p>
            <a:pPr algn="ctr" eaLnBrk="1" hangingPunct="1"/>
            <a:r>
              <a:rPr lang="uk-UA" sz="2400" b="1" dirty="0" smtClean="0">
                <a:solidFill>
                  <a:schemeClr val="tx1"/>
                </a:solidFill>
                <a:latin typeface="Bookman Old Style" pitchFamily="18" charset="0"/>
              </a:rPr>
              <a:t>(до історико-культурних цінностей</a:t>
            </a:r>
            <a:r>
              <a:rPr lang="uk-UA" sz="2000" b="1" dirty="0" smtClean="0">
                <a:solidFill>
                  <a:schemeClr val="tx1"/>
                </a:solidFill>
                <a:latin typeface="Bookman Old Style" pitchFamily="18" charset="0"/>
              </a:rPr>
              <a:t>)</a:t>
            </a:r>
            <a:endParaRPr lang="uk-UA" sz="2000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07504" y="1397000"/>
          <a:ext cx="885698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</TotalTime>
  <Words>236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Пізнавальний туризм</vt:lpstr>
      <vt:lpstr>Слайд 2</vt:lpstr>
      <vt:lpstr>Різновиди пізнавального туризму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Пізнавальний туризм</dc:title>
  <cp:lastModifiedBy>Роман</cp:lastModifiedBy>
  <cp:revision>16</cp:revision>
  <dcterms:modified xsi:type="dcterms:W3CDTF">2012-11-10T19:11:30Z</dcterms:modified>
</cp:coreProperties>
</file>