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4050452">
            <a:off x="1362290" y="448810"/>
            <a:ext cx="1125134" cy="3700802"/>
          </a:xfrm>
          <a:ln>
            <a:solidFill>
              <a:schemeClr val="tx1"/>
            </a:solidFill>
          </a:ln>
        </p:spPr>
        <p:txBody>
          <a:bodyPr vert="vert270">
            <a:noAutofit/>
          </a:bodyPr>
          <a:lstStyle/>
          <a:p>
            <a:r>
              <a:rPr lang="en-US" sz="7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</a:t>
            </a:r>
            <a:endParaRPr lang="ru-RU" sz="7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14290"/>
            <a:ext cx="5786446" cy="160972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100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Britain </a:t>
            </a:r>
            <a:r>
              <a:rPr lang="en-US" sz="10000" spc="-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100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Ukraine</a:t>
            </a:r>
            <a:endParaRPr lang="ru-RU" sz="10000" spc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643182"/>
            <a:ext cx="9286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in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al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Buckingham Palace</a:t>
            </a:r>
            <a:endParaRPr lang="ru-RU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Flag_of_Ukraine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9343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00438"/>
            <a:ext cx="8472518" cy="1066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 Palaces and Castles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147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8311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79120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</a:rPr>
              <a:t>Hotinskaya</a:t>
            </a:r>
            <a:r>
              <a:rPr lang="en-US" sz="5400" dirty="0" smtClean="0">
                <a:solidFill>
                  <a:schemeClr val="tx1"/>
                </a:solidFill>
              </a:rPr>
              <a:t> fortress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zamok_golov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9064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Dubno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castle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Union_flag_1606_(Kings_Colors)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85850" y="0"/>
            <a:ext cx="1095378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496"/>
            <a:ext cx="8229600" cy="10668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  Museums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dame_Tussauds_Lond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528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Museum Madame </a:t>
            </a:r>
            <a:r>
              <a:rPr lang="en-US" sz="4800" dirty="0" err="1" smtClean="0">
                <a:solidFill>
                  <a:schemeClr val="tx1"/>
                </a:solidFill>
              </a:rPr>
              <a:t>Tussaud’s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C12C6FD-207A-4EBA-90B6-05BC92A5B6B2_w640_r1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17603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Contemporary British Museum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Flag_of_Ukraine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9343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357562"/>
            <a:ext cx="8229600" cy="10668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  Museums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t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8229600" cy="10668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Ivano-Frankivsk</a:t>
            </a:r>
            <a:r>
              <a:rPr lang="en-US" dirty="0" smtClean="0">
                <a:solidFill>
                  <a:schemeClr val="tx1"/>
                </a:solidFill>
              </a:rPr>
              <a:t> Museum of Art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00px-Union_flag_1606_(Kings_Colors)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3501713"/>
          </a:xfrm>
        </p:spPr>
      </p:pic>
      <p:pic>
        <p:nvPicPr>
          <p:cNvPr id="4" name="Содержимое 3" descr="800px-Flag_of_Ukraine.svg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9144000" cy="3500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8229600" cy="10668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tx1"/>
                </a:solidFill>
              </a:rPr>
              <a:t>  </a:t>
            </a:r>
            <a:r>
              <a:rPr lang="en-US" sz="10000" dirty="0" smtClean="0">
                <a:solidFill>
                  <a:schemeClr val="tx1"/>
                </a:solidFill>
              </a:rPr>
              <a:t>Entertaining</a:t>
            </a:r>
            <a:endParaRPr lang="ru-RU" sz="1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Union_flag_1606_(Kings_Colors)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1536" y="0"/>
            <a:ext cx="1057282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071678"/>
            <a:ext cx="8858280" cy="1071554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/>
            </a:r>
            <a:br>
              <a:rPr lang="en-US" sz="9600" dirty="0" smtClean="0">
                <a:solidFill>
                  <a:schemeClr val="tx1"/>
                </a:solidFill>
              </a:rPr>
            </a:br>
            <a:r>
              <a:rPr lang="en-US" sz="12000" dirty="0" smtClean="0">
                <a:solidFill>
                  <a:schemeClr val="tx1"/>
                </a:solidFill>
              </a:rPr>
              <a:t>Universities</a:t>
            </a:r>
            <a:endParaRPr lang="ru-RU" sz="1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cdonalds-wallpapers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56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071554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Oxford University</a:t>
            </a:r>
            <a:endParaRPr lang="ru-RU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m_colls_from_joh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204455" cy="66437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10668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Cambridge University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Flag_of_Ukraine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9343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00438"/>
            <a:ext cx="8229600" cy="995362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   </a:t>
            </a:r>
            <a:r>
              <a:rPr lang="en-US" sz="11000" dirty="0" smtClean="0">
                <a:solidFill>
                  <a:schemeClr val="tx1"/>
                </a:solidFill>
              </a:rPr>
              <a:t>University</a:t>
            </a:r>
            <a:endParaRPr lang="ru-RU" sz="1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w6mJpxxNQ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00098" y="285728"/>
            <a:ext cx="9933239" cy="5214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070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      Kyiv-</a:t>
            </a:r>
            <a:r>
              <a:rPr lang="en-US" sz="6000" dirty="0" err="1" smtClean="0">
                <a:solidFill>
                  <a:schemeClr val="tx1"/>
                </a:solidFill>
              </a:rPr>
              <a:t>Mohyla</a:t>
            </a:r>
            <a:r>
              <a:rPr lang="en-US" sz="6000" dirty="0" smtClean="0">
                <a:solidFill>
                  <a:schemeClr val="tx1"/>
                </a:solidFill>
              </a:rPr>
              <a:t> Academy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5739_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227"/>
            <a:ext cx="9572660" cy="63817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142900"/>
            <a:ext cx="8229600" cy="1066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  </a:t>
            </a:r>
            <a:r>
              <a:rPr lang="en-US" sz="7200" dirty="0" err="1" smtClean="0">
                <a:solidFill>
                  <a:schemeClr val="bg1"/>
                </a:solidFill>
              </a:rPr>
              <a:t>Ostrog</a:t>
            </a:r>
            <a:r>
              <a:rPr lang="en-US" sz="7200" dirty="0" smtClean="0">
                <a:solidFill>
                  <a:schemeClr val="bg1"/>
                </a:solidFill>
              </a:rPr>
              <a:t> Academy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Union_flag_1606_(Kings_Colors)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85916" y="0"/>
            <a:ext cx="11668167" cy="7000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3000372"/>
            <a:ext cx="10072758" cy="1066800"/>
          </a:xfrm>
        </p:spPr>
        <p:txBody>
          <a:bodyPr>
            <a:noAutofit/>
          </a:bodyPr>
          <a:lstStyle/>
          <a:p>
            <a:r>
              <a:rPr lang="en-US" sz="8300" dirty="0" smtClean="0">
                <a:solidFill>
                  <a:schemeClr val="tx1"/>
                </a:solidFill>
              </a:rPr>
              <a:t> </a:t>
            </a:r>
            <a:r>
              <a:rPr lang="en-US" sz="8100" dirty="0" smtClean="0">
                <a:solidFill>
                  <a:schemeClr val="tx1"/>
                </a:solidFill>
              </a:rPr>
              <a:t>Palaces and Castles</a:t>
            </a:r>
            <a:endParaRPr lang="ru-RU" sz="8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rtyBuVbH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5483" y="405164"/>
            <a:ext cx="9719483" cy="64528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6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Windsor Castle</a:t>
            </a:r>
            <a:endParaRPr lang="ru-RU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</TotalTime>
  <Words>51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Tourism</vt:lpstr>
      <vt:lpstr> Universities</vt:lpstr>
      <vt:lpstr> Oxford University</vt:lpstr>
      <vt:lpstr>Cambridge University</vt:lpstr>
      <vt:lpstr>   University</vt:lpstr>
      <vt:lpstr>      Kyiv-Mohyla Academy</vt:lpstr>
      <vt:lpstr>  Ostrog Academy</vt:lpstr>
      <vt:lpstr> Palaces and Castles</vt:lpstr>
      <vt:lpstr>Windsor Castle</vt:lpstr>
      <vt:lpstr>Buckingham Palace</vt:lpstr>
      <vt:lpstr> Palaces and Castles</vt:lpstr>
      <vt:lpstr>Hotinskaya fortress</vt:lpstr>
      <vt:lpstr>Dubno castle</vt:lpstr>
      <vt:lpstr>  Museums</vt:lpstr>
      <vt:lpstr>Museum Madame Tussaud’s</vt:lpstr>
      <vt:lpstr>Contemporary British Museum</vt:lpstr>
      <vt:lpstr>  Museums</vt:lpstr>
      <vt:lpstr>Ivano-Frankivsk Museum of Art</vt:lpstr>
      <vt:lpstr>  Entertaining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</dc:title>
  <cp:lastModifiedBy>Admin</cp:lastModifiedBy>
  <cp:revision>11</cp:revision>
  <dcterms:modified xsi:type="dcterms:W3CDTF">2013-12-09T18:27:09Z</dcterms:modified>
</cp:coreProperties>
</file>