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FB7D8E-FF39-4399-A7FA-A9DF9C724727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7773C4-D5DF-4BBC-B12A-1F799A058CC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Украина в мировой экономике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013176"/>
            <a:ext cx="6480048" cy="1752600"/>
          </a:xfrm>
        </p:spPr>
        <p:txBody>
          <a:bodyPr/>
          <a:lstStyle/>
          <a:p>
            <a:r>
              <a:rPr lang="ru-RU" dirty="0" smtClean="0"/>
              <a:t>Скалозубовой Анастасии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66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lang="ru-RU" sz="3900" b="1" spc="300" dirty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</a:rPr>
              <a:t>Мировая экономика</a:t>
            </a:r>
            <a:r>
              <a:rPr lang="ru-RU" b="1" spc="300" dirty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</a:rPr>
              <a:t> </a:t>
            </a:r>
            <a:r>
              <a:rPr lang="ru-RU" dirty="0"/>
              <a:t>— многоуровневая, глобальная система хозяйствования, объединяющая национальные экономики стран мира на основе международного разделения труда посредством системы международных экономических отношений. В целом, мировую экономику можно определить как совокупность национальных хозяйств и негосударственных структур, объединённых международными отношениями.</a:t>
            </a:r>
          </a:p>
        </p:txBody>
      </p:sp>
    </p:spTree>
    <p:extLst>
      <p:ext uri="{BB962C8B-B14F-4D97-AF65-F5344CB8AC3E}">
        <p14:creationId xmlns:p14="http://schemas.microsoft.com/office/powerpoint/2010/main" val="418483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spc="300" dirty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УКРАИНЫ В МЕЖДУНАРОДНЫХ ОРГАНИЗАЦИЯХ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4857403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ru-RU" sz="1600" dirty="0" smtClean="0"/>
              <a:t>Став </a:t>
            </a:r>
            <a:r>
              <a:rPr lang="ru-RU" sz="1600" dirty="0"/>
              <a:t>участником международного </a:t>
            </a:r>
            <a:r>
              <a:rPr lang="ru-RU" sz="1600" dirty="0" err="1"/>
              <a:t>поделу</a:t>
            </a:r>
            <a:r>
              <a:rPr lang="ru-RU" sz="1600" dirty="0"/>
              <a:t> труда, Украина стремится занять в нем достойное место, развивать с другими странами взаимовыгодные партнерские отношения, активнее интегрироваться в мировое хозяйство. Одной из основных задач внешнеэкономической деятельности страны является вхождение в глобальные и региональные валютно-финансовые и торгово-экономические организации. Украина уже в начале своего независимого существования стала членом Международного валютного фонда, Всемирного банка, Европейского банка реконструкции и развития, Всемирной торговой организации (ВТО). Вхождение нашей страны в ВТО было длительным и сложным процессом, который тормозился </a:t>
            </a:r>
            <a:r>
              <a:rPr lang="ru-RU" sz="1600" dirty="0" smtClean="0"/>
              <a:t>неразвитостью </a:t>
            </a:r>
            <a:r>
              <a:rPr lang="ru-RU" sz="1600" dirty="0"/>
              <a:t>рыночных механизмов украинской экономики. В течение этого времени проводились переговоры с другими участниками ВТО и был принят ряд правительственных постановлений и законов, направленные на приведение украинских правил внешней торговли к мировым. В 2008 Украина стала наконец участником ВТО. Участие в этой организации дает возможность быть равноправным партнером на мировых рынках товаров и услуг. В настоящее время членами ВТО являются более 150 стран мира, в ее рамках проходит более 95% всей мировой торговли. Среди стран-соседей Украины участниками ВТО являются Польша, Словакия, Венгрия, Румыния и Молдова. Россия и Беларусь также стремятся войти в эту организацию.</a:t>
            </a:r>
          </a:p>
        </p:txBody>
      </p:sp>
    </p:spTree>
    <p:extLst>
      <p:ext uri="{BB962C8B-B14F-4D97-AF65-F5344CB8AC3E}">
        <p14:creationId xmlns:p14="http://schemas.microsoft.com/office/powerpoint/2010/main" val="139060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spc="300" dirty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МЕЖГОСУДАРСТВЕННОЕ РЕГИОНАЛЬНОЕ ЭКОНОМИЧЕСКОЕ СОТРУДНИЧЕСТВО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ru-RU" dirty="0"/>
              <a:t>Межгосударственные торгово-экономические объединения в регионах создаются для активизации внешнеэкономических связей между их участниками. Это происходит в результате снятия таможенных препятствий на пути движения товаров и услуг, формирование зон свободной торговли.</a:t>
            </a:r>
          </a:p>
          <a:p>
            <a:pPr marL="36576" indent="0">
              <a:buNone/>
            </a:pPr>
            <a:r>
              <a:rPr lang="ru-RU" dirty="0"/>
              <a:t>Перспективными направлениями регионального экономического сотрудничества Украина является восточный (страны бывшего СССР), южный (страны Причерноморского региона) и западный (страны Центральной и Западной Европы).</a:t>
            </a:r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24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ru-RU" dirty="0"/>
              <a:t>После распада СССР все бывшие советские республики, кроме Эстонии,  Латвии и Литвы, сформировали Содружество Независимых Государств (СНГ). В ее рамках страны пытались восстановить утраченные и наладить новые экономические связи, однако на принципиально новой, равноправной, основе. С этой целью в 1993г. ряд государств подписали соглашение о Экономическом союзе стран СНГ, согласно которому предлагалось формирование единого экономического пространства, где бы межгосударственные отношения строились на рыночных принципах. Однако через многочисленные противоречия в экономических интересах различных стран СНГ создания такого пространства затормозилось.</a:t>
            </a:r>
          </a:p>
        </p:txBody>
      </p:sp>
    </p:spTree>
    <p:extLst>
      <p:ext uri="{BB962C8B-B14F-4D97-AF65-F5344CB8AC3E}">
        <p14:creationId xmlns:p14="http://schemas.microsoft.com/office/powerpoint/2010/main" val="973162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6576" indent="0">
              <a:buNone/>
            </a:pPr>
            <a:r>
              <a:rPr lang="ru-RU" dirty="0"/>
              <a:t>Отдельные страны на территории бывшего СССР объединяются в меньшие региональные группировки, как, например, Евразийский экономический союз (</a:t>
            </a:r>
            <a:r>
              <a:rPr lang="ru-RU" dirty="0" err="1"/>
              <a:t>ЕврАзЭС</a:t>
            </a:r>
            <a:r>
              <a:rPr lang="ru-RU" dirty="0"/>
              <a:t>) - таможенный союз пяти стран: России, Беларуси, Казахстана, Кыргызстана, Таджикистана). ГУАМ - Организация, в которой входят Грузия, Украина, Азербайджан и Молдова, Официально создана в 2001 г. Экономическое и научно-техническое сотрудничество между странами, ради которого создавалось данное группировки, еще не получило должного уровня. Одним из перспективных задач ГУАМ также совместные действия по созданию Евразийского транспортного коридора, в том числе и для перекачивания нефти из Прикаспийского региона в страны Европы.</a:t>
            </a:r>
          </a:p>
          <a:p>
            <a:pPr marL="36576" indent="0">
              <a:buNone/>
            </a:pPr>
            <a:r>
              <a:rPr lang="ru-RU" dirty="0"/>
              <a:t>Украина стала также одним из инициаторов формирования Организации Черноморского экономического сотрудничества (ОЧЭС), в который входят 11 стран Причерноморья и прилегающих регионов (Россия, Грузия, Армения, Турция, Греция, Болгария, Румыния, Молдова и др.). Создается общий банк стран ОЧЭС, однако пока значимых проектов регионального сотрудничества в рамках данной организации не было.</a:t>
            </a:r>
          </a:p>
          <a:p>
            <a:pPr marL="36576" indent="0">
              <a:buNone/>
            </a:pPr>
            <a:r>
              <a:rPr lang="ru-RU" dirty="0"/>
              <a:t>Чрезвычайно важное значение для Украины имеет западное (европейское) направление внешнеэкономической деятельности. Здесь существует самая развитая межгосударственная интеграционная группировка мира - Европейский Союз (ЕС), который объединяет 27 стран Западной и Центральной Европы. Его участниками недавно стали бывшие социалистические страны, достигшие наибольших успехов в рыночном реформировании экономики, в том числе и соседи Украины (Польша, Венгрия, Словакия, Румыния) и страны Балтики.</a:t>
            </a:r>
          </a:p>
          <a:p>
            <a:pPr marL="36576" indent="0">
              <a:buNone/>
            </a:pPr>
            <a:r>
              <a:rPr lang="ru-RU" dirty="0"/>
              <a:t>Украина заинтересована в укреплении связей с ЕС и во вступлении в него, однако - это отдаленная во времени перспектива. </a:t>
            </a:r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20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pc="300" dirty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Межгосударственное пограничное </a:t>
            </a:r>
            <a:r>
              <a:rPr lang="ru-RU" sz="3200" b="1" spc="300" dirty="0" smtClean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сотрудничество </a:t>
            </a:r>
            <a:endParaRPr lang="ru-RU" sz="3200" b="1" spc="300" dirty="0">
              <a:ln w="11430" cmpd="sng">
                <a:solidFill>
                  <a:srgbClr val="00B0F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6576" indent="0">
              <a:buNone/>
            </a:pPr>
            <a:r>
              <a:rPr lang="ru-RU" dirty="0" smtClean="0"/>
              <a:t>Распространение </a:t>
            </a:r>
            <a:r>
              <a:rPr lang="ru-RU" dirty="0"/>
              <a:t>в Европе приобретает пограничное сотрудничество. Страны ЕС приобрели большой опыт в формировании так называемых </a:t>
            </a:r>
            <a:r>
              <a:rPr lang="ru-RU" dirty="0" smtClean="0"/>
              <a:t>евро регионов </a:t>
            </a:r>
            <a:r>
              <a:rPr lang="ru-RU" dirty="0"/>
              <a:t>- Относительно небольших территорий, где активно взаимодействуют административно-территориальные единицы двух-трех сопредельных стран. Страны Центрально-Восточной Европы, в </a:t>
            </a:r>
            <a:r>
              <a:rPr lang="ru-RU" dirty="0" err="1"/>
              <a:t>т.ч</a:t>
            </a:r>
            <a:r>
              <a:rPr lang="ru-RU" dirty="0"/>
              <a:t>. Украина, также стремятся использовать выгоды соседского положения для установления тесных связей между населением и хозяйственными объектами приграничных территорий. Отдельные области и районы Украины вовлечены в </a:t>
            </a:r>
            <a:r>
              <a:rPr lang="ru-RU" dirty="0" smtClean="0"/>
              <a:t>евро регионы </a:t>
            </a:r>
            <a:r>
              <a:rPr lang="ru-RU" dirty="0"/>
              <a:t>"Карпатский" (Совместно с административно-территориальными единицами Польши, Венгрии, Румынии и Словакии), "Буг" (Совместно с белорусскими и польскими территориями), "Нижний Дунай" и "Верхний Прут" (Вместе с прилегающими районами Молдовы и Румынии), "</a:t>
            </a:r>
            <a:r>
              <a:rPr lang="ru-RU" dirty="0" err="1"/>
              <a:t>Слобожанщина</a:t>
            </a:r>
            <a:r>
              <a:rPr lang="ru-RU" dirty="0"/>
              <a:t>" и "Днепр" (Вместе с пограничными территориями России, а во втором случае - также Беларуси). Совместно с приграничными регионами России разработаны также проекты </a:t>
            </a:r>
            <a:r>
              <a:rPr lang="ru-RU" dirty="0" smtClean="0"/>
              <a:t>евро регионов </a:t>
            </a:r>
            <a:r>
              <a:rPr lang="ru-RU" dirty="0"/>
              <a:t>“Ярославна”, “Донбасс”, “</a:t>
            </a:r>
            <a:r>
              <a:rPr lang="ru-RU" dirty="0" err="1"/>
              <a:t>Меотида</a:t>
            </a:r>
            <a:r>
              <a:rPr lang="ru-RU" dirty="0"/>
              <a:t>" (В последнем, который должен охватывать побережья и акваторию Азовского моря, заинтересована участвовать также Греция). Однако действительность указанных </a:t>
            </a:r>
            <a:r>
              <a:rPr lang="ru-RU" dirty="0" smtClean="0"/>
              <a:t>евро регионов </a:t>
            </a:r>
            <a:r>
              <a:rPr lang="ru-RU" dirty="0"/>
              <a:t>сосредоточена в основном на разработке проектов сотрудничества, а не на их реализации.</a:t>
            </a:r>
          </a:p>
          <a:p>
            <a:pPr marL="36576" indent="0">
              <a:buNone/>
            </a:pPr>
            <a:r>
              <a:rPr lang="ru-RU" dirty="0"/>
              <a:t>Таким образом, национальное хозяйство Украины пока недостаточно вовлечено в региональное экономическое сотрудничество. Внешнеэкономическая деятельность Украины базируется на двусторонних межгосударственных соглашениях и договорах, заключенных как с соседними, так и с более отдаленными странами.</a:t>
            </a:r>
          </a:p>
        </p:txBody>
      </p:sp>
    </p:spTree>
    <p:extLst>
      <p:ext uri="{BB962C8B-B14F-4D97-AF65-F5344CB8AC3E}">
        <p14:creationId xmlns:p14="http://schemas.microsoft.com/office/powerpoint/2010/main" val="19672455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112</TotalTime>
  <Words>897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Украина в мировой экономике</vt:lpstr>
      <vt:lpstr>Презентация PowerPoint</vt:lpstr>
      <vt:lpstr>УЧАСТИЕ УКРАИНЫ В МЕЖДУНАРОДНЫХ ОРГАНИЗАЦИЯХ</vt:lpstr>
      <vt:lpstr>МЕЖГОСУДАРСТВЕННОЕ РЕГИОНАЛЬНОЕ ЭКОНОМИЧЕСКОЕ СОТРУДНИЧЕСТВО</vt:lpstr>
      <vt:lpstr>Презентация PowerPoint</vt:lpstr>
      <vt:lpstr>Презентация PowerPoint</vt:lpstr>
      <vt:lpstr>Межгосударственное пограничное сотрудничество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Украины в мировой экономике</dc:title>
  <dc:creator>User</dc:creator>
  <cp:lastModifiedBy>User</cp:lastModifiedBy>
  <cp:revision>9</cp:revision>
  <dcterms:created xsi:type="dcterms:W3CDTF">2013-12-15T17:03:51Z</dcterms:created>
  <dcterms:modified xsi:type="dcterms:W3CDTF">2013-12-15T18:56:10Z</dcterms:modified>
</cp:coreProperties>
</file>