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F726FA-6BE5-4905-BA98-9ECF857C802C}" type="datetimeFigureOut">
              <a:rPr lang="ru-RU" smtClean="0"/>
              <a:pPr/>
              <a:t>16.10.2014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DEC595-3474-4BDB-B29C-724542112E4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esktop\&#1064;&#1077;&#1074;&#1095;&#1077;&#1085;&#1082;&#1086;-&#1087;&#1080;&#1089;&#1100;&#1084;&#1077;&#1085;&#1085;&#1080;&#1082;%20i\&#1052;&#1080;&#1088;&#1077;&#1081;%20&#1052;&#1072;&#1090;&#1100;&#1077;%20-%20Walzer%20Der%20Liebe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28726" y="357166"/>
            <a:ext cx="108230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58000" dir="5400000" sy="-100000" algn="bl" rotWithShape="0"/>
                </a:effectLst>
              </a:rPr>
              <a:t>Мірей Матьє. Життєвий і творчий шлях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13314" name="Picture 2" descr="http://img1.liveinternet.ru/images/attach/c/4/82/89/82089865_large_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428868"/>
            <a:ext cx="5214974" cy="4084561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7" name="Мирей Матье - Walzer Der Lieb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467600" cy="1143000"/>
          </a:xfrm>
        </p:spPr>
        <p:txBody>
          <a:bodyPr>
            <a:noAutofit/>
          </a:bodyPr>
          <a:lstStyle/>
          <a:p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Роже,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помер у 1985-му, та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імпресаріо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Джонні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Старк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пішов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в 1989-му,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пишалися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б нею.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Мірей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продовжує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співати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ось уже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сестри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Монік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ніколи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покидає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вірної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помічниці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Івонн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віри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в Бога.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6387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93256"/>
            <a:ext cx="7704856" cy="496474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1897" y="404664"/>
            <a:ext cx="6268063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Підготувала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276872"/>
            <a:ext cx="6590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чениця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11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класу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3933056"/>
            <a:ext cx="5657318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Магаляс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Аліна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5380672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Мірей Матьє народилася 22 липня 1946 року в Авіньйоні, в родині муляра, де була старшою з чотирнадцяти братів і сестер. Сім'я жила бідно, в холодному бараку; тільки після народження </a:t>
            </a:r>
            <a:r>
              <a:rPr lang="uk-UA" b="1" i="1" dirty="0" smtClean="0"/>
              <a:t>восьмої дитини </a:t>
            </a:r>
            <a:r>
              <a:rPr lang="uk-UA" b="1" i="1" dirty="0" smtClean="0"/>
              <a:t>вони отримали чотирикімнатну квартиру в муніципальному будинку.</a:t>
            </a:r>
            <a:endParaRPr lang="uk-UA" b="1" i="1" dirty="0"/>
          </a:p>
        </p:txBody>
      </p:sp>
      <p:pic>
        <p:nvPicPr>
          <p:cNvPr id="16388" name="Picture 4" descr="http://www.vokrug.tv/pic/person/e/9/c/9/medium_e9c9bf3e8221677f0c548a339f3ddf5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52"/>
            <a:ext cx="7725834" cy="521493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4143404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700" b="1" i="1" dirty="0" smtClean="0"/>
              <a:t>У школі Мірей була круглою </a:t>
            </a:r>
            <a:r>
              <a:rPr lang="uk-UA" sz="1700" b="1" i="1" dirty="0" smtClean="0"/>
              <a:t>двієчницею, </a:t>
            </a:r>
            <a:r>
              <a:rPr lang="uk-UA" sz="1700" b="1" i="1" dirty="0" smtClean="0"/>
              <a:t>але пов'язано це було з відношенням до неї першої вчительки. Справа в тому, що дівчинка від народження була лівшею, а вчителька вимагала, щоб вона писала правою рукою; коли Мірей намагалася писати лівою, вчителька била її по руці лінійкою. У результаті Мірей стала запинатися при читанні, і вчителька вирішила пересадити її на останню парту. Після цього Мірей взагалі перестала слухати вчительку. Хоча в наступному класі у неї з'явилася інша вчителька, всі переживання сильно відбилися на Мірей, і в 13 років вона кинула школу і пішла працювати на фабрику з виготовлення конвертів.</a:t>
            </a:r>
            <a:endParaRPr lang="uk-UA" sz="1700" b="1" i="1" dirty="0"/>
          </a:p>
        </p:txBody>
      </p:sp>
      <p:pic>
        <p:nvPicPr>
          <p:cNvPr id="15362" name="Picture 2" descr="http://img0.liveinternet.ru/images/attach/c/1/58/208/58208628_mmc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14290"/>
            <a:ext cx="4571992" cy="635798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peoples.ru/art/music/stage/matie/mathieu-12132007162337zx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71802" y="0"/>
            <a:ext cx="60721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chemeClr val="bg1"/>
                </a:solidFill>
              </a:rPr>
              <a:t>Коли Мірей було 15 років, сім'я перебралася жити в кімнатної квартири, субсидувалася урядом, де була незнана досі розкіш - ванна кімната!«Це був найкращий день у моєму житті, - згадує Мірей, -я вперше прийняла ванну! Це було надзвичайне відчуття ».</a:t>
            </a:r>
            <a:endParaRPr lang="uk-UA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Мірей з раннього дитинства любила співати і багато в чому була зобов'язана цим своєму батькові, прекрасному тенору.  Вона співала у церковному хорі, співала в дуеті зі своїм батьком, пристрасно любив оперу. У шістнадцятирічному віці вона взяла участь у міському конкурсі і зайняла друге місце. У 1965 році вона зуміла перемогти на цьому конкурсі, і мерія Авіньйона послала її в Париж для участі у телешоу «Гра фортуни» каналу «Теле-Діманш».</a:t>
            </a:r>
            <a:endParaRPr lang="uk-UA" b="1" i="1" dirty="0"/>
          </a:p>
        </p:txBody>
      </p:sp>
      <p:pic>
        <p:nvPicPr>
          <p:cNvPr id="19458" name="Picture 2" descr="http://www.ziarulring.ro/imagini/2013-07/65209/mirel_cu-crop-644x4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26" y="2538409"/>
            <a:ext cx="8786874" cy="431959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39251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 smtClean="0"/>
              <a:t>21 листопада 1966 Мірей Матьє вперше з'явилася перед французькими телеглядачами, виконавши пісню «Jezebel». Її виступ викликав фурор. Багатьом здавалося, що на сцені знову виступає Едіт Піаф, - так схожий був голос Мірей на голос співачки, що пішла з життя за три роки до цього виступу. А через день її батько і професійний продюсер Джонні Старк підписали контракт. C цього дня для Мірей почалася робота професійної співачки. Її навчали всього, що складає ремесло співака: вокалу, нотної грамоти, умінню триматися на сцені, правильно говорити, етикету і багато чому іншому, чому Мірей не могла навчитися в дитинстві.</a:t>
            </a:r>
            <a:endParaRPr lang="uk-UA" sz="1600" b="1" i="1" dirty="0"/>
          </a:p>
        </p:txBody>
      </p:sp>
      <p:pic>
        <p:nvPicPr>
          <p:cNvPr id="18434" name="Picture 2" descr="http://st-fashiony.ru/pic/celebrity/pic/58049/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0"/>
            <a:ext cx="864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Напередодні Різдва 1966 Мірей виступила на сцені найпрестижнішого концертного залу Франції - «Олімпія». На її прем'єрі були присутні багато зірок французької естради. </a:t>
            </a:r>
            <a:endParaRPr lang="uk-UA" b="1" i="1" dirty="0"/>
          </a:p>
        </p:txBody>
      </p:sp>
      <p:pic>
        <p:nvPicPr>
          <p:cNvPr id="17410" name="Picture 2" descr="http://www.mekongnet.ru/uploads/spaw/thang09a_2009/casi_phap_Mireille%20Matthie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4286250" cy="57150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7412" name="Picture 4" descr="http://www.peoples.ru/art/music/stage/matie/mathieu_784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357298"/>
            <a:ext cx="4071966" cy="550070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713179" cy="5157192"/>
          </a:xfrm>
        </p:spPr>
      </p:pic>
      <p:sp>
        <p:nvSpPr>
          <p:cNvPr id="5" name="Прямоугольник 4"/>
          <p:cNvSpPr/>
          <p:nvPr/>
        </p:nvSpPr>
        <p:spPr>
          <a:xfrm>
            <a:off x="3923928" y="188640"/>
            <a:ext cx="457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/>
              <a:t>Мірей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Матьє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стає</a:t>
            </a:r>
            <a:r>
              <a:rPr lang="ru-RU" b="1" i="1" dirty="0" smtClean="0"/>
              <a:t> «послом </a:t>
            </a:r>
            <a:r>
              <a:rPr lang="ru-RU" b="1" i="1" dirty="0" err="1" smtClean="0"/>
              <a:t>французької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пісні</a:t>
            </a:r>
            <a:r>
              <a:rPr lang="ru-RU" b="1" i="1" dirty="0" smtClean="0"/>
              <a:t>». Продавши </a:t>
            </a:r>
            <a:r>
              <a:rPr lang="ru-RU" b="1" i="1" dirty="0" err="1" smtClean="0"/>
              <a:t>понад</a:t>
            </a:r>
            <a:r>
              <a:rPr lang="ru-RU" b="1" i="1" dirty="0" smtClean="0"/>
              <a:t> 100 </a:t>
            </a:r>
            <a:r>
              <a:rPr lang="ru-RU" b="1" i="1" dirty="0" err="1" smtClean="0"/>
              <a:t>мільйонів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платівок</a:t>
            </a:r>
            <a:r>
              <a:rPr lang="ru-RU" b="1" i="1" dirty="0" smtClean="0"/>
              <a:t> по </a:t>
            </a:r>
            <a:r>
              <a:rPr lang="ru-RU" b="1" i="1" dirty="0" err="1" smtClean="0"/>
              <a:t>всьому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світу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маючи</a:t>
            </a:r>
            <a:r>
              <a:rPr lang="ru-RU" b="1" i="1" dirty="0" smtClean="0"/>
              <a:t> репертуар,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складається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більш</a:t>
            </a:r>
            <a:r>
              <a:rPr lang="ru-RU" b="1" i="1" dirty="0" smtClean="0"/>
              <a:t> </a:t>
            </a:r>
            <a:r>
              <a:rPr lang="ru-RU" b="1" i="1" dirty="0" err="1" smtClean="0"/>
              <a:t>ніж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із</a:t>
            </a:r>
            <a:r>
              <a:rPr lang="ru-RU" b="1" i="1" dirty="0" smtClean="0"/>
              <a:t> 1000 </a:t>
            </a:r>
            <a:r>
              <a:rPr lang="ru-RU" b="1" i="1" dirty="0" err="1" smtClean="0"/>
              <a:t>пісень</a:t>
            </a:r>
            <a:r>
              <a:rPr lang="ru-RU" b="1" i="1" dirty="0" smtClean="0"/>
              <a:t> </a:t>
            </a:r>
            <a:r>
              <a:rPr lang="ru-RU" b="1" i="1" dirty="0" err="1" smtClean="0"/>
              <a:t>французькою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німецькою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англійською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італійською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іспанською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провансальською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каталанською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японською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китайською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російською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фінською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мовами</a:t>
            </a:r>
            <a:r>
              <a:rPr lang="ru-RU" b="1" i="1" dirty="0" smtClean="0"/>
              <a:t>, вона </a:t>
            </a:r>
            <a:r>
              <a:rPr lang="ru-RU" b="1" i="1" dirty="0" err="1" smtClean="0"/>
              <a:t>виступала</a:t>
            </a:r>
            <a:r>
              <a:rPr lang="ru-RU" b="1" i="1" dirty="0" smtClean="0"/>
              <a:t> перед </a:t>
            </a:r>
            <a:r>
              <a:rPr lang="ru-RU" b="1" i="1" dirty="0" err="1" smtClean="0"/>
              <a:t>найрізноманітнішою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публікою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майже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всіх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країнах</a:t>
            </a:r>
            <a:r>
              <a:rPr lang="ru-RU" b="1" i="1" dirty="0" smtClean="0"/>
              <a:t>,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простий</a:t>
            </a:r>
            <a:r>
              <a:rPr lang="ru-RU" b="1" i="1" dirty="0" smtClean="0"/>
              <a:t> народ любить </a:t>
            </a:r>
            <a:r>
              <a:rPr lang="ru-RU" b="1" i="1" dirty="0" err="1" smtClean="0"/>
              <a:t>її</a:t>
            </a:r>
            <a:r>
              <a:rPr lang="ru-RU" b="1" i="1" dirty="0" smtClean="0"/>
              <a:t> так само, як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найшанованіші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можновладці</a:t>
            </a:r>
            <a:r>
              <a:rPr lang="ru-RU" b="1" i="1" dirty="0" smtClean="0"/>
              <a:t>. </a:t>
            </a:r>
            <a:r>
              <a:rPr lang="ru-RU" b="1" i="1" dirty="0" err="1" smtClean="0"/>
              <a:t>Її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вітали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глави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урядів</a:t>
            </a:r>
            <a:r>
              <a:rPr lang="ru-RU" b="1" i="1" dirty="0" smtClean="0"/>
              <a:t>,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відвідала</a:t>
            </a:r>
            <a:r>
              <a:rPr lang="ru-RU" b="1" i="1" dirty="0" smtClean="0"/>
              <a:t> вона </a:t>
            </a:r>
            <a:r>
              <a:rPr lang="ru-RU" b="1" i="1" dirty="0" err="1" smtClean="0"/>
              <a:t>усі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чотири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сторони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світу</a:t>
            </a:r>
            <a:r>
              <a:rPr lang="ru-RU" b="1" i="1" dirty="0" smtClean="0"/>
              <a:t>. </a:t>
            </a:r>
            <a:r>
              <a:rPr lang="ru-RU" b="1" i="1" dirty="0" err="1" smtClean="0"/>
              <a:t>Мірей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була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першою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західною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виконавицею</a:t>
            </a:r>
            <a:r>
              <a:rPr lang="ru-RU" b="1" i="1" dirty="0" smtClean="0"/>
              <a:t>, яка дала </a:t>
            </a:r>
            <a:r>
              <a:rPr lang="ru-RU" b="1" i="1" dirty="0" err="1" smtClean="0"/>
              <a:t>концерти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Китаї</a:t>
            </a:r>
            <a:r>
              <a:rPr lang="ru-RU" b="1" i="1" dirty="0" smtClean="0"/>
              <a:t>.: «</a:t>
            </a:r>
            <a:r>
              <a:rPr lang="ru-RU" b="1" i="1" dirty="0" err="1" smtClean="0"/>
              <a:t>Місце</a:t>
            </a:r>
            <a:r>
              <a:rPr lang="ru-RU" b="1" i="1" dirty="0" smtClean="0"/>
              <a:t>, де вона </a:t>
            </a:r>
            <a:r>
              <a:rPr lang="ru-RU" b="1" i="1" dirty="0" err="1" smtClean="0"/>
              <a:t>найбільше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почуває</a:t>
            </a:r>
            <a:r>
              <a:rPr lang="ru-RU" b="1" i="1" dirty="0" smtClean="0"/>
              <a:t> себе </a:t>
            </a:r>
            <a:r>
              <a:rPr lang="ru-RU" b="1" i="1" dirty="0" err="1" smtClean="0"/>
              <a:t>вдома</a:t>
            </a:r>
            <a:r>
              <a:rPr lang="ru-RU" b="1" i="1" dirty="0" smtClean="0"/>
              <a:t>», казав </a:t>
            </a:r>
            <a:r>
              <a:rPr lang="ru-RU" b="1" i="1" dirty="0" err="1" smtClean="0"/>
              <a:t>Джонні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Старк</a:t>
            </a:r>
            <a:r>
              <a:rPr lang="ru-RU" b="1" i="1" dirty="0" smtClean="0"/>
              <a:t>, — «</a:t>
            </a:r>
            <a:r>
              <a:rPr lang="ru-RU" b="1" i="1" dirty="0" err="1" smtClean="0"/>
              <a:t>це</a:t>
            </a:r>
            <a:r>
              <a:rPr lang="ru-RU" b="1" i="1" dirty="0" smtClean="0"/>
              <a:t> сцена».</a:t>
            </a:r>
            <a:endParaRPr lang="ru-RU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ireille Mathieu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707904" cy="4941168"/>
          </a:xfrm>
        </p:spPr>
      </p:pic>
      <p:sp>
        <p:nvSpPr>
          <p:cNvPr id="5" name="Прямоугольник 4"/>
          <p:cNvSpPr/>
          <p:nvPr/>
        </p:nvSpPr>
        <p:spPr>
          <a:xfrm>
            <a:off x="3923928" y="260648"/>
            <a:ext cx="4572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smtClean="0"/>
              <a:t>«У </a:t>
            </a:r>
            <a:r>
              <a:rPr lang="ru-RU" sz="2000" b="1" i="1" dirty="0" err="1" smtClean="0"/>
              <a:t>житті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співака</a:t>
            </a:r>
            <a:r>
              <a:rPr lang="ru-RU" sz="2000" b="1" i="1" dirty="0" smtClean="0"/>
              <a:t>», — </a:t>
            </a:r>
            <a:r>
              <a:rPr lang="ru-RU" sz="2000" b="1" i="1" dirty="0" err="1" smtClean="0"/>
              <a:t>стверджує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Мірей</a:t>
            </a:r>
            <a:r>
              <a:rPr lang="ru-RU" sz="2000" b="1" i="1" dirty="0" smtClean="0"/>
              <a:t>, — «не </a:t>
            </a:r>
            <a:r>
              <a:rPr lang="ru-RU" sz="2000" b="1" i="1" dirty="0" err="1" smtClean="0"/>
              <a:t>самі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лише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тріумфи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приємні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спогади</a:t>
            </a:r>
            <a:r>
              <a:rPr lang="ru-RU" sz="2000" b="1" i="1" dirty="0" smtClean="0"/>
              <a:t>; </a:t>
            </a:r>
            <a:r>
              <a:rPr lang="ru-RU" sz="2000" b="1" i="1" dirty="0" err="1" smtClean="0"/>
              <a:t>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дні</a:t>
            </a:r>
            <a:r>
              <a:rPr lang="ru-RU" sz="2000" b="1" i="1" dirty="0" smtClean="0"/>
              <a:t>, коли </a:t>
            </a:r>
            <a:r>
              <a:rPr lang="ru-RU" sz="2000" b="1" i="1" dirty="0" err="1" smtClean="0"/>
              <a:t>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мусиш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виходити</a:t>
            </a:r>
            <a:r>
              <a:rPr lang="ru-RU" sz="2000" b="1" i="1" dirty="0" smtClean="0"/>
              <a:t> на сцену </a:t>
            </a:r>
            <a:r>
              <a:rPr lang="ru-RU" sz="2000" b="1" i="1" dirty="0" err="1" smtClean="0"/>
              <a:t>тоді</a:t>
            </a:r>
            <a:r>
              <a:rPr lang="ru-RU" sz="2000" b="1" i="1" dirty="0" smtClean="0"/>
              <a:t>, коли </a:t>
            </a:r>
            <a:r>
              <a:rPr lang="ru-RU" sz="2000" b="1" i="1" dirty="0" err="1" smtClean="0"/>
              <a:t>тобі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цього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найменше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хочеться</a:t>
            </a:r>
            <a:r>
              <a:rPr lang="ru-RU" sz="2000" b="1" i="1" dirty="0" smtClean="0"/>
              <a:t>. І </a:t>
            </a:r>
            <a:r>
              <a:rPr lang="ru-RU" sz="2000" b="1" i="1" dirty="0" err="1" smtClean="0"/>
              <a:t>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мусиш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усміхатися</a:t>
            </a:r>
            <a:r>
              <a:rPr lang="ru-RU" sz="2000" b="1" i="1" dirty="0" smtClean="0"/>
              <a:t>, у той час як </a:t>
            </a:r>
            <a:r>
              <a:rPr lang="ru-RU" sz="2000" b="1" i="1" dirty="0" err="1" smtClean="0"/>
              <a:t>твоє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серце</a:t>
            </a:r>
            <a:r>
              <a:rPr lang="ru-RU" sz="2000" b="1" i="1" dirty="0" smtClean="0"/>
              <a:t> — </a:t>
            </a:r>
            <a:r>
              <a:rPr lang="ru-RU" sz="2000" b="1" i="1" dirty="0" err="1" smtClean="0"/>
              <a:t>деінде</a:t>
            </a:r>
            <a:r>
              <a:rPr lang="ru-RU" sz="2000" b="1" i="1" dirty="0" smtClean="0"/>
              <a:t> через </a:t>
            </a:r>
            <a:r>
              <a:rPr lang="ru-RU" sz="2000" b="1" i="1" dirty="0" err="1" smtClean="0"/>
              <a:t>якусь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неприємну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подію</a:t>
            </a:r>
            <a:r>
              <a:rPr lang="ru-RU" sz="2000" b="1" i="1" dirty="0" smtClean="0"/>
              <a:t>, — </a:t>
            </a:r>
            <a:r>
              <a:rPr lang="ru-RU" sz="2000" b="1" i="1" dirty="0" err="1" smtClean="0"/>
              <a:t>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мусиш</a:t>
            </a:r>
            <a:r>
              <a:rPr lang="ru-RU" sz="2000" b="1" i="1" dirty="0" smtClean="0"/>
              <a:t> просто </a:t>
            </a:r>
            <a:r>
              <a:rPr lang="ru-RU" sz="2000" b="1" i="1" dirty="0" err="1" smtClean="0"/>
              <a:t>тримати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її</a:t>
            </a:r>
            <a:r>
              <a:rPr lang="ru-RU" sz="2000" b="1" i="1" dirty="0" smtClean="0"/>
              <a:t> в </a:t>
            </a:r>
            <a:r>
              <a:rPr lang="ru-RU" sz="2000" b="1" i="1" dirty="0" err="1" smtClean="0"/>
              <a:t>собі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Або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втома</a:t>
            </a:r>
            <a:r>
              <a:rPr lang="ru-RU" sz="2000" b="1" i="1" dirty="0" smtClean="0"/>
              <a:t>, про яку </a:t>
            </a:r>
            <a:r>
              <a:rPr lang="ru-RU" sz="2000" b="1" i="1" dirty="0" err="1" smtClean="0"/>
              <a:t>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мусиш</a:t>
            </a:r>
            <a:r>
              <a:rPr lang="ru-RU" sz="2000" b="1" i="1" dirty="0" smtClean="0"/>
              <a:t> забути, </a:t>
            </a:r>
            <a:r>
              <a:rPr lang="ru-RU" sz="2000" b="1" i="1" dirty="0" err="1" smtClean="0"/>
              <a:t>бо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завіса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всупереч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усьому</a:t>
            </a:r>
            <a:r>
              <a:rPr lang="ru-RU" sz="2000" b="1" i="1" dirty="0" smtClean="0"/>
              <a:t> повинна </a:t>
            </a:r>
            <a:r>
              <a:rPr lang="ru-RU" sz="2000" b="1" i="1" dirty="0" err="1" smtClean="0"/>
              <a:t>піднятися</a:t>
            </a:r>
            <a:r>
              <a:rPr lang="ru-RU" sz="2000" b="1" i="1" dirty="0" smtClean="0"/>
              <a:t>. Дарма, </a:t>
            </a:r>
            <a:r>
              <a:rPr lang="ru-RU" sz="2000" b="1" i="1" dirty="0" err="1" smtClean="0"/>
              <a:t>що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твоє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серце</a:t>
            </a:r>
            <a:r>
              <a:rPr lang="ru-RU" sz="2000" b="1" i="1" dirty="0" smtClean="0"/>
              <a:t> у </a:t>
            </a:r>
            <a:r>
              <a:rPr lang="ru-RU" sz="2000" b="1" i="1" dirty="0" err="1" smtClean="0"/>
              <a:t>розпачі</a:t>
            </a:r>
            <a:r>
              <a:rPr lang="ru-RU" sz="2000" b="1" i="1" dirty="0" smtClean="0"/>
              <a:t>, коли </a:t>
            </a:r>
            <a:r>
              <a:rPr lang="ru-RU" sz="2000" b="1" i="1" dirty="0" err="1" smtClean="0"/>
              <a:t>тобі</a:t>
            </a:r>
            <a:r>
              <a:rPr lang="ru-RU" sz="2000" b="1" i="1" dirty="0" smtClean="0"/>
              <a:t> треба </a:t>
            </a:r>
            <a:r>
              <a:rPr lang="ru-RU" sz="2000" b="1" i="1" dirty="0" err="1" smtClean="0"/>
              <a:t>співати</a:t>
            </a:r>
            <a:r>
              <a:rPr lang="ru-RU" sz="2000" b="1" i="1" dirty="0" smtClean="0"/>
              <a:t> про </a:t>
            </a:r>
            <a:r>
              <a:rPr lang="ru-RU" sz="2000" b="1" i="1" dirty="0" err="1" smtClean="0"/>
              <a:t>радість</a:t>
            </a:r>
            <a:r>
              <a:rPr lang="ru-RU" sz="2000" b="1" i="1" dirty="0" smtClean="0"/>
              <a:t>;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не </a:t>
            </a:r>
            <a:r>
              <a:rPr lang="ru-RU" sz="2000" b="1" i="1" dirty="0" err="1" smtClean="0"/>
              <a:t>має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значення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що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ти</a:t>
            </a:r>
            <a:r>
              <a:rPr lang="ru-RU" sz="2000" b="1" i="1" dirty="0" smtClean="0"/>
              <a:t> до </a:t>
            </a:r>
            <a:r>
              <a:rPr lang="ru-RU" sz="2000" b="1" i="1" dirty="0" err="1" smtClean="0"/>
              <a:t>смерті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лякаєшся</a:t>
            </a:r>
            <a:r>
              <a:rPr lang="ru-RU" sz="2000" b="1" i="1" dirty="0" smtClean="0"/>
              <a:t>, коли </a:t>
            </a:r>
            <a:r>
              <a:rPr lang="ru-RU" sz="2000" b="1" i="1" dirty="0" err="1" smtClean="0"/>
              <a:t>спалахує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світло</a:t>
            </a:r>
            <a:r>
              <a:rPr lang="ru-RU" sz="2000" b="1" i="1" dirty="0" smtClean="0"/>
              <a:t>».</a:t>
            </a:r>
            <a:endParaRPr lang="ru-RU" sz="20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558</TotalTime>
  <Words>199</Words>
  <Application>Microsoft Office PowerPoint</Application>
  <PresentationFormat>Экран (4:3)</PresentationFormat>
  <Paragraphs>13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Її батько Роже, що помер у 1985-му, та її імпресаріо Джонні Старк, що пішов із цього світу в 1989-му, дуже пишалися б нею. Мірей продовжує співати ось уже понад 30 років, з допомогою своєї сестри Монік, яка ніколи її не покидає, своєї вірної помічниці Івонн та віри в Бога.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MAXIMATOR</cp:lastModifiedBy>
  <cp:revision>57</cp:revision>
  <dcterms:created xsi:type="dcterms:W3CDTF">2014-02-13T17:27:21Z</dcterms:created>
  <dcterms:modified xsi:type="dcterms:W3CDTF">2014-10-16T15:01:22Z</dcterms:modified>
</cp:coreProperties>
</file>