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583" y="476206"/>
            <a:ext cx="8825658" cy="2677648"/>
          </a:xfrm>
        </p:spPr>
        <p:txBody>
          <a:bodyPr/>
          <a:lstStyle/>
          <a:p>
            <a:pPr algn="ctr"/>
            <a:r>
              <a:rPr lang="ru-RU" sz="8800" dirty="0" smtClean="0"/>
              <a:t>Лирика</a:t>
            </a:r>
            <a:endParaRPr lang="uk-UA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Поэтические произведения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0009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Лирика - </a:t>
            </a:r>
            <a:r>
              <a:rPr lang="ru-RU" dirty="0" smtClean="0"/>
              <a:t>Один </a:t>
            </a:r>
            <a:r>
              <a:rPr lang="ru-RU" dirty="0"/>
              <a:t>из трех основных родов художественной литературы (наряду с эпосом и драмой), в котором действительность отражается путем передачи глубоких душевных переживаний, мыслей и чувств автора, обычно в стихотворной форме. </a:t>
            </a:r>
            <a:r>
              <a:rPr lang="ru-RU" dirty="0" smtClean="0"/>
              <a:t>Совокупность </a:t>
            </a:r>
            <a:r>
              <a:rPr lang="ru-RU" dirty="0"/>
              <a:t>произведений такого рода поэзии. </a:t>
            </a:r>
            <a:r>
              <a:rPr lang="ru-RU" dirty="0" smtClean="0"/>
              <a:t> </a:t>
            </a:r>
            <a:r>
              <a:rPr lang="ru-RU" dirty="0"/>
              <a:t>Эмоциональные элементы в произведении, в творчестве какого-л. писателя. </a:t>
            </a:r>
          </a:p>
          <a:p>
            <a:r>
              <a:rPr lang="ru-RU" dirty="0" smtClean="0"/>
              <a:t> </a:t>
            </a:r>
            <a:r>
              <a:rPr lang="ru-RU" dirty="0"/>
              <a:t>Род музыки с преобладанием эмоционально-субъективных элементов. </a:t>
            </a:r>
          </a:p>
          <a:p>
            <a:r>
              <a:rPr lang="ru-RU" dirty="0" smtClean="0"/>
              <a:t>Состояние</a:t>
            </a:r>
            <a:r>
              <a:rPr lang="ru-RU" dirty="0"/>
              <a:t>, настроение, при котором эмоциональные элементы преобладают над рассудочными; лиризм 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99173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615819"/>
            <a:ext cx="8761413" cy="1558213"/>
          </a:xfrm>
        </p:spPr>
        <p:txBody>
          <a:bodyPr/>
          <a:lstStyle/>
          <a:p>
            <a:r>
              <a:rPr lang="uk-UA" dirty="0" err="1"/>
              <a:t>Лирика</a:t>
            </a:r>
            <a:r>
              <a:rPr lang="uk-UA" dirty="0"/>
              <a:t> в </a:t>
            </a:r>
            <a:r>
              <a:rPr lang="uk-UA" dirty="0" err="1"/>
              <a:t>Энциклопедическом</a:t>
            </a:r>
            <a:r>
              <a:rPr lang="uk-UA" dirty="0"/>
              <a:t> </a:t>
            </a:r>
            <a:r>
              <a:rPr lang="uk-UA" dirty="0" err="1"/>
              <a:t>словаре</a:t>
            </a:r>
            <a:r>
              <a:rPr lang="uk-UA" dirty="0"/>
              <a:t>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Лирика </a:t>
            </a:r>
            <a:r>
              <a:rPr lang="ru-RU" dirty="0"/>
              <a:t>- (от греч. </a:t>
            </a:r>
            <a:r>
              <a:rPr lang="ru-RU" dirty="0" err="1"/>
              <a:t>lyrikos</a:t>
            </a:r>
            <a:r>
              <a:rPr lang="ru-RU" dirty="0"/>
              <a:t> - произносимый под звуки лиры) - род литературный(наряду с эпосом, драмой), предмет отображения которого </a:t>
            </a:r>
            <a:r>
              <a:rPr lang="ru-RU" dirty="0" smtClean="0"/>
              <a:t>– содержание внутренней </a:t>
            </a:r>
            <a:r>
              <a:rPr lang="ru-RU" dirty="0"/>
              <a:t>жизни, собственное ""я"" поэта, а речевая форма </a:t>
            </a:r>
            <a:r>
              <a:rPr lang="ru-RU" dirty="0" smtClean="0"/>
              <a:t>– внутренний монолог</a:t>
            </a:r>
            <a:r>
              <a:rPr lang="ru-RU" dirty="0"/>
              <a:t>, преимущественно в стихах. Охватывает множество </a:t>
            </a:r>
            <a:r>
              <a:rPr lang="ru-RU" dirty="0" smtClean="0"/>
              <a:t>стихотворных жанров</a:t>
            </a:r>
            <a:r>
              <a:rPr lang="ru-RU" dirty="0"/>
              <a:t>, </a:t>
            </a:r>
            <a:r>
              <a:rPr lang="ru-RU" dirty="0" smtClean="0"/>
              <a:t>например: </a:t>
            </a:r>
            <a:r>
              <a:rPr lang="ru-RU" dirty="0"/>
              <a:t>элегия, романс, газель, сонет, песня, стихотворение. </a:t>
            </a:r>
            <a:r>
              <a:rPr lang="ru-RU" dirty="0" smtClean="0"/>
              <a:t>Любое явление </a:t>
            </a:r>
            <a:r>
              <a:rPr lang="ru-RU" dirty="0"/>
              <a:t>и событие жизни в лирике воспроизводятся в форме </a:t>
            </a:r>
            <a:r>
              <a:rPr lang="ru-RU" dirty="0" smtClean="0"/>
              <a:t>субъективного переживания</a:t>
            </a:r>
            <a:r>
              <a:rPr lang="ru-RU" dirty="0"/>
              <a:t>. </a:t>
            </a:r>
            <a:r>
              <a:rPr lang="ru-RU" dirty="0" smtClean="0"/>
              <a:t>Высокие образцы лирической </a:t>
            </a:r>
            <a:r>
              <a:rPr lang="ru-RU" dirty="0"/>
              <a:t>поэзии создали Анакреонт, Катулл, арабские поэты 6-8 вв</a:t>
            </a:r>
            <a:r>
              <a:rPr lang="ru-RU" dirty="0" smtClean="0"/>
              <a:t>. : </a:t>
            </a:r>
            <a:r>
              <a:rPr lang="ru-RU" dirty="0"/>
              <a:t>Саади, Ф. Петрарка, Дж. Байрон; в России - А. С. Пушкин, А. А. Блок.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8725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Лирика А.С. Пушкина</a:t>
            </a:r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Рано начавшаяся литературная деятельность Пушкина с каждым годом совершенствовалась, пока не достигла конца его кратковременной жизни полной художественной зрелости.</a:t>
            </a:r>
          </a:p>
          <a:p>
            <a:r>
              <a:rPr lang="ru-RU" dirty="0" smtClean="0"/>
              <a:t>В развитии поэтического творчества поэта разделяют три периода.</a:t>
            </a:r>
          </a:p>
          <a:p>
            <a:r>
              <a:rPr lang="ru-RU" dirty="0" smtClean="0"/>
              <a:t>Первый период – подражательный (1815-1822)</a:t>
            </a:r>
          </a:p>
          <a:p>
            <a:r>
              <a:rPr lang="ru-RU" dirty="0" smtClean="0"/>
              <a:t>Второй период – переходный (1822-1829)</a:t>
            </a:r>
          </a:p>
          <a:p>
            <a:r>
              <a:rPr lang="ru-RU" dirty="0" smtClean="0"/>
              <a:t>Третий период – полной самобытности (1829-1837)</a:t>
            </a:r>
          </a:p>
          <a:p>
            <a:r>
              <a:rPr lang="ru-RU" dirty="0"/>
              <a:t>«Лирический герой — это объективизация авторского сознания, осмысление и оценка действительности под определенным углом и поэтому, хотя он не может быть полностью отождествлен с автором, но в известной мере является носителем его мировоззрения, выражает отношение автора к действительности», — это определение Н. Степанова («Лирика Пушкина»).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7520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Ion Boardroom">
      <a:dk1>
        <a:sysClr val="windowText" lastClr="000000"/>
      </a:dk1>
      <a:lt1>
        <a:sysClr val="window" lastClr="E1E1E1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</TotalTime>
  <Words>312</Words>
  <Application>Microsoft Office PowerPoint</Application>
  <PresentationFormat>Широкоэкранный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Ион (конференц-зал)</vt:lpstr>
      <vt:lpstr>Лирика</vt:lpstr>
      <vt:lpstr>Теория</vt:lpstr>
      <vt:lpstr>Лирика в Энциклопедическом словаре: </vt:lpstr>
      <vt:lpstr>Лирика А.С. Пушкина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Лирика</dc:title>
  <dc:creator>Иван Иванов</dc:creator>
  <cp:lastModifiedBy>Иван Иванов</cp:lastModifiedBy>
  <cp:revision>3</cp:revision>
  <dcterms:created xsi:type="dcterms:W3CDTF">2014-03-10T20:46:30Z</dcterms:created>
  <dcterms:modified xsi:type="dcterms:W3CDTF">2014-03-10T21:17:19Z</dcterms:modified>
</cp:coreProperties>
</file>