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91" r:id="rId5"/>
    <p:sldId id="29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5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290" r:id="rId27"/>
    <p:sldId id="280" r:id="rId28"/>
    <p:sldId id="281" r:id="rId29"/>
    <p:sldId id="282" r:id="rId30"/>
    <p:sldId id="285" r:id="rId31"/>
    <p:sldId id="287" r:id="rId32"/>
    <p:sldId id="284" r:id="rId33"/>
    <p:sldId id="288" r:id="rId34"/>
    <p:sldId id="289" r:id="rId35"/>
    <p:sldId id="292" r:id="rId36"/>
    <p:sldId id="283" r:id="rId37"/>
    <p:sldId id="28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397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62" y="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36746-7E69-401B-8065-277E8488895B}" type="datetimeFigureOut">
              <a:rPr lang="ru-RU" smtClean="0"/>
              <a:pPr/>
              <a:t>22.01.2013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C05B8-B35B-4623-842C-A8438F3F54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My\Desktop\&#1084;&#1091;&#1079;&#1080;&#1082;&#1072;\Oceana_-_Endless_Summer_(Remady_Remix)_(www.primemusic.ru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3" Type="http://schemas.openxmlformats.org/officeDocument/2006/relationships/image" Target="../media/image70.jpeg"/><Relationship Id="rId21" Type="http://schemas.openxmlformats.org/officeDocument/2006/relationships/image" Target="../media/image88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" Type="http://schemas.openxmlformats.org/officeDocument/2006/relationships/image" Target="../media/image69.jpeg"/><Relationship Id="rId16" Type="http://schemas.openxmlformats.org/officeDocument/2006/relationships/image" Target="../media/image83.jpe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Relationship Id="rId22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jpeg"/><Relationship Id="rId18" Type="http://schemas.openxmlformats.org/officeDocument/2006/relationships/image" Target="../media/image10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" Type="http://schemas.openxmlformats.org/officeDocument/2006/relationships/image" Target="../media/image90.jpeg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19" Type="http://schemas.openxmlformats.org/officeDocument/2006/relationships/image" Target="../media/image107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27.jpeg"/><Relationship Id="rId7" Type="http://schemas.openxmlformats.org/officeDocument/2006/relationships/image" Target="../media/image14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11" Type="http://schemas.openxmlformats.org/officeDocument/2006/relationships/image" Target="../media/image148.jpeg"/><Relationship Id="rId5" Type="http://schemas.openxmlformats.org/officeDocument/2006/relationships/image" Target="../media/image142.png"/><Relationship Id="rId10" Type="http://schemas.openxmlformats.org/officeDocument/2006/relationships/image" Target="../media/image147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1024x768_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387424"/>
            <a:ext cx="9144000" cy="6858000"/>
          </a:xfrm>
          <a:prstGeom prst="rect">
            <a:avLst/>
          </a:prstGeom>
        </p:spPr>
      </p:pic>
      <p:pic>
        <p:nvPicPr>
          <p:cNvPr id="8" name="Oceana_-_Endless_Summer_(Remady_Remix)_(www.prime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6093296"/>
            <a:ext cx="304800" cy="304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996952"/>
            <a:ext cx="3960440" cy="2736304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70C0"/>
                </a:solidFill>
              </a:rPr>
              <a:t>ЄВРО 2012 -</a:t>
            </a:r>
            <a:br>
              <a:rPr lang="uk-UA" b="1" i="1" dirty="0" smtClean="0">
                <a:solidFill>
                  <a:srgbClr val="0070C0"/>
                </a:solidFill>
              </a:rPr>
            </a:br>
            <a:r>
              <a:rPr lang="uk-UA" b="1" i="1" dirty="0" smtClean="0">
                <a:solidFill>
                  <a:srgbClr val="0070C0"/>
                </a:solidFill>
              </a:rPr>
              <a:t>СВЯТО ДЛЯ </a:t>
            </a:r>
            <a:r>
              <a:rPr lang="uk-UA" b="1" i="1" dirty="0" smtClean="0">
                <a:solidFill>
                  <a:srgbClr val="FFFF00"/>
                </a:solidFill>
              </a:rPr>
              <a:t>КОЖНОГО З НАС!!!</a:t>
            </a:r>
            <a:endParaRPr lang="ru-RU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nRP3XlCQD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492896"/>
            <a:ext cx="6264696" cy="504056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>
                <a:solidFill>
                  <a:srgbClr val="FF0000"/>
                </a:solidFill>
              </a:rPr>
              <a:t>Збірна Швеції</a:t>
            </a:r>
            <a:endParaRPr lang="ru-RU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ndU1DL_XxN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365104"/>
            <a:ext cx="7643192" cy="706090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>
                <a:solidFill>
                  <a:srgbClr val="180397"/>
                </a:solidFill>
              </a:rPr>
              <a:t>Збірна Росії</a:t>
            </a:r>
            <a:endParaRPr lang="ru-RU" b="1" i="1" u="sng" dirty="0">
              <a:solidFill>
                <a:srgbClr val="18039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5ZuWQAzS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653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706090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>
                <a:solidFill>
                  <a:srgbClr val="00B050"/>
                </a:solidFill>
              </a:rPr>
              <a:t>Збірна Ірландії</a:t>
            </a:r>
            <a:endParaRPr lang="ru-RU" b="1" i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VhHZjUUaf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75657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0"/>
            <a:ext cx="6347048" cy="706090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>
                <a:solidFill>
                  <a:srgbClr val="FFC000"/>
                </a:solidFill>
              </a:rPr>
              <a:t>Збірна </a:t>
            </a:r>
            <a:r>
              <a:rPr lang="uk-UA" b="1" i="1" u="sng" dirty="0" err="1" smtClean="0">
                <a:solidFill>
                  <a:srgbClr val="FFC000"/>
                </a:solidFill>
              </a:rPr>
              <a:t>Голандії</a:t>
            </a:r>
            <a:endParaRPr lang="ru-RU" b="1" i="1" u="sng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qJK6_kwgKe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96344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564904"/>
            <a:ext cx="6131024" cy="922114"/>
          </a:xfrm>
        </p:spPr>
        <p:txBody>
          <a:bodyPr/>
          <a:lstStyle/>
          <a:p>
            <a:r>
              <a:rPr lang="uk-UA" b="1" i="1" u="sng" dirty="0" smtClean="0">
                <a:solidFill>
                  <a:srgbClr val="7030A0"/>
                </a:solidFill>
              </a:rPr>
              <a:t>Збірна Англії</a:t>
            </a:r>
            <a:endParaRPr lang="ru-RU" b="1" i="1" u="sng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SSjaBnRWT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55935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uk-UA" b="1" i="1" u="sng" dirty="0" smtClean="0">
                <a:solidFill>
                  <a:srgbClr val="002060"/>
                </a:solidFill>
              </a:rPr>
              <a:t>Збірна Франції</a:t>
            </a:r>
            <a:endParaRPr lang="ru-RU" b="1" i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a67324be7bcecb887d0e959269e2c7_rtr2ynf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967244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5733256"/>
            <a:ext cx="5842992" cy="994122"/>
          </a:xfrm>
        </p:spPr>
        <p:txBody>
          <a:bodyPr/>
          <a:lstStyle/>
          <a:p>
            <a:r>
              <a:rPr lang="uk-UA" b="1" i="1" u="sng" dirty="0" smtClean="0">
                <a:solidFill>
                  <a:srgbClr val="00B050"/>
                </a:solidFill>
              </a:rPr>
              <a:t>Збірна Греції</a:t>
            </a:r>
            <a:endParaRPr lang="ru-RU" b="1" i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birna-Cheh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88640" y="0"/>
            <a:ext cx="114744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778098"/>
          </a:xfrm>
        </p:spPr>
        <p:txBody>
          <a:bodyPr>
            <a:normAutofit/>
          </a:bodyPr>
          <a:lstStyle/>
          <a:p>
            <a:r>
              <a:rPr lang="uk-UA" b="1" i="1" u="sng" dirty="0" smtClean="0">
                <a:solidFill>
                  <a:schemeClr val="accent2">
                    <a:lumMod val="50000"/>
                  </a:schemeClr>
                </a:solidFill>
              </a:rPr>
              <a:t>Збірна Чехії</a:t>
            </a:r>
            <a:endParaRPr lang="ru-RU" b="1" i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NeLa_WI_-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1000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474840" cy="634082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>
                <a:solidFill>
                  <a:srgbClr val="FFFF00"/>
                </a:solidFill>
              </a:rPr>
              <a:t>Збірна Німеччини</a:t>
            </a:r>
            <a:endParaRPr lang="ru-RU" b="1" i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TsoRCipQ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975657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5589240"/>
            <a:ext cx="6491064" cy="922114"/>
          </a:xfrm>
        </p:spPr>
        <p:txBody>
          <a:bodyPr/>
          <a:lstStyle/>
          <a:p>
            <a:r>
              <a:rPr lang="uk-UA" b="1" i="1" u="sng" dirty="0" smtClean="0">
                <a:solidFill>
                  <a:srgbClr val="FF0000"/>
                </a:solidFill>
              </a:rPr>
              <a:t>Збірна Португалії</a:t>
            </a:r>
            <a:endParaRPr lang="ru-RU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иі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61048"/>
            <a:ext cx="3384376" cy="3096344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Ми довго чекали цього!!!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RrmdpSng7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982858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661248"/>
            <a:ext cx="5050904" cy="994122"/>
          </a:xfrm>
        </p:spPr>
        <p:txBody>
          <a:bodyPr/>
          <a:lstStyle/>
          <a:p>
            <a:r>
              <a:rPr lang="uk-UA" b="1" i="1" u="sng" dirty="0" smtClean="0">
                <a:solidFill>
                  <a:srgbClr val="FF0000"/>
                </a:solidFill>
              </a:rPr>
              <a:t>Збірна Італії</a:t>
            </a:r>
            <a:endParaRPr lang="ru-RU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jebo3maz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1047665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4618856" cy="778098"/>
          </a:xfrm>
        </p:spPr>
        <p:txBody>
          <a:bodyPr>
            <a:normAutofit/>
          </a:bodyPr>
          <a:lstStyle/>
          <a:p>
            <a:r>
              <a:rPr lang="uk-UA" b="1" i="1" u="sng" dirty="0" smtClean="0">
                <a:solidFill>
                  <a:srgbClr val="0070C0"/>
                </a:solidFill>
              </a:rPr>
              <a:t>Збірна Іспанії</a:t>
            </a:r>
            <a:endParaRPr lang="ru-RU" b="1" i="1" u="sng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emfxBHPgX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3504409" cy="2132856"/>
          </a:xfrm>
          <a:prstGeom prst="rect">
            <a:avLst/>
          </a:prstGeom>
        </p:spPr>
      </p:pic>
      <p:pic>
        <p:nvPicPr>
          <p:cNvPr id="5" name="Рисунок 4" descr="1zHATSDrwu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4437112"/>
            <a:ext cx="4858532" cy="2420889"/>
          </a:xfrm>
          <a:prstGeom prst="rect">
            <a:avLst/>
          </a:prstGeom>
        </p:spPr>
      </p:pic>
      <p:pic>
        <p:nvPicPr>
          <p:cNvPr id="6" name="Рисунок 5" descr="qgNknE1GRu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5575" y="0"/>
            <a:ext cx="3538425" cy="1988839"/>
          </a:xfrm>
          <a:prstGeom prst="rect">
            <a:avLst/>
          </a:prstGeom>
        </p:spPr>
      </p:pic>
      <p:pic>
        <p:nvPicPr>
          <p:cNvPr id="7" name="Рисунок 6" descr="LUpdLjdxbB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4242939"/>
            <a:ext cx="4499992" cy="2615062"/>
          </a:xfrm>
          <a:prstGeom prst="rect">
            <a:avLst/>
          </a:prstGeom>
        </p:spPr>
      </p:pic>
      <p:pic>
        <p:nvPicPr>
          <p:cNvPr id="8" name="Рисунок 7" descr="SeL7yfrt4e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916832"/>
            <a:ext cx="4032448" cy="2580767"/>
          </a:xfrm>
          <a:prstGeom prst="rect">
            <a:avLst/>
          </a:prstGeom>
        </p:spPr>
      </p:pic>
      <p:pic>
        <p:nvPicPr>
          <p:cNvPr id="9" name="Рисунок 8" descr="fHigRRRppJ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0"/>
            <a:ext cx="3091440" cy="1909118"/>
          </a:xfrm>
          <a:prstGeom prst="rect">
            <a:avLst/>
          </a:prstGeom>
        </p:spPr>
      </p:pic>
      <p:pic>
        <p:nvPicPr>
          <p:cNvPr id="10" name="Рисунок 9" descr="gyBvykCKmo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0006" y="1988840"/>
            <a:ext cx="3643994" cy="2232248"/>
          </a:xfrm>
          <a:prstGeom prst="rect">
            <a:avLst/>
          </a:prstGeom>
        </p:spPr>
      </p:pic>
      <p:pic>
        <p:nvPicPr>
          <p:cNvPr id="11" name="Рисунок 10" descr="o-uz1YClgG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31840" y="2348880"/>
            <a:ext cx="3835400" cy="2355850"/>
          </a:xfrm>
          <a:prstGeom prst="rect">
            <a:avLst/>
          </a:prstGeom>
        </p:spPr>
      </p:pic>
      <p:pic>
        <p:nvPicPr>
          <p:cNvPr id="12" name="Рисунок 11" descr="nVuCZSt7MN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07904" y="1268760"/>
            <a:ext cx="1956808" cy="13056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420888"/>
            <a:ext cx="3466728" cy="922114"/>
          </a:xfrm>
        </p:spPr>
        <p:txBody>
          <a:bodyPr>
            <a:normAutofit fontScale="90000"/>
          </a:bodyPr>
          <a:lstStyle/>
          <a:p>
            <a:r>
              <a:rPr lang="uk-UA" sz="4000" b="1" i="1" u="sng" dirty="0" smtClean="0">
                <a:solidFill>
                  <a:srgbClr val="00B050"/>
                </a:solidFill>
              </a:rPr>
              <a:t>Стадіони Польщі</a:t>
            </a:r>
            <a:endParaRPr lang="ru-RU" sz="4000" b="1" i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F71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2cPLBxo7q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905390" cy="2204864"/>
          </a:xfrm>
          <a:prstGeom prst="rect">
            <a:avLst/>
          </a:prstGeom>
        </p:spPr>
      </p:pic>
      <p:pic>
        <p:nvPicPr>
          <p:cNvPr id="5" name="Рисунок 4" descr="5Y-k-hw7gx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0"/>
            <a:ext cx="3570343" cy="2204864"/>
          </a:xfrm>
          <a:prstGeom prst="rect">
            <a:avLst/>
          </a:prstGeom>
        </p:spPr>
      </p:pic>
      <p:pic>
        <p:nvPicPr>
          <p:cNvPr id="6" name="Рисунок 5" descr="8-do3Z1ZED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-531440"/>
            <a:ext cx="3648406" cy="2736304"/>
          </a:xfrm>
          <a:prstGeom prst="rect">
            <a:avLst/>
          </a:prstGeom>
        </p:spPr>
      </p:pic>
      <p:pic>
        <p:nvPicPr>
          <p:cNvPr id="8" name="Рисунок 7" descr="S7St8w0ft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3763" y="4077072"/>
            <a:ext cx="4940237" cy="2780928"/>
          </a:xfrm>
          <a:prstGeom prst="rect">
            <a:avLst/>
          </a:prstGeom>
        </p:spPr>
      </p:pic>
      <p:pic>
        <p:nvPicPr>
          <p:cNvPr id="9" name="Рисунок 8" descr="tzII7DgtE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964996"/>
            <a:ext cx="3491880" cy="2324066"/>
          </a:xfrm>
          <a:prstGeom prst="rect">
            <a:avLst/>
          </a:prstGeom>
        </p:spPr>
      </p:pic>
      <p:pic>
        <p:nvPicPr>
          <p:cNvPr id="7" name="Рисунок 6" descr="IzNh2ofwr5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" y="4064840"/>
            <a:ext cx="4572001" cy="2793160"/>
          </a:xfrm>
          <a:prstGeom prst="rect">
            <a:avLst/>
          </a:prstGeom>
        </p:spPr>
      </p:pic>
      <p:pic>
        <p:nvPicPr>
          <p:cNvPr id="10" name="Рисунок 9" descr="6uuc4fQbLq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204864"/>
            <a:ext cx="3346708" cy="1881080"/>
          </a:xfrm>
          <a:prstGeom prst="rect">
            <a:avLst/>
          </a:prstGeom>
        </p:spPr>
      </p:pic>
      <p:pic>
        <p:nvPicPr>
          <p:cNvPr id="11" name="Рисунок 10" descr="rZjJ4C1ZSvw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3768" y="2132856"/>
            <a:ext cx="3634181" cy="1949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060848"/>
            <a:ext cx="4809728" cy="756696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>
                <a:solidFill>
                  <a:srgbClr val="FFFF00"/>
                </a:solidFill>
              </a:rPr>
              <a:t>Стадіони України</a:t>
            </a:r>
            <a:endParaRPr lang="ru-RU" b="1" i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30052012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916832"/>
            <a:ext cx="7020272" cy="3096344"/>
          </a:xfrm>
          <a:prstGeom prst="rect">
            <a:avLst/>
          </a:prstGeom>
        </p:spPr>
      </p:pic>
      <p:pic>
        <p:nvPicPr>
          <p:cNvPr id="8" name="Рисунок 7" descr="30052012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861048"/>
            <a:ext cx="4355976" cy="2996952"/>
          </a:xfrm>
          <a:prstGeom prst="rect">
            <a:avLst/>
          </a:prstGeom>
        </p:spPr>
      </p:pic>
      <p:pic>
        <p:nvPicPr>
          <p:cNvPr id="9" name="Рисунок 8" descr="020420121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0"/>
            <a:ext cx="2592288" cy="3933056"/>
          </a:xfrm>
          <a:prstGeom prst="rect">
            <a:avLst/>
          </a:prstGeom>
        </p:spPr>
      </p:pic>
      <p:pic>
        <p:nvPicPr>
          <p:cNvPr id="10" name="Рисунок 9" descr="300520121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61048"/>
            <a:ext cx="4788024" cy="2996952"/>
          </a:xfrm>
          <a:prstGeom prst="rect">
            <a:avLst/>
          </a:prstGeom>
        </p:spPr>
      </p:pic>
      <p:pic>
        <p:nvPicPr>
          <p:cNvPr id="11" name="Рисунок 10" descr="300520121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-963488"/>
            <a:ext cx="6660232" cy="2862318"/>
          </a:xfrm>
          <a:prstGeom prst="rect">
            <a:avLst/>
          </a:prstGeom>
        </p:spPr>
      </p:pic>
      <p:pic>
        <p:nvPicPr>
          <p:cNvPr id="13" name="Рисунок 12" descr="6582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1916832"/>
            <a:ext cx="4752528" cy="3168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1700808"/>
            <a:ext cx="3394720" cy="1354162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>
                <a:solidFill>
                  <a:srgbClr val="0070C0"/>
                </a:solidFill>
              </a:rPr>
              <a:t>Ми теж </a:t>
            </a:r>
            <a:r>
              <a:rPr lang="uk-UA" b="1" i="1" u="sng" dirty="0">
                <a:solidFill>
                  <a:srgbClr val="0070C0"/>
                </a:solidFill>
              </a:rPr>
              <a:t>ч</a:t>
            </a:r>
            <a:r>
              <a:rPr lang="uk-UA" b="1" i="1" u="sng" dirty="0" smtClean="0">
                <a:solidFill>
                  <a:srgbClr val="0070C0"/>
                </a:solidFill>
              </a:rPr>
              <a:t>екаємо ЄВРО</a:t>
            </a:r>
            <a:endParaRPr lang="ru-RU" b="1" i="1" u="sng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5191E"/>
                                      </p:to>
                                    </p:animClr>
                                    <p:animClr clrSpc="rgb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191E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f1bb87c7815ee5dce0e7db89eabdc9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87433" cy="2564904"/>
          </a:xfrm>
          <a:prstGeom prst="rect">
            <a:avLst/>
          </a:prstGeom>
        </p:spPr>
      </p:pic>
      <p:pic>
        <p:nvPicPr>
          <p:cNvPr id="5" name="Рисунок 4" descr="7_5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8116" y="0"/>
            <a:ext cx="3515883" cy="2636912"/>
          </a:xfrm>
          <a:prstGeom prst="rect">
            <a:avLst/>
          </a:prstGeom>
        </p:spPr>
      </p:pic>
      <p:pic>
        <p:nvPicPr>
          <p:cNvPr id="6" name="Рисунок 5" descr="333900_euro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0"/>
            <a:ext cx="1944216" cy="3336032"/>
          </a:xfrm>
          <a:prstGeom prst="rect">
            <a:avLst/>
          </a:prstGeom>
        </p:spPr>
      </p:pic>
      <p:pic>
        <p:nvPicPr>
          <p:cNvPr id="7" name="Рисунок 6" descr="1332755193_euro-2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5064"/>
            <a:ext cx="3803915" cy="2852936"/>
          </a:xfrm>
          <a:prstGeom prst="rect">
            <a:avLst/>
          </a:prstGeom>
        </p:spPr>
      </p:pic>
      <p:pic>
        <p:nvPicPr>
          <p:cNvPr id="8" name="Рисунок 7" descr="euro2012_wa7uzx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3284984"/>
            <a:ext cx="2009822" cy="3573016"/>
          </a:xfrm>
          <a:prstGeom prst="rect">
            <a:avLst/>
          </a:prstGeom>
        </p:spPr>
      </p:pic>
      <p:pic>
        <p:nvPicPr>
          <p:cNvPr id="9" name="Рисунок 8" descr="65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348880"/>
            <a:ext cx="3851920" cy="1728192"/>
          </a:xfrm>
          <a:prstGeom prst="rect">
            <a:avLst/>
          </a:prstGeom>
        </p:spPr>
      </p:pic>
      <p:pic>
        <p:nvPicPr>
          <p:cNvPr id="10" name="Рисунок 9" descr="1024x768_G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6136" y="2636912"/>
            <a:ext cx="3347864" cy="42210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861048"/>
            <a:ext cx="3826768" cy="1138138"/>
          </a:xfrm>
        </p:spPr>
        <p:txBody>
          <a:bodyPr>
            <a:noAutofit/>
          </a:bodyPr>
          <a:lstStyle/>
          <a:p>
            <a:r>
              <a:rPr lang="uk-UA" sz="2800" b="1" i="1" u="sng" dirty="0" smtClean="0">
                <a:solidFill>
                  <a:srgbClr val="FFFF00"/>
                </a:solidFill>
              </a:rPr>
              <a:t>Символи ЄВРО – Славко і </a:t>
            </a:r>
            <a:r>
              <a:rPr lang="uk-UA" sz="2800" b="1" i="1" u="sng" dirty="0" err="1" smtClean="0">
                <a:solidFill>
                  <a:srgbClr val="FFFF00"/>
                </a:solidFill>
              </a:rPr>
              <a:t>Славек</a:t>
            </a:r>
            <a:endParaRPr lang="ru-RU" sz="2800" b="1" i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funtik-2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4265712"/>
            <a:ext cx="2448271" cy="2592288"/>
          </a:xfrm>
          <a:prstGeom prst="rect">
            <a:avLst/>
          </a:prstGeom>
        </p:spPr>
      </p:pic>
      <p:pic>
        <p:nvPicPr>
          <p:cNvPr id="4" name="Рисунок 3" descr="5_funt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07904" cy="2273368"/>
          </a:xfrm>
          <a:prstGeom prst="rect">
            <a:avLst/>
          </a:prstGeom>
        </p:spPr>
      </p:pic>
      <p:pic>
        <p:nvPicPr>
          <p:cNvPr id="5" name="Рисунок 4" descr="476992_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09120"/>
            <a:ext cx="3532150" cy="2348880"/>
          </a:xfrm>
          <a:prstGeom prst="rect">
            <a:avLst/>
          </a:prstGeom>
        </p:spPr>
      </p:pic>
      <p:pic>
        <p:nvPicPr>
          <p:cNvPr id="6" name="Рисунок 5" descr="3836360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76872"/>
            <a:ext cx="3707904" cy="2304045"/>
          </a:xfrm>
          <a:prstGeom prst="rect">
            <a:avLst/>
          </a:prstGeom>
        </p:spPr>
      </p:pic>
      <p:pic>
        <p:nvPicPr>
          <p:cNvPr id="7" name="Рисунок 6" descr="a137c57e3649cc7e5f555285623afcc6.uk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-1"/>
            <a:ext cx="3635897" cy="2492897"/>
          </a:xfrm>
          <a:prstGeom prst="rect">
            <a:avLst/>
          </a:prstGeom>
        </p:spPr>
      </p:pic>
      <p:pic>
        <p:nvPicPr>
          <p:cNvPr id="8" name="Рисунок 7" descr="b13c8ded2a6b0d841ee731706890b52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24864" y="4446662"/>
            <a:ext cx="3319136" cy="2411338"/>
          </a:xfrm>
          <a:prstGeom prst="rect">
            <a:avLst/>
          </a:prstGeom>
        </p:spPr>
      </p:pic>
      <p:pic>
        <p:nvPicPr>
          <p:cNvPr id="10" name="Рисунок 9" descr="secon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0817" y="2204864"/>
            <a:ext cx="3753183" cy="2304256"/>
          </a:xfrm>
          <a:prstGeom prst="rect">
            <a:avLst/>
          </a:prstGeom>
        </p:spPr>
      </p:pic>
      <p:pic>
        <p:nvPicPr>
          <p:cNvPr id="11" name="Рисунок 10" descr="8020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07904" y="0"/>
            <a:ext cx="1818714" cy="2348880"/>
          </a:xfrm>
          <a:prstGeom prst="rect">
            <a:avLst/>
          </a:prstGeom>
        </p:spPr>
      </p:pic>
      <p:pic>
        <p:nvPicPr>
          <p:cNvPr id="12" name="Рисунок 11" descr="958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63888" y="2204864"/>
            <a:ext cx="2415987" cy="2376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96752"/>
            <a:ext cx="4330824" cy="106613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0000"/>
                </a:solidFill>
              </a:rPr>
              <a:t>Кабан-віщун Фунтик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69527471_1_644x461_futbolnaya-forma-sbornoy-portugalii-kie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356992"/>
            <a:ext cx="1405011" cy="2051288"/>
          </a:xfrm>
          <a:prstGeom prst="rect">
            <a:avLst/>
          </a:prstGeom>
        </p:spPr>
      </p:pic>
      <p:pic>
        <p:nvPicPr>
          <p:cNvPr id="27" name="Рисунок 26" descr="Гостевая-форма-сборной-Швеции-по-футболу-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412776"/>
            <a:ext cx="1345996" cy="1944216"/>
          </a:xfrm>
          <a:prstGeom prst="rect">
            <a:avLst/>
          </a:prstGeom>
        </p:spPr>
      </p:pic>
      <p:pic>
        <p:nvPicPr>
          <p:cNvPr id="25" name="Рисунок 24" descr="1337873932_b_forma-sbornoj-irland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229200"/>
            <a:ext cx="2555776" cy="1628800"/>
          </a:xfrm>
          <a:prstGeom prst="rect">
            <a:avLst/>
          </a:prstGeom>
        </p:spPr>
      </p:pic>
      <p:pic>
        <p:nvPicPr>
          <p:cNvPr id="29" name="Рисунок 28" descr="865yj2-uXM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2204864"/>
            <a:ext cx="1979712" cy="1340472"/>
          </a:xfrm>
          <a:prstGeom prst="rect">
            <a:avLst/>
          </a:prstGeom>
        </p:spPr>
      </p:pic>
      <p:pic>
        <p:nvPicPr>
          <p:cNvPr id="5" name="Рисунок 4" descr="MdWNAcLGRE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4581128"/>
            <a:ext cx="2123728" cy="2276873"/>
          </a:xfrm>
          <a:prstGeom prst="rect">
            <a:avLst/>
          </a:prstGeom>
        </p:spPr>
      </p:pic>
      <p:pic>
        <p:nvPicPr>
          <p:cNvPr id="7" name="Рисунок 6" descr="ffgY3etJrO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0"/>
            <a:ext cx="2051720" cy="2204864"/>
          </a:xfrm>
          <a:prstGeom prst="rect">
            <a:avLst/>
          </a:prstGeom>
        </p:spPr>
      </p:pic>
      <p:pic>
        <p:nvPicPr>
          <p:cNvPr id="10" name="Рисунок 9" descr="HZDj3bPh7x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0"/>
            <a:ext cx="1152128" cy="1484784"/>
          </a:xfrm>
          <a:prstGeom prst="rect">
            <a:avLst/>
          </a:prstGeom>
        </p:spPr>
      </p:pic>
      <p:pic>
        <p:nvPicPr>
          <p:cNvPr id="18" name="Рисунок 17" descr="4f83e8c33f16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645024"/>
            <a:ext cx="2123728" cy="1584176"/>
          </a:xfrm>
          <a:prstGeom prst="rect">
            <a:avLst/>
          </a:prstGeom>
        </p:spPr>
      </p:pic>
      <p:pic>
        <p:nvPicPr>
          <p:cNvPr id="20" name="Рисунок 19" descr="poland-520x31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55776" y="5345832"/>
            <a:ext cx="2448272" cy="1512168"/>
          </a:xfrm>
          <a:prstGeom prst="rect">
            <a:avLst/>
          </a:prstGeom>
        </p:spPr>
      </p:pic>
      <p:pic>
        <p:nvPicPr>
          <p:cNvPr id="21" name="Рисунок 20" descr="Футбольная-форма-сборной-Греции-201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4288" y="3501008"/>
            <a:ext cx="1979712" cy="1141124"/>
          </a:xfrm>
          <a:prstGeom prst="rect">
            <a:avLst/>
          </a:prstGeom>
        </p:spPr>
      </p:pic>
      <p:pic>
        <p:nvPicPr>
          <p:cNvPr id="30" name="Рисунок 29" descr="00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92080" y="2996952"/>
            <a:ext cx="1872207" cy="1187883"/>
          </a:xfrm>
          <a:prstGeom prst="rect">
            <a:avLst/>
          </a:prstGeom>
        </p:spPr>
      </p:pic>
      <p:pic>
        <p:nvPicPr>
          <p:cNvPr id="31" name="Рисунок 30" descr="f4TtsYk3zW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004048" y="5493824"/>
            <a:ext cx="2021210" cy="1364176"/>
          </a:xfrm>
          <a:prstGeom prst="rect">
            <a:avLst/>
          </a:prstGeom>
        </p:spPr>
      </p:pic>
      <p:pic>
        <p:nvPicPr>
          <p:cNvPr id="33" name="Рисунок 32" descr="1AbbGath9F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004048" y="4149080"/>
            <a:ext cx="2160240" cy="1368152"/>
          </a:xfrm>
          <a:prstGeom prst="rect">
            <a:avLst/>
          </a:prstGeom>
        </p:spPr>
      </p:pic>
      <p:pic>
        <p:nvPicPr>
          <p:cNvPr id="35" name="Рисунок 34" descr="1337777605_b_forma-sbornoj-italii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275855" y="0"/>
            <a:ext cx="2664297" cy="1484784"/>
          </a:xfrm>
          <a:prstGeom prst="rect">
            <a:avLst/>
          </a:prstGeom>
        </p:spPr>
      </p:pic>
      <p:pic>
        <p:nvPicPr>
          <p:cNvPr id="9" name="Рисунок 8" descr="olz3jiGQapw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-1"/>
            <a:ext cx="2123728" cy="2204865"/>
          </a:xfrm>
          <a:prstGeom prst="rect">
            <a:avLst/>
          </a:prstGeom>
        </p:spPr>
      </p:pic>
      <p:pic>
        <p:nvPicPr>
          <p:cNvPr id="4" name="Рисунок 3" descr="2GZKOI1QcaE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419872" y="1412776"/>
            <a:ext cx="2403696" cy="1584176"/>
          </a:xfrm>
          <a:prstGeom prst="rect">
            <a:avLst/>
          </a:prstGeom>
        </p:spPr>
      </p:pic>
      <p:pic>
        <p:nvPicPr>
          <p:cNvPr id="28" name="Рисунок 27" descr="12257Sweden0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796136" y="1484784"/>
            <a:ext cx="1368152" cy="1522648"/>
          </a:xfrm>
          <a:prstGeom prst="rect">
            <a:avLst/>
          </a:prstGeom>
        </p:spPr>
      </p:pic>
      <p:pic>
        <p:nvPicPr>
          <p:cNvPr id="36" name="Рисунок 35" descr="1339001897_chech-forma-sbornoj-chekhii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275856" y="4293096"/>
            <a:ext cx="1750116" cy="1083483"/>
          </a:xfrm>
          <a:prstGeom prst="rect">
            <a:avLst/>
          </a:prstGeom>
        </p:spPr>
      </p:pic>
      <p:pic>
        <p:nvPicPr>
          <p:cNvPr id="34" name="Рисунок 33" descr="wHtBuS1EJy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386944" y="2996952"/>
            <a:ext cx="1909043" cy="1296144"/>
          </a:xfrm>
          <a:prstGeom prst="rect">
            <a:avLst/>
          </a:prstGeom>
        </p:spPr>
      </p:pic>
      <p:pic>
        <p:nvPicPr>
          <p:cNvPr id="19" name="Рисунок 18" descr="Formy-sbornykh-evro-2012-allwelikes.com-2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2161024"/>
            <a:ext cx="2162799" cy="1484000"/>
          </a:xfrm>
          <a:prstGeom prst="rect">
            <a:avLst/>
          </a:prstGeom>
        </p:spPr>
      </p:pic>
      <p:pic>
        <p:nvPicPr>
          <p:cNvPr id="24" name="Рисунок 23" descr="41597Spain02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051720" y="0"/>
            <a:ext cx="1296144" cy="1484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620688"/>
            <a:ext cx="4258816" cy="922114"/>
          </a:xfrm>
        </p:spPr>
        <p:txBody>
          <a:bodyPr>
            <a:normAutofit/>
          </a:bodyPr>
          <a:lstStyle/>
          <a:p>
            <a:r>
              <a:rPr lang="uk-UA" sz="3600" b="1" i="1" u="sng" dirty="0" smtClean="0">
                <a:solidFill>
                  <a:srgbClr val="00B050"/>
                </a:solidFill>
              </a:rPr>
              <a:t>Форми збірних</a:t>
            </a:r>
            <a:endParaRPr lang="ru-RU" sz="3600" b="1" i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5191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5191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vr7wDIJHJRky7TkTpBF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4864"/>
            <a:ext cx="2480262" cy="1872208"/>
          </a:xfrm>
          <a:prstGeom prst="rect">
            <a:avLst/>
          </a:prstGeom>
        </p:spPr>
      </p:pic>
      <p:pic>
        <p:nvPicPr>
          <p:cNvPr id="18" name="Рисунок 17" descr="e9c82d180a13e780f0c3ecd3d93141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924944"/>
            <a:ext cx="4008896" cy="1728192"/>
          </a:xfrm>
          <a:prstGeom prst="rect">
            <a:avLst/>
          </a:prstGeom>
        </p:spPr>
      </p:pic>
      <p:pic>
        <p:nvPicPr>
          <p:cNvPr id="10" name="Рисунок 9" descr="SGU4VQ1lEg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709405" cy="2204864"/>
          </a:xfrm>
          <a:prstGeom prst="rect">
            <a:avLst/>
          </a:prstGeom>
        </p:spPr>
      </p:pic>
      <p:pic>
        <p:nvPicPr>
          <p:cNvPr id="9" name="Рисунок 8" descr="ukr_swe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1844824"/>
            <a:ext cx="2483769" cy="1463408"/>
          </a:xfrm>
          <a:prstGeom prst="rect">
            <a:avLst/>
          </a:prstGeom>
        </p:spPr>
      </p:pic>
      <p:pic>
        <p:nvPicPr>
          <p:cNvPr id="5" name="Рисунок 4" descr="6Z4zynKM1e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80528" y="5464674"/>
            <a:ext cx="1979712" cy="1393326"/>
          </a:xfrm>
          <a:prstGeom prst="rect">
            <a:avLst/>
          </a:prstGeom>
        </p:spPr>
      </p:pic>
      <p:pic>
        <p:nvPicPr>
          <p:cNvPr id="7" name="Рисунок 6" descr="d5DFRflfUu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5179842"/>
            <a:ext cx="2448272" cy="1678158"/>
          </a:xfrm>
          <a:prstGeom prst="rect">
            <a:avLst/>
          </a:prstGeom>
        </p:spPr>
      </p:pic>
      <p:pic>
        <p:nvPicPr>
          <p:cNvPr id="8" name="Рисунок 7" descr="P4nmX9v8xL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7664" y="0"/>
            <a:ext cx="1388567" cy="2204864"/>
          </a:xfrm>
          <a:prstGeom prst="rect">
            <a:avLst/>
          </a:prstGeom>
        </p:spPr>
      </p:pic>
      <p:pic>
        <p:nvPicPr>
          <p:cNvPr id="12" name="Рисунок 11" descr="Ew7_iyw95x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15816" y="0"/>
            <a:ext cx="1339687" cy="2060848"/>
          </a:xfrm>
          <a:prstGeom prst="rect">
            <a:avLst/>
          </a:prstGeom>
        </p:spPr>
      </p:pic>
      <p:pic>
        <p:nvPicPr>
          <p:cNvPr id="13" name="Рисунок 12" descr="167591-ukraina-shvetsija-2-1-evro-2012-gruppa-d-1-tur-tekstovaja-onlajn-transljatsij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95900" y="0"/>
            <a:ext cx="2548100" cy="1844824"/>
          </a:xfrm>
          <a:prstGeom prst="rect">
            <a:avLst/>
          </a:prstGeom>
        </p:spPr>
      </p:pic>
      <p:pic>
        <p:nvPicPr>
          <p:cNvPr id="14" name="Рисунок 13" descr="Ukraine_Swed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077072"/>
            <a:ext cx="1835696" cy="1397515"/>
          </a:xfrm>
          <a:prstGeom prst="rect">
            <a:avLst/>
          </a:prstGeom>
        </p:spPr>
      </p:pic>
      <p:pic>
        <p:nvPicPr>
          <p:cNvPr id="15" name="Рисунок 14" descr="X3XEuj7DVWSZ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11960" y="0"/>
            <a:ext cx="2467992" cy="1542495"/>
          </a:xfrm>
          <a:prstGeom prst="rect">
            <a:avLst/>
          </a:prstGeom>
        </p:spPr>
      </p:pic>
      <p:pic>
        <p:nvPicPr>
          <p:cNvPr id="6" name="Рисунок 5" descr="7_APKYWkJ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835695" y="2060848"/>
            <a:ext cx="2392847" cy="1296144"/>
          </a:xfrm>
          <a:prstGeom prst="rect">
            <a:avLst/>
          </a:prstGeom>
        </p:spPr>
      </p:pic>
      <p:pic>
        <p:nvPicPr>
          <p:cNvPr id="17" name="Рисунок 16" descr="евро-2012-футбол-украина-песочница-205284.jpe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139952" y="1484784"/>
            <a:ext cx="2590834" cy="1872208"/>
          </a:xfrm>
          <a:prstGeom prst="rect">
            <a:avLst/>
          </a:prstGeom>
        </p:spPr>
      </p:pic>
      <p:pic>
        <p:nvPicPr>
          <p:cNvPr id="4" name="Рисунок 3" descr="26ef8575ebe5091849717a4a926bc73c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092280" y="5120410"/>
            <a:ext cx="2051720" cy="1737590"/>
          </a:xfrm>
          <a:prstGeom prst="rect">
            <a:avLst/>
          </a:prstGeom>
        </p:spPr>
      </p:pic>
      <p:pic>
        <p:nvPicPr>
          <p:cNvPr id="19" name="Рисунок 18" descr="140224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588070" y="3284984"/>
            <a:ext cx="2555930" cy="1915922"/>
          </a:xfrm>
          <a:prstGeom prst="rect">
            <a:avLst/>
          </a:prstGeom>
        </p:spPr>
      </p:pic>
      <p:pic>
        <p:nvPicPr>
          <p:cNvPr id="20" name="Рисунок 19" descr="hgqT02KOscA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236168" y="4293096"/>
            <a:ext cx="1662961" cy="936104"/>
          </a:xfrm>
          <a:prstGeom prst="rect">
            <a:avLst/>
          </a:prstGeom>
        </p:spPr>
      </p:pic>
      <p:pic>
        <p:nvPicPr>
          <p:cNvPr id="21" name="Рисунок 20" descr="lQ1uVfU8ZOQ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724128" y="3212976"/>
            <a:ext cx="886986" cy="1080120"/>
          </a:xfrm>
          <a:prstGeom prst="rect">
            <a:avLst/>
          </a:prstGeom>
        </p:spPr>
      </p:pic>
      <p:pic>
        <p:nvPicPr>
          <p:cNvPr id="11" name="Рисунок 10" descr="kn7Aqxr9ikg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547664" y="4293096"/>
            <a:ext cx="3935922" cy="25649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356992"/>
            <a:ext cx="3970784" cy="994122"/>
          </a:xfrm>
        </p:spPr>
        <p:txBody>
          <a:bodyPr>
            <a:normAutofit/>
          </a:bodyPr>
          <a:lstStyle/>
          <a:p>
            <a:r>
              <a:rPr lang="uk-UA" sz="3600" b="1" i="1" u="sng" dirty="0" smtClean="0">
                <a:solidFill>
                  <a:srgbClr val="0070C0"/>
                </a:solidFill>
              </a:rPr>
              <a:t>Україна </a:t>
            </a:r>
            <a:r>
              <a:rPr lang="uk-UA" sz="3600" b="1" i="1" u="sng" dirty="0" smtClean="0">
                <a:solidFill>
                  <a:srgbClr val="FFFF00"/>
                </a:solidFill>
              </a:rPr>
              <a:t>на ЄВРО</a:t>
            </a:r>
            <a:endParaRPr lang="ru-RU" sz="3600" b="1" i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eugN8Kn7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4327" y="1916832"/>
            <a:ext cx="3009673" cy="1656184"/>
          </a:xfrm>
          <a:prstGeom prst="rect">
            <a:avLst/>
          </a:prstGeom>
        </p:spPr>
      </p:pic>
      <p:pic>
        <p:nvPicPr>
          <p:cNvPr id="11" name="Рисунок 10" descr="1339146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4293096"/>
            <a:ext cx="3936151" cy="2564904"/>
          </a:xfrm>
          <a:prstGeom prst="rect">
            <a:avLst/>
          </a:prstGeom>
        </p:spPr>
      </p:pic>
      <p:pic>
        <p:nvPicPr>
          <p:cNvPr id="15" name="Рисунок 14" descr="147516096_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356992"/>
            <a:ext cx="2987824" cy="1900663"/>
          </a:xfrm>
          <a:prstGeom prst="rect">
            <a:avLst/>
          </a:prstGeom>
        </p:spPr>
      </p:pic>
      <p:pic>
        <p:nvPicPr>
          <p:cNvPr id="4" name="Рисунок 3" descr="911a8534a736284b2c47c6d3bb8ce8e2_03_timu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4149080"/>
            <a:ext cx="3840047" cy="2708921"/>
          </a:xfrm>
          <a:prstGeom prst="rect">
            <a:avLst/>
          </a:prstGeom>
        </p:spPr>
      </p:pic>
      <p:pic>
        <p:nvPicPr>
          <p:cNvPr id="6" name="Рисунок 5" descr="f0LlE3Lel7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4828726"/>
            <a:ext cx="2843807" cy="2029274"/>
          </a:xfrm>
          <a:prstGeom prst="rect">
            <a:avLst/>
          </a:prstGeom>
        </p:spPr>
      </p:pic>
      <p:pic>
        <p:nvPicPr>
          <p:cNvPr id="7" name="Рисунок 6" descr="75j60eD6CR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0"/>
            <a:ext cx="3414002" cy="1916832"/>
          </a:xfrm>
          <a:prstGeom prst="rect">
            <a:avLst/>
          </a:prstGeom>
        </p:spPr>
      </p:pic>
      <p:pic>
        <p:nvPicPr>
          <p:cNvPr id="8" name="Рисунок 7" descr="aSIfB-hY3m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0"/>
            <a:ext cx="1063144" cy="1916833"/>
          </a:xfrm>
          <a:prstGeom prst="rect">
            <a:avLst/>
          </a:prstGeom>
        </p:spPr>
      </p:pic>
      <p:pic>
        <p:nvPicPr>
          <p:cNvPr id="9" name="Рисунок 8" descr="USz4iZnCeNQ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916832"/>
            <a:ext cx="1315696" cy="2232248"/>
          </a:xfrm>
          <a:prstGeom prst="rect">
            <a:avLst/>
          </a:prstGeom>
        </p:spPr>
      </p:pic>
      <p:pic>
        <p:nvPicPr>
          <p:cNvPr id="10" name="Рисунок 9" descr="lljun3dtIE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9992" y="0"/>
            <a:ext cx="1080120" cy="1916832"/>
          </a:xfrm>
          <a:prstGeom prst="rect">
            <a:avLst/>
          </a:prstGeom>
        </p:spPr>
      </p:pic>
      <p:pic>
        <p:nvPicPr>
          <p:cNvPr id="12" name="Рисунок 11" descr="fan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80112" y="0"/>
            <a:ext cx="3563888" cy="1989234"/>
          </a:xfrm>
          <a:prstGeom prst="rect">
            <a:avLst/>
          </a:prstGeom>
        </p:spPr>
      </p:pic>
      <p:pic>
        <p:nvPicPr>
          <p:cNvPr id="13" name="Рисунок 12" descr="9Q6XhWV70QM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59632" y="1916832"/>
            <a:ext cx="1509298" cy="2232248"/>
          </a:xfrm>
          <a:prstGeom prst="rect">
            <a:avLst/>
          </a:prstGeom>
        </p:spPr>
      </p:pic>
      <p:pic>
        <p:nvPicPr>
          <p:cNvPr id="14" name="Рисунок 13" descr="350x250_4ff08225d471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771800" y="1844824"/>
            <a:ext cx="3427582" cy="24482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764704"/>
            <a:ext cx="4690864" cy="994122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solidFill>
                  <a:srgbClr val="FF0000"/>
                </a:solidFill>
              </a:rPr>
              <a:t>Шалені вболівальники</a:t>
            </a:r>
            <a:endParaRPr lang="ru-RU" sz="3200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9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1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5" descr="ZYGkrTQaiB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7015325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euro1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70294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412776"/>
            <a:ext cx="5832648" cy="252028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sz="6000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</a:t>
            </a:r>
            <a:r>
              <a:rPr lang="uk-UA" sz="60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алендар чемпіонату</a:t>
            </a:r>
            <a:endParaRPr lang="ru-RU" sz="60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0094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6076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05064"/>
            <a:ext cx="8219256" cy="1138138"/>
          </a:xfrm>
        </p:spPr>
        <p:txBody>
          <a:bodyPr/>
          <a:lstStyle/>
          <a:p>
            <a:r>
              <a:rPr lang="uk-UA" b="1" i="1" u="sng" dirty="0" smtClean="0">
                <a:solidFill>
                  <a:srgbClr val="0070C0"/>
                </a:solidFill>
              </a:rPr>
              <a:t>Кубок </a:t>
            </a:r>
            <a:r>
              <a:rPr lang="en-US" b="1" i="1" u="sng" dirty="0" smtClean="0">
                <a:solidFill>
                  <a:srgbClr val="FFFF00"/>
                </a:solidFill>
              </a:rPr>
              <a:t>UEFA </a:t>
            </a:r>
            <a:r>
              <a:rPr lang="en-US" b="1" i="1" u="sng" dirty="0" smtClean="0"/>
              <a:t>EURO</a:t>
            </a:r>
            <a:r>
              <a:rPr lang="en-US" b="1" i="1" u="sng" dirty="0" smtClean="0">
                <a:solidFill>
                  <a:srgbClr val="FF0000"/>
                </a:solidFill>
              </a:rPr>
              <a:t> 2012</a:t>
            </a:r>
            <a:endParaRPr lang="ru-RU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painvsitalyeuro2012_1024x768_452228-e1341090275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476672"/>
            <a:ext cx="9144001" cy="59046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pod_euro-2012-spain-final-football-0207-p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899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620688"/>
            <a:ext cx="5194920" cy="706090"/>
          </a:xfrm>
        </p:spPr>
        <p:txBody>
          <a:bodyPr>
            <a:normAutofit/>
          </a:bodyPr>
          <a:lstStyle/>
          <a:p>
            <a:r>
              <a:rPr lang="uk-UA" sz="3600" b="1" i="1" u="sng" dirty="0" smtClean="0">
                <a:solidFill>
                  <a:srgbClr val="FFFF00"/>
                </a:solidFill>
              </a:rPr>
              <a:t>Чемпіони ЄВРО 2012!!!</a:t>
            </a:r>
            <a:endParaRPr lang="ru-RU" sz="3600" b="1" i="1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70278-ispanskoe-vladychestvo-ispanija-italija-4-0-evro-2012-f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15816" cy="1844824"/>
          </a:xfrm>
          <a:prstGeom prst="rect">
            <a:avLst/>
          </a:prstGeom>
        </p:spPr>
      </p:pic>
      <p:pic>
        <p:nvPicPr>
          <p:cNvPr id="6" name="Рисунок 5" descr="383607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0"/>
            <a:ext cx="3419872" cy="1818056"/>
          </a:xfrm>
          <a:prstGeom prst="rect">
            <a:avLst/>
          </a:prstGeom>
        </p:spPr>
      </p:pic>
      <p:pic>
        <p:nvPicPr>
          <p:cNvPr id="8" name="Рисунок 7" descr="170289-krasnaja-furija-besposchadna-ispanija-italija-4-0-evro-2012-f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4725144"/>
            <a:ext cx="3086756" cy="2132856"/>
          </a:xfrm>
          <a:prstGeom prst="rect">
            <a:avLst/>
          </a:prstGeom>
        </p:spPr>
      </p:pic>
      <p:pic>
        <p:nvPicPr>
          <p:cNvPr id="9" name="Рисунок 8" descr="1209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844824"/>
            <a:ext cx="3600400" cy="2880320"/>
          </a:xfrm>
          <a:prstGeom prst="rect">
            <a:avLst/>
          </a:prstGeom>
        </p:spPr>
      </p:pic>
      <p:pic>
        <p:nvPicPr>
          <p:cNvPr id="10" name="Рисунок 9" descr="76361077c1151c51d3b12d737267e1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1844824"/>
            <a:ext cx="3203848" cy="2448272"/>
          </a:xfrm>
          <a:prstGeom prst="rect">
            <a:avLst/>
          </a:prstGeom>
        </p:spPr>
      </p:pic>
      <p:pic>
        <p:nvPicPr>
          <p:cNvPr id="11" name="Рисунок 10" descr="530503_201207020012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16149" y="4293096"/>
            <a:ext cx="3227851" cy="2564904"/>
          </a:xfrm>
          <a:prstGeom prst="rect">
            <a:avLst/>
          </a:prstGeom>
        </p:spPr>
      </p:pic>
      <p:pic>
        <p:nvPicPr>
          <p:cNvPr id="7" name="Рисунок 6" descr="1340861205_ispaniy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725144"/>
            <a:ext cx="3791744" cy="2132856"/>
          </a:xfrm>
          <a:prstGeom prst="rect">
            <a:avLst/>
          </a:prstGeom>
        </p:spPr>
      </p:pic>
      <p:pic>
        <p:nvPicPr>
          <p:cNvPr id="5" name="Рисунок 4" descr="final-evro-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15816" y="0"/>
            <a:ext cx="2832315" cy="1847162"/>
          </a:xfrm>
          <a:prstGeom prst="rect">
            <a:avLst/>
          </a:prstGeom>
        </p:spPr>
      </p:pic>
      <p:pic>
        <p:nvPicPr>
          <p:cNvPr id="12" name="Рисунок 11" descr="120889_15631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844824"/>
            <a:ext cx="3170994" cy="28803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340768"/>
            <a:ext cx="6995120" cy="778098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solidFill>
                  <a:srgbClr val="FFFF00"/>
                </a:solidFill>
              </a:rPr>
              <a:t>Іспанія знову </a:t>
            </a:r>
            <a:r>
              <a:rPr lang="uk-UA" sz="3200" b="1" i="1" u="sng" dirty="0" smtClean="0">
                <a:solidFill>
                  <a:srgbClr val="FF0000"/>
                </a:solidFill>
              </a:rPr>
              <a:t>піднімає трофей</a:t>
            </a:r>
            <a:endParaRPr lang="ru-RU" sz="3200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ost_243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4807212"/>
            <a:ext cx="3600400" cy="2050788"/>
          </a:xfrm>
          <a:prstGeom prst="rect">
            <a:avLst/>
          </a:prstGeom>
        </p:spPr>
      </p:pic>
      <p:pic>
        <p:nvPicPr>
          <p:cNvPr id="8" name="Рисунок 7" descr="Torries-56ien45p64564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45024"/>
            <a:ext cx="3059831" cy="1656184"/>
          </a:xfrm>
          <a:prstGeom prst="rect">
            <a:avLst/>
          </a:prstGeom>
        </p:spPr>
      </p:pic>
      <p:pic>
        <p:nvPicPr>
          <p:cNvPr id="5" name="Рисунок 4" descr="bn4pZalB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0"/>
            <a:ext cx="3312368" cy="47971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3645024"/>
            <a:ext cx="3672408" cy="490066"/>
          </a:xfrm>
        </p:spPr>
        <p:txBody>
          <a:bodyPr>
            <a:noAutofit/>
          </a:bodyPr>
          <a:lstStyle/>
          <a:p>
            <a:r>
              <a:rPr lang="uk-UA" sz="2400" b="1" i="1" u="sng" dirty="0" smtClean="0">
                <a:solidFill>
                  <a:srgbClr val="00B050"/>
                </a:solidFill>
              </a:rPr>
              <a:t>Фернандо </a:t>
            </a:r>
            <a:r>
              <a:rPr lang="uk-UA" sz="2400" b="1" i="1" u="sng" dirty="0" err="1" smtClean="0">
                <a:solidFill>
                  <a:srgbClr val="00B050"/>
                </a:solidFill>
              </a:rPr>
              <a:t>Торрес</a:t>
            </a:r>
            <a:r>
              <a:rPr lang="uk-UA" sz="2400" b="1" i="1" u="sng" dirty="0" smtClean="0">
                <a:solidFill>
                  <a:srgbClr val="00B050"/>
                </a:solidFill>
              </a:rPr>
              <a:t> – володар золотої бутси</a:t>
            </a:r>
            <a:endParaRPr lang="ru-RU" sz="2400" b="1" i="1" u="sng" dirty="0">
              <a:solidFill>
                <a:srgbClr val="00B050"/>
              </a:solidFill>
            </a:endParaRPr>
          </a:p>
        </p:txBody>
      </p:sp>
      <p:pic>
        <p:nvPicPr>
          <p:cNvPr id="6" name="Рисунок 5" descr="Euro-2012-final-Spain-v-Italy-Torres-celebrating-victory-fernando-torres-31316973-500-4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68576" y="4221088"/>
            <a:ext cx="3075424" cy="2636912"/>
          </a:xfrm>
          <a:prstGeom prst="rect">
            <a:avLst/>
          </a:prstGeom>
        </p:spPr>
      </p:pic>
      <p:pic>
        <p:nvPicPr>
          <p:cNvPr id="7" name="Рисунок 6" descr="Fernando+Torres+Spain+v+Italy+UEFA+EURO+2012+7hoBmCG__Ny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2420888"/>
            <a:ext cx="3059832" cy="2280074"/>
          </a:xfrm>
          <a:prstGeom prst="rect">
            <a:avLst/>
          </a:prstGeom>
        </p:spPr>
      </p:pic>
      <p:pic>
        <p:nvPicPr>
          <p:cNvPr id="9" name="Рисунок 8" descr="Euro-2012-final-Spain-v-Italy-Torres-celebrating-victory-fernando-torres-31322763-492-59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1"/>
            <a:ext cx="3059832" cy="3694187"/>
          </a:xfrm>
          <a:prstGeom prst="rect">
            <a:avLst/>
          </a:prstGeom>
        </p:spPr>
      </p:pic>
      <p:pic>
        <p:nvPicPr>
          <p:cNvPr id="10" name="Рисунок 9" descr="o-00158961-a-0002017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0"/>
            <a:ext cx="3059832" cy="2485831"/>
          </a:xfrm>
          <a:prstGeom prst="rect">
            <a:avLst/>
          </a:prstGeom>
        </p:spPr>
      </p:pic>
      <p:pic>
        <p:nvPicPr>
          <p:cNvPr id="4" name="Рисунок 3" descr="60336759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073097"/>
            <a:ext cx="3059832" cy="17849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a69550155f757c1ab2224d89638c5ac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4077072"/>
            <a:ext cx="2891011" cy="2780928"/>
          </a:xfrm>
          <a:prstGeom prst="rect">
            <a:avLst/>
          </a:prstGeom>
        </p:spPr>
      </p:pic>
      <p:pic>
        <p:nvPicPr>
          <p:cNvPr id="9" name="Рисунок 8" descr="26ea1396b2512d7eb6a4d22e1d1b0a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84984"/>
            <a:ext cx="2699792" cy="1556792"/>
          </a:xfrm>
          <a:prstGeom prst="rect">
            <a:avLst/>
          </a:prstGeom>
        </p:spPr>
      </p:pic>
      <p:pic>
        <p:nvPicPr>
          <p:cNvPr id="12" name="Рисунок 11" descr="8b04cc3cd9abd7fa689aef454f72fcd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0"/>
            <a:ext cx="1872208" cy="1700808"/>
          </a:xfrm>
          <a:prstGeom prst="rect">
            <a:avLst/>
          </a:prstGeom>
        </p:spPr>
      </p:pic>
      <p:pic>
        <p:nvPicPr>
          <p:cNvPr id="5" name="Рисунок 4" descr="de8f59b41fe83d0d1a1539210723c6e7f164f47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833155"/>
            <a:ext cx="2699792" cy="2024844"/>
          </a:xfrm>
          <a:prstGeom prst="rect">
            <a:avLst/>
          </a:prstGeom>
        </p:spPr>
      </p:pic>
      <p:pic>
        <p:nvPicPr>
          <p:cNvPr id="6" name="Рисунок 5" descr="ff09ebe2d3c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3" y="3356992"/>
            <a:ext cx="2376263" cy="3501008"/>
          </a:xfrm>
          <a:prstGeom prst="rect">
            <a:avLst/>
          </a:prstGeom>
        </p:spPr>
      </p:pic>
      <p:pic>
        <p:nvPicPr>
          <p:cNvPr id="7" name="Рисунок 6" descr="3fb0bb942bf360028295f3517ef3742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256" y="5661248"/>
            <a:ext cx="2267744" cy="1196752"/>
          </a:xfrm>
          <a:prstGeom prst="rect">
            <a:avLst/>
          </a:prstGeom>
        </p:spPr>
      </p:pic>
      <p:pic>
        <p:nvPicPr>
          <p:cNvPr id="8" name="Рисунок 7" descr="3244294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6256" y="1"/>
            <a:ext cx="2267744" cy="1700808"/>
          </a:xfrm>
          <a:prstGeom prst="rect">
            <a:avLst/>
          </a:prstGeom>
        </p:spPr>
      </p:pic>
      <p:pic>
        <p:nvPicPr>
          <p:cNvPr id="4" name="Рисунок 3" descr="euro-2012fina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5048775" cy="33569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077072"/>
            <a:ext cx="4320480" cy="149817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0070C0"/>
                </a:solidFill>
              </a:rPr>
              <a:t>Церемонія</a:t>
            </a:r>
            <a:r>
              <a:rPr lang="uk-UA" b="1" i="1" dirty="0" smtClean="0"/>
              <a:t> </a:t>
            </a:r>
            <a:r>
              <a:rPr lang="uk-UA" b="1" i="1" dirty="0" smtClean="0">
                <a:solidFill>
                  <a:srgbClr val="FFFF00"/>
                </a:solidFill>
              </a:rPr>
              <a:t>закриття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10" name="Рисунок 9" descr="2(392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6256" y="4077072"/>
            <a:ext cx="2267744" cy="1584176"/>
          </a:xfrm>
          <a:prstGeom prst="rect">
            <a:avLst/>
          </a:prstGeom>
        </p:spPr>
      </p:pic>
      <p:pic>
        <p:nvPicPr>
          <p:cNvPr id="13" name="Рисунок 12" descr="Євро-2012._Церемонія_закриття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4048" y="1700808"/>
            <a:ext cx="4139952" cy="24028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564904"/>
            <a:ext cx="7128792" cy="1066130"/>
          </a:xfrm>
        </p:spPr>
        <p:txBody>
          <a:bodyPr>
            <a:normAutofit/>
          </a:bodyPr>
          <a:lstStyle/>
          <a:p>
            <a:r>
              <a:rPr lang="uk-UA" sz="3200" b="1" i="1" u="sng" dirty="0" smtClean="0"/>
              <a:t>Цю емблему ми </a:t>
            </a:r>
            <a:r>
              <a:rPr lang="uk-UA" sz="3200" b="1" i="1" u="sng" dirty="0" err="1" smtClean="0"/>
              <a:t>запам</a:t>
            </a:r>
            <a:r>
              <a:rPr lang="en-US" sz="3200" b="1" i="1" u="sng" dirty="0" smtClean="0"/>
              <a:t>`</a:t>
            </a:r>
            <a:r>
              <a:rPr lang="uk-UA" sz="3200" b="1" i="1" u="sng" dirty="0" err="1" smtClean="0"/>
              <a:t>ятаємо</a:t>
            </a:r>
            <a:r>
              <a:rPr lang="uk-UA" sz="3200" b="1" i="1" u="sng" dirty="0" smtClean="0"/>
              <a:t>…</a:t>
            </a:r>
            <a:endParaRPr lang="ru-RU" sz="3200" b="1" i="1" u="sng" dirty="0"/>
          </a:p>
        </p:txBody>
      </p:sp>
      <p:pic>
        <p:nvPicPr>
          <p:cNvPr id="4" name="Рисунок 3" descr="1321378967_fan-zo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0"/>
            <a:ext cx="2627784" cy="1970838"/>
          </a:xfrm>
          <a:prstGeom prst="rect">
            <a:avLst/>
          </a:prstGeom>
        </p:spPr>
      </p:pic>
      <p:pic>
        <p:nvPicPr>
          <p:cNvPr id="5" name="Рисунок 4" descr="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3203848" cy="2113879"/>
          </a:xfrm>
          <a:prstGeom prst="rect">
            <a:avLst/>
          </a:prstGeom>
        </p:spPr>
      </p:pic>
      <p:pic>
        <p:nvPicPr>
          <p:cNvPr id="6" name="Рисунок 5" descr="GPWRQBwLOs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3438128"/>
            <a:ext cx="3419872" cy="3419872"/>
          </a:xfrm>
          <a:prstGeom prst="rect">
            <a:avLst/>
          </a:prstGeom>
        </p:spPr>
      </p:pic>
      <p:pic>
        <p:nvPicPr>
          <p:cNvPr id="7" name="Рисунок 6" descr="5049372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670897"/>
            <a:ext cx="3923928" cy="3187102"/>
          </a:xfrm>
          <a:prstGeom prst="rect">
            <a:avLst/>
          </a:prstGeom>
        </p:spPr>
      </p:pic>
      <p:pic>
        <p:nvPicPr>
          <p:cNvPr id="8" name="Рисунок 7" descr="euro2012_qei5dqj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99961" y="3645024"/>
            <a:ext cx="1824167" cy="3212976"/>
          </a:xfrm>
          <a:prstGeom prst="rect">
            <a:avLst/>
          </a:prstGeom>
        </p:spPr>
      </p:pic>
      <p:pic>
        <p:nvPicPr>
          <p:cNvPr id="9" name="Рисунок 8" descr="euro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7" y="0"/>
            <a:ext cx="3323861" cy="2492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JTCgPOXz-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7482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00B050"/>
                </a:solidFill>
              </a:rPr>
              <a:t>ДЯКУЮ ЗА УВАГУ!!!</a:t>
            </a:r>
            <a:endParaRPr lang="ru-RU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953432"/>
            <a:ext cx="3384376" cy="1904568"/>
          </a:xfrm>
          <a:prstGeom prst="rect">
            <a:avLst/>
          </a:prstGeom>
        </p:spPr>
      </p:pic>
      <p:pic>
        <p:nvPicPr>
          <p:cNvPr id="4" name="Рисунок 3" descr="0,,15498822_4,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79912" cy="2794844"/>
          </a:xfrm>
          <a:prstGeom prst="rect">
            <a:avLst/>
          </a:prstGeom>
        </p:spPr>
      </p:pic>
      <p:pic>
        <p:nvPicPr>
          <p:cNvPr id="6" name="Рисунок 5" descr="36ad95ae3b6c40206babcd922f20d83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80927"/>
            <a:ext cx="3131840" cy="2192289"/>
          </a:xfrm>
          <a:prstGeom prst="rect">
            <a:avLst/>
          </a:prstGeom>
        </p:spPr>
      </p:pic>
      <p:pic>
        <p:nvPicPr>
          <p:cNvPr id="7" name="Рисунок 6" descr="3836236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3" y="-1"/>
            <a:ext cx="5364088" cy="2780929"/>
          </a:xfrm>
          <a:prstGeom prst="rect">
            <a:avLst/>
          </a:prstGeom>
        </p:spPr>
      </p:pic>
      <p:pic>
        <p:nvPicPr>
          <p:cNvPr id="9" name="Рисунок 8" descr="f0228bc538c14bc51cf285e7b26eff63_opening_euro_2012_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4970382"/>
            <a:ext cx="3203848" cy="1887618"/>
          </a:xfrm>
          <a:prstGeom prst="rect">
            <a:avLst/>
          </a:prstGeom>
        </p:spPr>
      </p:pic>
      <p:pic>
        <p:nvPicPr>
          <p:cNvPr id="10" name="Рисунок 9" descr="afcb560fb64b2d1a264aad8bb51cd0f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55075" y="2780929"/>
            <a:ext cx="3188924" cy="2232247"/>
          </a:xfrm>
          <a:prstGeom prst="rect">
            <a:avLst/>
          </a:prstGeom>
        </p:spPr>
      </p:pic>
      <p:pic>
        <p:nvPicPr>
          <p:cNvPr id="8" name="Рисунок 7" descr="na-otkrytie-evro-2012-v-varshav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780928"/>
            <a:ext cx="3096344" cy="2232248"/>
          </a:xfrm>
          <a:prstGeom prst="rect">
            <a:avLst/>
          </a:prstGeom>
        </p:spPr>
      </p:pic>
      <p:pic>
        <p:nvPicPr>
          <p:cNvPr id="11" name="Рисунок 10" descr="664062ca223bdeea523ca66ef67f362b4984865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16216" y="5013176"/>
            <a:ext cx="2627784" cy="18448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052736"/>
            <a:ext cx="4330824" cy="1210146"/>
          </a:xfrm>
        </p:spPr>
        <p:txBody>
          <a:bodyPr>
            <a:normAutofit fontScale="90000"/>
          </a:bodyPr>
          <a:lstStyle/>
          <a:p>
            <a:r>
              <a:rPr lang="uk-UA" b="1" i="1" dirty="0" smtClean="0"/>
              <a:t>Церемонія </a:t>
            </a:r>
            <a:r>
              <a:rPr lang="uk-UA" b="1" i="1" dirty="0" smtClean="0">
                <a:solidFill>
                  <a:srgbClr val="FF0000"/>
                </a:solidFill>
              </a:rPr>
              <a:t>відкриття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63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301208"/>
            <a:ext cx="4392488" cy="1138138"/>
          </a:xfrm>
        </p:spPr>
        <p:txBody>
          <a:bodyPr>
            <a:noAutofit/>
          </a:bodyPr>
          <a:lstStyle/>
          <a:p>
            <a:r>
              <a:rPr lang="uk-UA" sz="3200" b="1" i="1" dirty="0" smtClean="0">
                <a:solidFill>
                  <a:srgbClr val="00B050"/>
                </a:solidFill>
              </a:rPr>
              <a:t>Збірні держав Європи –</a:t>
            </a:r>
            <a:r>
              <a:rPr lang="uk-UA" sz="3200" b="1" i="1" dirty="0" smtClean="0">
                <a:solidFill>
                  <a:srgbClr val="FF0000"/>
                </a:solidFill>
              </a:rPr>
              <a:t> учасники ЄВРО 2012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5EHqCPD_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076" y="0"/>
            <a:ext cx="916107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u="sng" dirty="0" smtClean="0">
                <a:solidFill>
                  <a:srgbClr val="0070C0"/>
                </a:solidFill>
              </a:rPr>
              <a:t>Збірна України</a:t>
            </a:r>
            <a:endParaRPr lang="ru-RU" b="1" i="1" u="sng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Wz9h3f_IF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727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229600" cy="1143000"/>
          </a:xfrm>
        </p:spPr>
        <p:txBody>
          <a:bodyPr/>
          <a:lstStyle/>
          <a:p>
            <a:r>
              <a:rPr lang="uk-UA" b="1" i="1" u="sng" dirty="0" smtClean="0">
                <a:solidFill>
                  <a:srgbClr val="FF0000"/>
                </a:solidFill>
              </a:rPr>
              <a:t>Збірна Польщі</a:t>
            </a:r>
            <a:endParaRPr lang="ru-RU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-1EvDbUY_4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uk-UA" b="1" i="1" u="sng" dirty="0" smtClean="0">
                <a:solidFill>
                  <a:srgbClr val="92D050"/>
                </a:solidFill>
              </a:rPr>
              <a:t>Збірна Хорватії</a:t>
            </a:r>
            <a:endParaRPr lang="ru-RU" b="1" i="1" u="sng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nLf1VZJyF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276" y="0"/>
            <a:ext cx="916727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156176" cy="692696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>
                <a:solidFill>
                  <a:srgbClr val="180397"/>
                </a:solidFill>
              </a:rPr>
              <a:t>Збірна Данії</a:t>
            </a:r>
            <a:endParaRPr lang="ru-RU" b="1" i="1" u="sng" dirty="0">
              <a:solidFill>
                <a:srgbClr val="18039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</TotalTime>
  <Words>105</Words>
  <Application>Microsoft Office PowerPoint</Application>
  <PresentationFormat>Экран (4:3)</PresentationFormat>
  <Paragraphs>36</Paragraphs>
  <Slides>37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ЄВРО 2012 - СВЯТО ДЛЯ КОЖНОГО З НАС!!!</vt:lpstr>
      <vt:lpstr>Ми довго чекали цього!!!</vt:lpstr>
      <vt:lpstr>Календар чемпіонату</vt:lpstr>
      <vt:lpstr>Церемонія відкриття</vt:lpstr>
      <vt:lpstr>Збірні держав Європи – учасники ЄВРО 2012</vt:lpstr>
      <vt:lpstr>Збірна України</vt:lpstr>
      <vt:lpstr>Збірна Польщі</vt:lpstr>
      <vt:lpstr>Збірна Хорватії</vt:lpstr>
      <vt:lpstr>Збірна Данії</vt:lpstr>
      <vt:lpstr>Збірна Швеції</vt:lpstr>
      <vt:lpstr>Збірна Росії</vt:lpstr>
      <vt:lpstr>Збірна Ірландії</vt:lpstr>
      <vt:lpstr>Збірна Голандії</vt:lpstr>
      <vt:lpstr>Збірна Англії</vt:lpstr>
      <vt:lpstr>Збірна Франції</vt:lpstr>
      <vt:lpstr>Збірна Греції</vt:lpstr>
      <vt:lpstr>Збірна Чехії</vt:lpstr>
      <vt:lpstr>Збірна Німеччини</vt:lpstr>
      <vt:lpstr>Збірна Португалії</vt:lpstr>
      <vt:lpstr>Збірна Італії</vt:lpstr>
      <vt:lpstr>Збірна Іспанії</vt:lpstr>
      <vt:lpstr>Стадіони Польщі</vt:lpstr>
      <vt:lpstr>Стадіони України</vt:lpstr>
      <vt:lpstr>Ми теж чекаємо ЄВРО</vt:lpstr>
      <vt:lpstr>Символи ЄВРО – Славко і Славек</vt:lpstr>
      <vt:lpstr>Кабан-віщун Фунтик</vt:lpstr>
      <vt:lpstr>Форми збірних</vt:lpstr>
      <vt:lpstr>Україна на ЄВРО</vt:lpstr>
      <vt:lpstr>Шалені вболівальники</vt:lpstr>
      <vt:lpstr>Кубок UEFA EURO 2012</vt:lpstr>
      <vt:lpstr>Слайд 31</vt:lpstr>
      <vt:lpstr>Чемпіони ЄВРО 2012!!!</vt:lpstr>
      <vt:lpstr>Іспанія знову піднімає трофей</vt:lpstr>
      <vt:lpstr>Фернандо Торрес – володар золотої бутси</vt:lpstr>
      <vt:lpstr>Церемонія закриття</vt:lpstr>
      <vt:lpstr>Цю емблему ми запам`ятаємо…</vt:lpstr>
      <vt:lpstr>ДЯКУЮ ЗА УВАГУ!!!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My</dc:creator>
  <cp:lastModifiedBy>My</cp:lastModifiedBy>
  <cp:revision>80</cp:revision>
  <dcterms:created xsi:type="dcterms:W3CDTF">2012-11-30T15:24:31Z</dcterms:created>
  <dcterms:modified xsi:type="dcterms:W3CDTF">2013-01-22T13:47:16Z</dcterms:modified>
</cp:coreProperties>
</file>