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23.01.2014</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23.01.2014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23.01.2014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4C71EC6-210F-42DE-9C53-41977AD35B3D}" type="datetimeFigureOut">
              <a:rPr lang="ru-RU" smtClean="0"/>
              <a:t>23.01.2014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23.01.2014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B4C71EC6-210F-42DE-9C53-41977AD35B3D}" type="datetimeFigureOut">
              <a:rPr lang="ru-RU" smtClean="0"/>
              <a:t>23.01.2014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23.01.2014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23.01.2014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23.01.2014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23.01.2014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23.01.2014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4C71EC6-210F-42DE-9C53-41977AD35B3D}" type="datetimeFigureOut">
              <a:rPr lang="ru-RU" smtClean="0"/>
              <a:t>23.01.2014</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9B0651-EE4F-4900-A07F-96A6BFA9D0F0}" type="slidenum">
              <a:rPr lang="ru-RU" smtClean="0"/>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980728"/>
            <a:ext cx="9108504" cy="3970318"/>
          </a:xfrm>
          <a:prstGeom prst="rect">
            <a:avLst/>
          </a:prstGeom>
          <a:noFill/>
        </p:spPr>
        <p:txBody>
          <a:bodyPr wrap="square" rtlCol="0">
            <a:spAutoFit/>
          </a:bodyPr>
          <a:lstStyle/>
          <a:p>
            <a:pPr algn="ctr"/>
            <a:r>
              <a:rPr lang="en-US" sz="7200" dirty="0" err="1" smtClean="0">
                <a:solidFill>
                  <a:srgbClr val="002060"/>
                </a:solidFill>
                <a:latin typeface="Aharoni" pitchFamily="2" charset="-79"/>
                <a:cs typeface="Aharoni" pitchFamily="2" charset="-79"/>
              </a:rPr>
              <a:t>Deruny</a:t>
            </a:r>
            <a:endParaRPr lang="ru-RU" sz="7200" dirty="0" smtClean="0">
              <a:solidFill>
                <a:srgbClr val="002060"/>
              </a:solidFill>
              <a:latin typeface="Aharoni" pitchFamily="2" charset="-79"/>
              <a:cs typeface="Aharoni" pitchFamily="2" charset="-79"/>
            </a:endParaRPr>
          </a:p>
          <a:p>
            <a:pPr algn="ctr"/>
            <a:r>
              <a:rPr lang="en-US" sz="7200" dirty="0" smtClean="0">
                <a:solidFill>
                  <a:srgbClr val="002060"/>
                </a:solidFill>
                <a:latin typeface="Aharoni" pitchFamily="2" charset="-79"/>
                <a:cs typeface="Aharoni" pitchFamily="2" charset="-79"/>
              </a:rPr>
              <a:t> </a:t>
            </a:r>
            <a:r>
              <a:rPr lang="en-US" sz="7200" dirty="0">
                <a:solidFill>
                  <a:srgbClr val="002060"/>
                </a:solidFill>
                <a:latin typeface="Aharoni" pitchFamily="2" charset="-79"/>
                <a:cs typeface="Aharoni" pitchFamily="2" charset="-79"/>
              </a:rPr>
              <a:t>(</a:t>
            </a:r>
            <a:r>
              <a:rPr lang="en-US" sz="7200" b="1" dirty="0">
                <a:solidFill>
                  <a:srgbClr val="002060"/>
                </a:solidFill>
                <a:latin typeface="Aharoni" pitchFamily="2" charset="-79"/>
                <a:cs typeface="Aharoni" pitchFamily="2" charset="-79"/>
              </a:rPr>
              <a:t>Ukrainian</a:t>
            </a:r>
            <a:r>
              <a:rPr lang="en-US" sz="7200" dirty="0">
                <a:solidFill>
                  <a:srgbClr val="002060"/>
                </a:solidFill>
                <a:latin typeface="Aharoni" pitchFamily="2" charset="-79"/>
                <a:cs typeface="Aharoni" pitchFamily="2" charset="-79"/>
              </a:rPr>
              <a:t> Potato Pancakes)</a:t>
            </a:r>
          </a:p>
          <a:p>
            <a:endParaRPr lang="en-US" dirty="0"/>
          </a:p>
          <a:p>
            <a:r>
              <a:rPr lang="en-US" dirty="0"/>
              <a:t> </a:t>
            </a:r>
            <a:endParaRPr lang="ru-RU" dirty="0"/>
          </a:p>
        </p:txBody>
      </p:sp>
    </p:spTree>
    <p:extLst>
      <p:ext uri="{BB962C8B-B14F-4D97-AF65-F5344CB8AC3E}">
        <p14:creationId xmlns:p14="http://schemas.microsoft.com/office/powerpoint/2010/main" val="2555992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5908" y="806134"/>
            <a:ext cx="8640960" cy="5970865"/>
          </a:xfrm>
          <a:prstGeom prst="rect">
            <a:avLst/>
          </a:prstGeom>
          <a:noFill/>
        </p:spPr>
        <p:txBody>
          <a:bodyPr wrap="square" rtlCol="0">
            <a:spAutoFit/>
          </a:bodyPr>
          <a:lstStyle/>
          <a:p>
            <a:endParaRPr lang="en-US" b="1" dirty="0" smtClean="0">
              <a:solidFill>
                <a:srgbClr val="002060"/>
              </a:solidFill>
            </a:endParaRPr>
          </a:p>
          <a:p>
            <a:pPr algn="ctr"/>
            <a:r>
              <a:rPr lang="en-US" sz="2800" b="1" dirty="0" smtClean="0">
                <a:solidFill>
                  <a:srgbClr val="002060"/>
                </a:solidFill>
              </a:rPr>
              <a:t>Combine </a:t>
            </a:r>
            <a:r>
              <a:rPr lang="en-US" sz="2800" b="1" dirty="0">
                <a:solidFill>
                  <a:srgbClr val="002060"/>
                </a:solidFill>
              </a:rPr>
              <a:t>the onion, potatoes, flour, eggs, salt and black pepper in a food processor and render to a smooth purée (you can also do this in a bowl with a hand blender. Heat oil in a large frying pan or skillet and when hot drop large tablespoons of the potato mixture into the oil. Cook until browned on one side (About 4 minutes) then turn over and cook on the other side. When done, drain on kitchen paper and place in an oven to keep warm as you cook the remainder of the mixture. When done, whisk together the sour cream and cream. Serve the </a:t>
            </a:r>
            <a:r>
              <a:rPr lang="en-US" sz="2800" b="1" dirty="0" smtClean="0">
                <a:solidFill>
                  <a:srgbClr val="002060"/>
                </a:solidFill>
              </a:rPr>
              <a:t>potato </a:t>
            </a:r>
            <a:r>
              <a:rPr lang="en-US" sz="2800" b="1" dirty="0">
                <a:solidFill>
                  <a:srgbClr val="002060"/>
                </a:solidFill>
              </a:rPr>
              <a:t>pancakes warm with a generous dollop of the cream mixture.</a:t>
            </a:r>
            <a:endParaRPr lang="ru-RU" sz="2800" dirty="0"/>
          </a:p>
        </p:txBody>
      </p:sp>
      <p:sp>
        <p:nvSpPr>
          <p:cNvPr id="3" name="TextBox 2"/>
          <p:cNvSpPr txBox="1"/>
          <p:nvPr/>
        </p:nvSpPr>
        <p:spPr>
          <a:xfrm>
            <a:off x="1691680" y="4182"/>
            <a:ext cx="6048672" cy="1384995"/>
          </a:xfrm>
          <a:prstGeom prst="rect">
            <a:avLst/>
          </a:prstGeom>
          <a:noFill/>
        </p:spPr>
        <p:txBody>
          <a:bodyPr wrap="square" rtlCol="0">
            <a:spAutoFit/>
          </a:bodyPr>
          <a:lstStyle/>
          <a:p>
            <a:pPr algn="ctr"/>
            <a:r>
              <a:rPr lang="en-US" sz="4800" b="1" dirty="0">
                <a:solidFill>
                  <a:srgbClr val="002060"/>
                </a:solidFill>
              </a:rPr>
              <a:t>Preparation:</a:t>
            </a:r>
          </a:p>
          <a:p>
            <a:pPr algn="ctr"/>
            <a:endParaRPr lang="en-US" dirty="0"/>
          </a:p>
          <a:p>
            <a:pPr algn="ctr"/>
            <a:r>
              <a:rPr lang="en-US" dirty="0"/>
              <a:t> </a:t>
            </a:r>
            <a:endParaRPr lang="ru-RU" dirty="0"/>
          </a:p>
        </p:txBody>
      </p:sp>
    </p:spTree>
    <p:extLst>
      <p:ext uri="{BB962C8B-B14F-4D97-AF65-F5344CB8AC3E}">
        <p14:creationId xmlns:p14="http://schemas.microsoft.com/office/powerpoint/2010/main" val="2431026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000" y="476250"/>
            <a:ext cx="7874000" cy="5905500"/>
          </a:xfrm>
          <a:prstGeom prst="rect">
            <a:avLst/>
          </a:prstGeom>
        </p:spPr>
      </p:pic>
    </p:spTree>
    <p:extLst>
      <p:ext uri="{BB962C8B-B14F-4D97-AF65-F5344CB8AC3E}">
        <p14:creationId xmlns:p14="http://schemas.microsoft.com/office/powerpoint/2010/main" val="3036307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548680"/>
            <a:ext cx="7389440" cy="5589240"/>
          </a:xfrm>
          <a:prstGeom prst="rect">
            <a:avLst/>
          </a:prstGeom>
        </p:spPr>
      </p:pic>
    </p:spTree>
    <p:extLst>
      <p:ext uri="{BB962C8B-B14F-4D97-AF65-F5344CB8AC3E}">
        <p14:creationId xmlns:p14="http://schemas.microsoft.com/office/powerpoint/2010/main" val="54419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988840"/>
            <a:ext cx="8352928" cy="2123658"/>
          </a:xfrm>
          <a:prstGeom prst="rect">
            <a:avLst/>
          </a:prstGeom>
          <a:noFill/>
        </p:spPr>
        <p:txBody>
          <a:bodyPr wrap="square" rtlCol="0">
            <a:spAutoFit/>
          </a:bodyPr>
          <a:lstStyle/>
          <a:p>
            <a:pPr algn="ctr"/>
            <a:r>
              <a:rPr lang="en-US" sz="9600" b="1" dirty="0">
                <a:solidFill>
                  <a:srgbClr val="002060"/>
                </a:solidFill>
              </a:rPr>
              <a:t>Ingredients:</a:t>
            </a:r>
          </a:p>
          <a:p>
            <a:pPr algn="ctr"/>
            <a:endParaRPr lang="en-US" dirty="0"/>
          </a:p>
          <a:p>
            <a:pPr algn="ctr"/>
            <a:r>
              <a:rPr lang="en-US" dirty="0"/>
              <a:t> </a:t>
            </a:r>
            <a:endParaRPr lang="ru-RU" dirty="0"/>
          </a:p>
        </p:txBody>
      </p:sp>
    </p:spTree>
    <p:extLst>
      <p:ext uri="{BB962C8B-B14F-4D97-AF65-F5344CB8AC3E}">
        <p14:creationId xmlns:p14="http://schemas.microsoft.com/office/powerpoint/2010/main" val="344795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116632"/>
            <a:ext cx="9001000" cy="1292662"/>
          </a:xfrm>
          <a:prstGeom prst="rect">
            <a:avLst/>
          </a:prstGeom>
          <a:noFill/>
        </p:spPr>
        <p:txBody>
          <a:bodyPr wrap="square" rtlCol="0">
            <a:spAutoFit/>
          </a:bodyPr>
          <a:lstStyle/>
          <a:p>
            <a:pPr algn="ctr"/>
            <a:r>
              <a:rPr lang="en-US" sz="6000" b="1" dirty="0">
                <a:solidFill>
                  <a:srgbClr val="002060"/>
                </a:solidFill>
              </a:rPr>
              <a:t>1 large onion, grated</a:t>
            </a:r>
          </a:p>
          <a:p>
            <a:pPr algn="ctr"/>
            <a:endParaRPr lang="en-US"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412776"/>
            <a:ext cx="6408712" cy="4666118"/>
          </a:xfrm>
          <a:prstGeom prst="rect">
            <a:avLst/>
          </a:prstGeom>
        </p:spPr>
      </p:pic>
    </p:spTree>
    <p:extLst>
      <p:ext uri="{BB962C8B-B14F-4D97-AF65-F5344CB8AC3E}">
        <p14:creationId xmlns:p14="http://schemas.microsoft.com/office/powerpoint/2010/main" val="1242303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052736"/>
            <a:ext cx="8280920" cy="5472608"/>
          </a:xfrm>
          <a:prstGeom prst="rect">
            <a:avLst/>
          </a:prstGeom>
        </p:spPr>
      </p:pic>
      <p:sp>
        <p:nvSpPr>
          <p:cNvPr id="3" name="TextBox 2"/>
          <p:cNvSpPr txBox="1"/>
          <p:nvPr/>
        </p:nvSpPr>
        <p:spPr>
          <a:xfrm>
            <a:off x="-36512" y="11087"/>
            <a:ext cx="9180512" cy="1384995"/>
          </a:xfrm>
          <a:prstGeom prst="rect">
            <a:avLst/>
          </a:prstGeom>
          <a:noFill/>
        </p:spPr>
        <p:txBody>
          <a:bodyPr wrap="square" rtlCol="0">
            <a:spAutoFit/>
          </a:bodyPr>
          <a:lstStyle/>
          <a:p>
            <a:pPr algn="ctr"/>
            <a:r>
              <a:rPr lang="en-US" sz="4800" b="1" dirty="0">
                <a:solidFill>
                  <a:srgbClr val="002060"/>
                </a:solidFill>
              </a:rPr>
              <a:t>6 potatoes, peeled and grated</a:t>
            </a:r>
          </a:p>
          <a:p>
            <a:endParaRPr lang="en-US" dirty="0"/>
          </a:p>
          <a:p>
            <a:r>
              <a:rPr lang="en-US" dirty="0"/>
              <a:t> </a:t>
            </a:r>
            <a:endParaRPr lang="ru-RU" dirty="0"/>
          </a:p>
        </p:txBody>
      </p:sp>
    </p:spTree>
    <p:extLst>
      <p:ext uri="{BB962C8B-B14F-4D97-AF65-F5344CB8AC3E}">
        <p14:creationId xmlns:p14="http://schemas.microsoft.com/office/powerpoint/2010/main" val="2677301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76206"/>
            <a:ext cx="8640960" cy="923330"/>
          </a:xfrm>
          <a:prstGeom prst="rect">
            <a:avLst/>
          </a:prstGeom>
          <a:noFill/>
        </p:spPr>
        <p:txBody>
          <a:bodyPr wrap="square" rtlCol="0">
            <a:spAutoFit/>
          </a:bodyPr>
          <a:lstStyle/>
          <a:p>
            <a:pPr algn="ctr"/>
            <a:r>
              <a:rPr lang="en-US" sz="5400" b="1" dirty="0">
                <a:solidFill>
                  <a:srgbClr val="002060"/>
                </a:solidFill>
              </a:rPr>
              <a:t>2 </a:t>
            </a:r>
            <a:r>
              <a:rPr lang="en-US" sz="5400" b="1" dirty="0" err="1">
                <a:solidFill>
                  <a:srgbClr val="002060"/>
                </a:solidFill>
              </a:rPr>
              <a:t>tbsp</a:t>
            </a:r>
            <a:r>
              <a:rPr lang="en-US" sz="5400" b="1" dirty="0">
                <a:solidFill>
                  <a:srgbClr val="002060"/>
                </a:solidFill>
              </a:rPr>
              <a:t> plain flour</a:t>
            </a:r>
            <a:endParaRPr lang="ru-RU" sz="5400" b="1" dirty="0">
              <a:solidFill>
                <a:srgbClr val="002060"/>
              </a:solidFill>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999536"/>
            <a:ext cx="8064896" cy="5381792"/>
          </a:xfrm>
          <a:prstGeom prst="rect">
            <a:avLst/>
          </a:prstGeom>
        </p:spPr>
      </p:pic>
    </p:spTree>
    <p:extLst>
      <p:ext uri="{BB962C8B-B14F-4D97-AF65-F5344CB8AC3E}">
        <p14:creationId xmlns:p14="http://schemas.microsoft.com/office/powerpoint/2010/main" val="2265813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73" y="0"/>
            <a:ext cx="9144000" cy="1569660"/>
          </a:xfrm>
          <a:prstGeom prst="rect">
            <a:avLst/>
          </a:prstGeom>
          <a:noFill/>
        </p:spPr>
        <p:txBody>
          <a:bodyPr wrap="square" rtlCol="0">
            <a:spAutoFit/>
          </a:bodyPr>
          <a:lstStyle/>
          <a:p>
            <a:pPr algn="ctr"/>
            <a:r>
              <a:rPr lang="en-US" sz="6000" b="1" dirty="0">
                <a:solidFill>
                  <a:srgbClr val="002060"/>
                </a:solidFill>
              </a:rPr>
              <a:t>2 eggs</a:t>
            </a:r>
          </a:p>
          <a:p>
            <a:pPr algn="ctr"/>
            <a:endParaRPr lang="en-US" dirty="0"/>
          </a:p>
          <a:p>
            <a:pPr algn="ctr"/>
            <a:r>
              <a:rPr lang="en-US" dirty="0"/>
              <a:t> </a:t>
            </a:r>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859" y="1052736"/>
            <a:ext cx="8424936" cy="5387985"/>
          </a:xfrm>
          <a:prstGeom prst="rect">
            <a:avLst/>
          </a:prstGeom>
        </p:spPr>
      </p:pic>
    </p:spTree>
    <p:extLst>
      <p:ext uri="{BB962C8B-B14F-4D97-AF65-F5344CB8AC3E}">
        <p14:creationId xmlns:p14="http://schemas.microsoft.com/office/powerpoint/2010/main" val="2870461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9552" y="908720"/>
            <a:ext cx="4040188" cy="609600"/>
          </a:xfrm>
        </p:spPr>
        <p:txBody>
          <a:bodyPr/>
          <a:lstStyle/>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pPr algn="l"/>
            <a:r>
              <a:rPr lang="en-US" sz="4000" b="1" dirty="0" smtClean="0">
                <a:solidFill>
                  <a:srgbClr val="002060"/>
                </a:solidFill>
              </a:rPr>
              <a:t>2 </a:t>
            </a:r>
            <a:r>
              <a:rPr lang="en-US" sz="4000" b="1" dirty="0" err="1">
                <a:solidFill>
                  <a:srgbClr val="002060"/>
                </a:solidFill>
              </a:rPr>
              <a:t>tsp</a:t>
            </a:r>
            <a:r>
              <a:rPr lang="en-US" sz="4000" b="1" dirty="0">
                <a:solidFill>
                  <a:srgbClr val="002060"/>
                </a:solidFill>
              </a:rPr>
              <a:t> salt</a:t>
            </a:r>
          </a:p>
          <a:p>
            <a:r>
              <a:rPr lang="en-US" dirty="0" smtClean="0"/>
              <a:t> </a:t>
            </a:r>
            <a:endParaRPr lang="ru-RU" dirty="0"/>
          </a:p>
        </p:txBody>
      </p:sp>
      <p:sp>
        <p:nvSpPr>
          <p:cNvPr id="4" name="Текст 3"/>
          <p:cNvSpPr>
            <a:spLocks noGrp="1"/>
          </p:cNvSpPr>
          <p:nvPr>
            <p:ph type="body" sz="quarter" idx="3"/>
          </p:nvPr>
        </p:nvSpPr>
        <p:spPr>
          <a:xfrm>
            <a:off x="3923928" y="620688"/>
            <a:ext cx="5220072" cy="1296144"/>
          </a:xfrm>
        </p:spPr>
        <p:txBody>
          <a:bodyPr/>
          <a:lstStyle/>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b="1" dirty="0">
              <a:solidFill>
                <a:srgbClr val="002060"/>
              </a:solidFill>
            </a:endParaRPr>
          </a:p>
          <a:p>
            <a:endParaRPr lang="ru-RU" b="1" dirty="0" smtClean="0">
              <a:solidFill>
                <a:srgbClr val="002060"/>
              </a:solidFill>
            </a:endParaRPr>
          </a:p>
          <a:p>
            <a:endParaRPr lang="ru-RU" sz="3200" b="1" dirty="0" smtClean="0">
              <a:solidFill>
                <a:srgbClr val="002060"/>
              </a:solidFill>
            </a:endParaRPr>
          </a:p>
          <a:p>
            <a:pPr algn="r"/>
            <a:r>
              <a:rPr lang="en-US" sz="3200" b="1" dirty="0" smtClean="0">
                <a:solidFill>
                  <a:srgbClr val="002060"/>
                </a:solidFill>
              </a:rPr>
              <a:t>3/4 </a:t>
            </a:r>
            <a:r>
              <a:rPr lang="en-US" sz="3200" b="1" dirty="0" err="1">
                <a:solidFill>
                  <a:srgbClr val="002060"/>
                </a:solidFill>
              </a:rPr>
              <a:t>tsp</a:t>
            </a:r>
            <a:r>
              <a:rPr lang="en-US" sz="3200" b="1" dirty="0">
                <a:solidFill>
                  <a:srgbClr val="002060"/>
                </a:solidFill>
              </a:rPr>
              <a:t> freshly-ground black pepper</a:t>
            </a:r>
          </a:p>
          <a:p>
            <a:endParaRPr lang="en-US" dirty="0"/>
          </a:p>
        </p:txBody>
      </p:sp>
      <p:pic>
        <p:nvPicPr>
          <p:cNvPr id="7" name="Объект 6"/>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457200" y="2204864"/>
            <a:ext cx="4041775" cy="3311963"/>
          </a:xfrm>
        </p:spPr>
      </p:pic>
      <p:pic>
        <p:nvPicPr>
          <p:cNvPr id="8" name="Объект 7"/>
          <p:cNvPicPr>
            <a:picLocks noGrp="1" noChangeAspect="1"/>
          </p:cNvPicPr>
          <p:nvPr>
            <p:ph sz="quarter" idx="14"/>
          </p:nvPr>
        </p:nvPicPr>
        <p:blipFill>
          <a:blip r:embed="rId3">
            <a:extLst>
              <a:ext uri="{28A0092B-C50C-407E-A947-70E740481C1C}">
                <a14:useLocalDpi xmlns:a14="http://schemas.microsoft.com/office/drawing/2010/main" val="0"/>
              </a:ext>
            </a:extLst>
          </a:blip>
          <a:stretch>
            <a:fillRect/>
          </a:stretch>
        </p:blipFill>
        <p:spPr>
          <a:xfrm>
            <a:off x="4932040" y="2204865"/>
            <a:ext cx="3744416" cy="3312368"/>
          </a:xfrm>
        </p:spPr>
      </p:pic>
    </p:spTree>
    <p:extLst>
      <p:ext uri="{BB962C8B-B14F-4D97-AF65-F5344CB8AC3E}">
        <p14:creationId xmlns:p14="http://schemas.microsoft.com/office/powerpoint/2010/main" val="382069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3528392" cy="523220"/>
          </a:xfrm>
          <a:prstGeom prst="rect">
            <a:avLst/>
          </a:prstGeom>
          <a:noFill/>
        </p:spPr>
        <p:txBody>
          <a:bodyPr wrap="square" rtlCol="0">
            <a:spAutoFit/>
          </a:bodyPr>
          <a:lstStyle/>
          <a:p>
            <a:r>
              <a:rPr lang="en-US" sz="2800" b="1" dirty="0">
                <a:solidFill>
                  <a:srgbClr val="002060"/>
                </a:solidFill>
              </a:rPr>
              <a:t>600ml sour cream</a:t>
            </a:r>
            <a:endParaRPr lang="ru-RU" sz="2800" b="1" dirty="0">
              <a:solidFill>
                <a:srgbClr val="002060"/>
              </a:solidFill>
            </a:endParaRPr>
          </a:p>
        </p:txBody>
      </p:sp>
      <p:sp>
        <p:nvSpPr>
          <p:cNvPr id="3" name="TextBox 2"/>
          <p:cNvSpPr txBox="1"/>
          <p:nvPr/>
        </p:nvSpPr>
        <p:spPr>
          <a:xfrm>
            <a:off x="4435877" y="404664"/>
            <a:ext cx="4320480" cy="800219"/>
          </a:xfrm>
          <a:prstGeom prst="rect">
            <a:avLst/>
          </a:prstGeom>
          <a:noFill/>
        </p:spPr>
        <p:txBody>
          <a:bodyPr wrap="square" rtlCol="0">
            <a:spAutoFit/>
          </a:bodyPr>
          <a:lstStyle/>
          <a:p>
            <a:pPr algn="r"/>
            <a:r>
              <a:rPr lang="en-US" sz="2800" b="1" dirty="0">
                <a:solidFill>
                  <a:srgbClr val="002060"/>
                </a:solidFill>
              </a:rPr>
              <a:t>300ml cream</a:t>
            </a:r>
          </a:p>
          <a:p>
            <a:pPr algn="r"/>
            <a:endParaRPr lang="en-US"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052736"/>
            <a:ext cx="7776864" cy="5472608"/>
          </a:xfrm>
          <a:prstGeom prst="rect">
            <a:avLst/>
          </a:prstGeom>
        </p:spPr>
      </p:pic>
    </p:spTree>
    <p:extLst>
      <p:ext uri="{BB962C8B-B14F-4D97-AF65-F5344CB8AC3E}">
        <p14:creationId xmlns:p14="http://schemas.microsoft.com/office/powerpoint/2010/main" val="3252142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499" y="22924"/>
            <a:ext cx="8784976" cy="1661993"/>
          </a:xfrm>
          <a:prstGeom prst="rect">
            <a:avLst/>
          </a:prstGeom>
          <a:noFill/>
        </p:spPr>
        <p:txBody>
          <a:bodyPr wrap="square" rtlCol="0">
            <a:spAutoFit/>
          </a:bodyPr>
          <a:lstStyle/>
          <a:p>
            <a:pPr algn="ctr"/>
            <a:r>
              <a:rPr lang="en-US" sz="6600" b="1" dirty="0">
                <a:solidFill>
                  <a:srgbClr val="002060"/>
                </a:solidFill>
              </a:rPr>
              <a:t>oil for frying</a:t>
            </a:r>
          </a:p>
          <a:p>
            <a:pPr algn="ctr"/>
            <a:endParaRPr lang="en-US" dirty="0"/>
          </a:p>
          <a:p>
            <a:pPr algn="ctr"/>
            <a:r>
              <a:rPr lang="en-US" dirty="0"/>
              <a:t> </a:t>
            </a:r>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259249"/>
            <a:ext cx="8208912" cy="5122079"/>
          </a:xfrm>
          <a:prstGeom prst="rect">
            <a:avLst/>
          </a:prstGeom>
        </p:spPr>
      </p:pic>
    </p:spTree>
    <p:extLst>
      <p:ext uri="{BB962C8B-B14F-4D97-AF65-F5344CB8AC3E}">
        <p14:creationId xmlns:p14="http://schemas.microsoft.com/office/powerpoint/2010/main" val="1520544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Другая 1">
      <a:dk1>
        <a:srgbClr val="36FF91"/>
      </a:dk1>
      <a:lt1>
        <a:srgbClr val="00843C"/>
      </a:lt1>
      <a:dk2>
        <a:srgbClr val="36FF91"/>
      </a:dk2>
      <a:lt2>
        <a:srgbClr val="36FF91"/>
      </a:lt2>
      <a:accent1>
        <a:srgbClr val="7C959A"/>
      </a:accent1>
      <a:accent2>
        <a:srgbClr val="79FFB6"/>
      </a:accent2>
      <a:accent3>
        <a:srgbClr val="36FF91"/>
      </a:accent3>
      <a:accent4>
        <a:srgbClr val="B9ECFF"/>
      </a:accent4>
      <a:accent5>
        <a:srgbClr val="D8D97E"/>
      </a:accent5>
      <a:accent6>
        <a:srgbClr val="868727"/>
      </a:accent6>
      <a:hlink>
        <a:srgbClr val="0079A4"/>
      </a:hlink>
      <a:folHlink>
        <a:srgbClr val="EEE09B"/>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89</TotalTime>
  <Words>182</Words>
  <Application>Microsoft Office PowerPoint</Application>
  <PresentationFormat>Экран (4:3)</PresentationFormat>
  <Paragraphs>68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Исполнительная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REMROFSNART</dc:creator>
  <cp:lastModifiedBy>REMROFSNART</cp:lastModifiedBy>
  <cp:revision>14</cp:revision>
  <dcterms:created xsi:type="dcterms:W3CDTF">2014-01-23T17:06:43Z</dcterms:created>
  <dcterms:modified xsi:type="dcterms:W3CDTF">2014-01-23T18:39:31Z</dcterms:modified>
</cp:coreProperties>
</file>