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641BD85-E6F3-4E1C-8B1C-141D81891283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EBA27B-AC3D-42CE-9CE1-7B59AB2C503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BD85-E6F3-4E1C-8B1C-141D81891283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A27B-AC3D-42CE-9CE1-7B59AB2C5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BD85-E6F3-4E1C-8B1C-141D81891283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A27B-AC3D-42CE-9CE1-7B59AB2C5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BD85-E6F3-4E1C-8B1C-141D81891283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A27B-AC3D-42CE-9CE1-7B59AB2C5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BD85-E6F3-4E1C-8B1C-141D81891283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A27B-AC3D-42CE-9CE1-7B59AB2C5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BD85-E6F3-4E1C-8B1C-141D81891283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A27B-AC3D-42CE-9CE1-7B59AB2C503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BD85-E6F3-4E1C-8B1C-141D81891283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A27B-AC3D-42CE-9CE1-7B59AB2C5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BD85-E6F3-4E1C-8B1C-141D81891283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A27B-AC3D-42CE-9CE1-7B59AB2C5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BD85-E6F3-4E1C-8B1C-141D81891283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A27B-AC3D-42CE-9CE1-7B59AB2C5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BD85-E6F3-4E1C-8B1C-141D81891283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A27B-AC3D-42CE-9CE1-7B59AB2C503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BD85-E6F3-4E1C-8B1C-141D81891283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A27B-AC3D-42CE-9CE1-7B59AB2C50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641BD85-E6F3-4E1C-8B1C-141D81891283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FEBA27B-AC3D-42CE-9CE1-7B59AB2C503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Французька естрада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4869160"/>
            <a:ext cx="3309803" cy="1152128"/>
          </a:xfrm>
        </p:spPr>
        <p:txBody>
          <a:bodyPr>
            <a:normAutofit/>
          </a:bodyPr>
          <a:lstStyle/>
          <a:p>
            <a:r>
              <a:rPr lang="uk-UA" dirty="0" err="1" smtClean="0"/>
              <a:t>Джо</a:t>
            </a:r>
            <a:r>
              <a:rPr lang="uk-UA" dirty="0" smtClean="0"/>
              <a:t> </a:t>
            </a:r>
            <a:r>
              <a:rPr lang="uk-UA" dirty="0" err="1" smtClean="0"/>
              <a:t>Дассен</a:t>
            </a:r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2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7353265" cy="7272808"/>
          </a:xfrm>
        </p:spPr>
        <p:txBody>
          <a:bodyPr>
            <a:normAutofit fontScale="62500" lnSpcReduction="20000"/>
          </a:bodyPr>
          <a:lstStyle/>
          <a:p>
            <a:r>
              <a:rPr lang="uk-UA" dirty="0"/>
              <a:t>З </a:t>
            </a:r>
            <a:r>
              <a:rPr lang="uk-UA" dirty="0" err="1"/>
              <a:t>Крістін</a:t>
            </a:r>
            <a:r>
              <a:rPr lang="uk-UA" dirty="0"/>
              <a:t> вони одружилися тільки в січні 1978 року. А у вересні 1978 року у них народився син Джонатан. Але щастя було недовгим. </a:t>
            </a:r>
            <a:r>
              <a:rPr lang="uk-UA" dirty="0" err="1"/>
              <a:t>Дассен</a:t>
            </a:r>
            <a:r>
              <a:rPr lang="uk-UA" dirty="0"/>
              <a:t> постійно гастролював, а </a:t>
            </a:r>
            <a:r>
              <a:rPr lang="uk-UA" dirty="0" err="1"/>
              <a:t>Крістін</a:t>
            </a:r>
            <a:r>
              <a:rPr lang="uk-UA" dirty="0"/>
              <a:t> часті розлуки приводили у відчай. Одного разу в пошуках розради вона спробувала наркотики. Незабаром і </a:t>
            </a:r>
            <a:r>
              <a:rPr lang="uk-UA" dirty="0" err="1"/>
              <a:t>Дассен</a:t>
            </a:r>
            <a:r>
              <a:rPr lang="uk-UA" dirty="0"/>
              <a:t> став користуватися кокаїном, і подружжя опинилися в пастці.</a:t>
            </a:r>
            <a:br>
              <a:rPr lang="uk-UA" dirty="0"/>
            </a:br>
            <a:r>
              <a:rPr lang="uk-UA" dirty="0" smtClean="0"/>
              <a:t>Розплата </a:t>
            </a:r>
            <a:r>
              <a:rPr lang="uk-UA" dirty="0"/>
              <a:t>не змусила себе довго чекати: у </a:t>
            </a:r>
            <a:r>
              <a:rPr lang="uk-UA" dirty="0" err="1"/>
              <a:t>Джо</a:t>
            </a:r>
            <a:r>
              <a:rPr lang="uk-UA" dirty="0"/>
              <a:t> різко погіршився стан здоров'я, </a:t>
            </a:r>
            <a:r>
              <a:rPr lang="uk-UA" dirty="0" err="1"/>
              <a:t>Крістін</a:t>
            </a:r>
            <a:r>
              <a:rPr lang="uk-UA" dirty="0"/>
              <a:t> просто не могла себе контролювати. У цій напруженою, істеричною жінці зовсім не залишилося нічого від </a:t>
            </a:r>
            <a:r>
              <a:rPr lang="uk-UA" dirty="0" err="1"/>
              <a:t>Крістін</a:t>
            </a:r>
            <a:r>
              <a:rPr lang="uk-UA" dirty="0"/>
              <a:t>, яку полюбив </a:t>
            </a:r>
            <a:r>
              <a:rPr lang="uk-UA" dirty="0" err="1"/>
              <a:t>Дассен</a:t>
            </a:r>
            <a:r>
              <a:rPr lang="uk-UA" dirty="0"/>
              <a:t>. Колись їх рідкісні зустрічі були для нього найбільшою радістю, тепер же він хотів якомога швидше розлучитися. Однак виявилося, що </a:t>
            </a:r>
            <a:r>
              <a:rPr lang="uk-UA" dirty="0" err="1"/>
              <a:t>Крістін</a:t>
            </a:r>
            <a:r>
              <a:rPr lang="uk-UA" dirty="0"/>
              <a:t> знову вагітна. </a:t>
            </a:r>
            <a:r>
              <a:rPr lang="uk-UA" dirty="0" err="1"/>
              <a:t>Джо</a:t>
            </a:r>
            <a:r>
              <a:rPr lang="uk-UA" dirty="0"/>
              <a:t> метався як загнаний звір.</a:t>
            </a:r>
            <a:br>
              <a:rPr lang="uk-UA" dirty="0"/>
            </a:br>
            <a:r>
              <a:rPr lang="uk-UA" dirty="0" smtClean="0"/>
              <a:t>Він </a:t>
            </a:r>
            <a:r>
              <a:rPr lang="uk-UA" dirty="0"/>
              <a:t>вважав, що в усьому винна його недолуга дружина. Вона нездатна будувати нормальні відносини, вести будинок, виховувати дітей. Одному Богу відомо, яку гіркоту і біль відчував </a:t>
            </a:r>
            <a:r>
              <a:rPr lang="uk-UA" dirty="0" err="1"/>
              <a:t>Дассен</a:t>
            </a:r>
            <a:r>
              <a:rPr lang="uk-UA" dirty="0"/>
              <a:t>. 22 березня 1980 </a:t>
            </a:r>
            <a:r>
              <a:rPr lang="uk-UA" dirty="0" err="1"/>
              <a:t>Крістін</a:t>
            </a:r>
            <a:r>
              <a:rPr lang="uk-UA" dirty="0"/>
              <a:t> народила другого сина. Вже наступного дня </a:t>
            </a:r>
            <a:r>
              <a:rPr lang="uk-UA" dirty="0" err="1"/>
              <a:t>Джо</a:t>
            </a:r>
            <a:r>
              <a:rPr lang="uk-UA" dirty="0"/>
              <a:t> подав заяву про розлучення. І почав виснажливу боротьбу за дітей. </a:t>
            </a:r>
            <a:r>
              <a:rPr lang="uk-UA" dirty="0" err="1"/>
              <a:t>Дассен</a:t>
            </a:r>
            <a:r>
              <a:rPr lang="uk-UA" dirty="0"/>
              <a:t> намагався переконати суд, що </a:t>
            </a:r>
            <a:r>
              <a:rPr lang="uk-UA" dirty="0" err="1"/>
              <a:t>Крістін</a:t>
            </a:r>
            <a:r>
              <a:rPr lang="uk-UA" dirty="0"/>
              <a:t> не можна довіряти дітей.</a:t>
            </a:r>
            <a:br>
              <a:rPr lang="uk-UA" dirty="0"/>
            </a:br>
            <a:r>
              <a:rPr lang="uk-UA" dirty="0" smtClean="0"/>
              <a:t>Йому </a:t>
            </a:r>
            <a:r>
              <a:rPr lang="uk-UA" dirty="0"/>
              <a:t>вдалося домогтися тимчасового рішення на свою користь, але Бог покарав його за самовпевненість і жорстокість. </a:t>
            </a:r>
            <a:r>
              <a:rPr lang="uk-UA" dirty="0" err="1"/>
              <a:t>Джо</a:t>
            </a:r>
            <a:r>
              <a:rPr lang="uk-UA" dirty="0"/>
              <a:t> звалив серцевий напад, і цілий місяць він був прикутий до ліжка.</a:t>
            </a:r>
            <a:br>
              <a:rPr lang="uk-UA" dirty="0"/>
            </a:br>
            <a:r>
              <a:rPr lang="uk-UA" dirty="0" smtClean="0"/>
              <a:t>Ледве </a:t>
            </a:r>
            <a:r>
              <a:rPr lang="uk-UA" dirty="0"/>
              <a:t>співакові стало трохи легше, він повіз своїх синів, молодшому було всього чотири місяці, на Таїті. Йому хотілося відвезти їх скоріше від </a:t>
            </a:r>
            <a:r>
              <a:rPr lang="uk-UA" dirty="0" err="1"/>
              <a:t>Крістін</a:t>
            </a:r>
            <a:r>
              <a:rPr lang="uk-UA" dirty="0"/>
              <a:t> і самому більше не бачити цю жінку. Воістину від ніжної любові до сліпої ненависті лише один крок! Він шукав порятунку на цьому райському острові, а знайшов смерть. На наступний день після приїзду, за обідом, </a:t>
            </a:r>
            <a:r>
              <a:rPr lang="uk-UA" dirty="0" err="1"/>
              <a:t>Дассен</a:t>
            </a:r>
            <a:r>
              <a:rPr lang="uk-UA" dirty="0"/>
              <a:t> несподівано зігнувся від різкого болю.</a:t>
            </a:r>
            <a:br>
              <a:rPr lang="uk-UA" dirty="0"/>
            </a:br>
            <a:r>
              <a:rPr lang="uk-UA" dirty="0" smtClean="0"/>
              <a:t>Поруч </a:t>
            </a:r>
            <a:r>
              <a:rPr lang="uk-UA" dirty="0"/>
              <a:t>з ним був його друг - Клод </a:t>
            </a:r>
            <a:r>
              <a:rPr lang="uk-UA" dirty="0" err="1"/>
              <a:t>Лемесль</a:t>
            </a:r>
            <a:r>
              <a:rPr lang="uk-UA" dirty="0"/>
              <a:t>. Він спробував зробити </a:t>
            </a:r>
            <a:r>
              <a:rPr lang="uk-UA" dirty="0" err="1"/>
              <a:t>Джо</a:t>
            </a:r>
            <a:r>
              <a:rPr lang="uk-UA" dirty="0"/>
              <a:t> масаж серця, але нічого не допомогло. Станція "швидкої допомоги" перебувала на іншому кінці острова. Знаменитий співак помер прямо за столом. Сталося це 22 серпня 1980 ".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28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4252253" cy="6057341"/>
          </a:xfrm>
        </p:spPr>
      </p:pic>
      <p:pic>
        <p:nvPicPr>
          <p:cNvPr id="5" name="Joe Dassin - Une Vie D'amour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50302"/>
            <a:ext cx="6543962" cy="6107698"/>
          </a:xfrm>
        </p:spPr>
      </p:pic>
    </p:spTree>
    <p:extLst>
      <p:ext uri="{BB962C8B-B14F-4D97-AF65-F5344CB8AC3E}">
        <p14:creationId xmlns:p14="http://schemas.microsoft.com/office/powerpoint/2010/main" val="38504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-243408"/>
            <a:ext cx="3600400" cy="864096"/>
          </a:xfrm>
        </p:spPr>
        <p:txBody>
          <a:bodyPr/>
          <a:lstStyle/>
          <a:p>
            <a:r>
              <a:rPr lang="uk-UA" dirty="0" err="1" smtClean="0"/>
              <a:t>Джо</a:t>
            </a:r>
            <a:r>
              <a:rPr lang="uk-UA" dirty="0" smtClean="0"/>
              <a:t> </a:t>
            </a:r>
            <a:r>
              <a:rPr lang="uk-UA" dirty="0" err="1" smtClean="0"/>
              <a:t>Дассен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4104456" cy="5729822"/>
          </a:xfrm>
        </p:spPr>
      </p:pic>
      <p:sp>
        <p:nvSpPr>
          <p:cNvPr id="5" name="TextBox 4"/>
          <p:cNvSpPr txBox="1"/>
          <p:nvPr/>
        </p:nvSpPr>
        <p:spPr>
          <a:xfrm>
            <a:off x="4575513" y="692696"/>
            <a:ext cx="41044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Народився 5 листопада 1938 року в Америці, у Нью-Йорку. Батьки </a:t>
            </a:r>
            <a:r>
              <a:rPr lang="uk-UA" dirty="0" err="1" smtClean="0"/>
              <a:t>Дассена</a:t>
            </a:r>
            <a:r>
              <a:rPr lang="uk-UA" dirty="0" smtClean="0"/>
              <a:t> у той час працювали в Америці. Його батько був відомий режисер </a:t>
            </a:r>
            <a:r>
              <a:rPr lang="uk-UA" dirty="0" err="1" smtClean="0"/>
              <a:t>-Жюль</a:t>
            </a:r>
            <a:r>
              <a:rPr lang="uk-UA" dirty="0" smtClean="0"/>
              <a:t> </a:t>
            </a:r>
            <a:r>
              <a:rPr lang="uk-UA" dirty="0" err="1" smtClean="0"/>
              <a:t>Дассен</a:t>
            </a:r>
            <a:r>
              <a:rPr lang="uk-UA" dirty="0" smtClean="0"/>
              <a:t>.  Мати також належала до світу мистецтва, вона була відомою скрипачкою, її ім’я – </a:t>
            </a:r>
            <a:r>
              <a:rPr lang="uk-UA" dirty="0" err="1" smtClean="0"/>
              <a:t>Джо</a:t>
            </a:r>
            <a:r>
              <a:rPr lang="uk-UA" dirty="0" smtClean="0"/>
              <a:t> </a:t>
            </a:r>
            <a:r>
              <a:rPr lang="uk-UA" dirty="0" err="1" smtClean="0"/>
              <a:t>Беатріс</a:t>
            </a:r>
            <a:r>
              <a:rPr lang="uk-UA" dirty="0" smtClean="0"/>
              <a:t> </a:t>
            </a:r>
            <a:r>
              <a:rPr lang="uk-UA" dirty="0" err="1" smtClean="0"/>
              <a:t>Лонер</a:t>
            </a:r>
            <a:r>
              <a:rPr lang="uk-UA" dirty="0" smtClean="0"/>
              <a:t>. Мати навчала хлопця музики, а батько брав </a:t>
            </a:r>
            <a:r>
              <a:rPr lang="uk-UA" dirty="0" err="1" smtClean="0"/>
              <a:t>Джо</a:t>
            </a:r>
            <a:r>
              <a:rPr lang="uk-UA" dirty="0" smtClean="0"/>
              <a:t> на </a:t>
            </a:r>
            <a:r>
              <a:rPr lang="uk-UA" dirty="0" err="1" smtClean="0"/>
              <a:t>бродвейські</a:t>
            </a:r>
            <a:r>
              <a:rPr lang="uk-UA" dirty="0" smtClean="0"/>
              <a:t> постановки. Спочатку у житті хлопця кіно перемагало і в 11 років він вже став </a:t>
            </a:r>
            <a:r>
              <a:rPr lang="uk-UA" dirty="0" err="1" smtClean="0"/>
              <a:t>ассистентом</a:t>
            </a:r>
            <a:r>
              <a:rPr lang="uk-UA" dirty="0" smtClean="0"/>
              <a:t> батька. Після закінчення війни сім’я повернулася на Батьківщину, та невдовзі батьки </a:t>
            </a:r>
            <a:r>
              <a:rPr lang="uk-UA" dirty="0" err="1" smtClean="0"/>
              <a:t>Джо</a:t>
            </a:r>
            <a:r>
              <a:rPr lang="uk-UA" dirty="0" smtClean="0"/>
              <a:t> </a:t>
            </a:r>
            <a:r>
              <a:rPr lang="uk-UA" dirty="0" err="1" smtClean="0"/>
              <a:t>Дассена</a:t>
            </a:r>
            <a:r>
              <a:rPr lang="uk-UA" dirty="0" smtClean="0"/>
              <a:t> розійшлися.  Вже молодий юнак – </a:t>
            </a:r>
            <a:r>
              <a:rPr lang="uk-UA" dirty="0" err="1" smtClean="0"/>
              <a:t>Джо</a:t>
            </a:r>
            <a:r>
              <a:rPr lang="uk-UA" dirty="0" smtClean="0"/>
              <a:t> все розумів і зберігав близькі стосунки як з батьком, так і з матір’ю.</a:t>
            </a:r>
            <a:endParaRPr lang="ru-RU" dirty="0"/>
          </a:p>
        </p:txBody>
      </p:sp>
      <p:pic>
        <p:nvPicPr>
          <p:cNvPr id="6" name="15_joe_dassin_et_si_tu_nexistais_pas_myzuka.r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8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4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3711473" cy="5835650"/>
          </a:xfrm>
        </p:spPr>
      </p:pic>
      <p:sp>
        <p:nvSpPr>
          <p:cNvPr id="5" name="TextBox 4"/>
          <p:cNvSpPr txBox="1"/>
          <p:nvPr/>
        </p:nvSpPr>
        <p:spPr>
          <a:xfrm>
            <a:off x="467544" y="308610"/>
            <a:ext cx="45365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У якийсь момент Джозеф </a:t>
            </a:r>
            <a:r>
              <a:rPr lang="uk-UA" dirty="0" err="1" smtClean="0"/>
              <a:t>Айра</a:t>
            </a:r>
            <a:r>
              <a:rPr lang="uk-UA" dirty="0" smtClean="0"/>
              <a:t> </a:t>
            </a:r>
            <a:r>
              <a:rPr lang="uk-UA" dirty="0" err="1" smtClean="0"/>
              <a:t>Дассен</a:t>
            </a:r>
            <a:r>
              <a:rPr lang="uk-UA" dirty="0" smtClean="0"/>
              <a:t> вирішив стати етнографом і повернувся до Америки. Він навчався у Мічиганському </a:t>
            </a:r>
            <a:r>
              <a:rPr lang="uk-UA" dirty="0" err="1" smtClean="0"/>
              <a:t>універститеті</a:t>
            </a:r>
            <a:r>
              <a:rPr lang="uk-UA" dirty="0" smtClean="0"/>
              <a:t>. Навчання хлопцю давалось легко, але він потребував грошей, щоб забезпечити самого себе. Він під</a:t>
            </a:r>
            <a:r>
              <a:rPr lang="ru-RU" dirty="0" err="1" smtClean="0"/>
              <a:t>робляв</a:t>
            </a:r>
            <a:r>
              <a:rPr lang="ru-RU" dirty="0" smtClean="0"/>
              <a:t> </a:t>
            </a:r>
            <a:r>
              <a:rPr lang="uk-UA" dirty="0" smtClean="0"/>
              <a:t>та мав час для гри на гітарі. Так  у молодого музиканта з’явилися свої слухачі. Перші його виступи проходили в нічних кабаре. Тоді </a:t>
            </a:r>
            <a:r>
              <a:rPr lang="uk-UA" dirty="0" err="1" smtClean="0"/>
              <a:t>Дассен</a:t>
            </a:r>
            <a:r>
              <a:rPr lang="uk-UA" dirty="0" smtClean="0"/>
              <a:t> співав на англійський. Його пісні одразу привернули увагу публіки. Він відрізнявся від усіх тогочасних відомих зірок. </a:t>
            </a:r>
            <a:r>
              <a:rPr lang="uk-UA" dirty="0" err="1" smtClean="0"/>
              <a:t>Дассен</a:t>
            </a:r>
            <a:r>
              <a:rPr lang="uk-UA" dirty="0" smtClean="0"/>
              <a:t> поєднав дві абсолютно різні речі: традиції </a:t>
            </a:r>
            <a:r>
              <a:rPr lang="uk-UA" dirty="0" err="1" smtClean="0"/>
              <a:t>шансона</a:t>
            </a:r>
            <a:r>
              <a:rPr lang="uk-UA" dirty="0"/>
              <a:t> </a:t>
            </a:r>
            <a:r>
              <a:rPr lang="uk-UA" dirty="0" smtClean="0"/>
              <a:t>і елементи національної американської культури. Але професіональним співаком Джозеф став на французькому підґрунті.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79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4499992" cy="4499992"/>
          </a:xfrm>
        </p:spPr>
      </p:pic>
      <p:sp>
        <p:nvSpPr>
          <p:cNvPr id="7" name="TextBox 6"/>
          <p:cNvSpPr txBox="1"/>
          <p:nvPr/>
        </p:nvSpPr>
        <p:spPr>
          <a:xfrm>
            <a:off x="467544" y="652046"/>
            <a:ext cx="8208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Після закінчення університету, </a:t>
            </a:r>
            <a:r>
              <a:rPr lang="uk-UA" dirty="0" err="1" smtClean="0"/>
              <a:t>Джо</a:t>
            </a:r>
            <a:r>
              <a:rPr lang="uk-UA" dirty="0" smtClean="0"/>
              <a:t> ще не був впевнений, що естрада - це його покликання. Він повертається до Франції і працює на одній з радіостанцій. Після цього </a:t>
            </a:r>
            <a:r>
              <a:rPr lang="uk-UA" dirty="0" err="1" smtClean="0"/>
              <a:t>Дассен</a:t>
            </a:r>
            <a:r>
              <a:rPr lang="uk-UA" dirty="0" smtClean="0"/>
              <a:t> виконав у кіно дві самостійні ролі, які, правду кажучи, не принесли йому слави.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73" y="2420888"/>
            <a:ext cx="360045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51237"/>
            <a:ext cx="8280920" cy="6246115"/>
          </a:xfrm>
        </p:spPr>
        <p:txBody>
          <a:bodyPr>
            <a:normAutofit fontScale="92500"/>
          </a:bodyPr>
          <a:lstStyle/>
          <a:p>
            <a:r>
              <a:rPr lang="uk-UA" dirty="0"/>
              <a:t>На одній з вечірок </a:t>
            </a:r>
            <a:r>
              <a:rPr lang="uk-UA" dirty="0" err="1"/>
              <a:t>Джо</a:t>
            </a:r>
            <a:r>
              <a:rPr lang="uk-UA" dirty="0"/>
              <a:t> познайомився з симпатичною француженкою на ім'я </a:t>
            </a:r>
            <a:r>
              <a:rPr lang="uk-UA" dirty="0" err="1"/>
              <a:t>Маріз</a:t>
            </a:r>
            <a:r>
              <a:rPr lang="uk-UA" dirty="0"/>
              <a:t>. Виявилося, що дівчині дуже подобається його спів - невигадливі американські пісеньки в стилі кантрі, які він розучив, живучи в Америці. Всякий раз, коли </a:t>
            </a:r>
            <a:r>
              <a:rPr lang="uk-UA" dirty="0" err="1"/>
              <a:t>Дассен</a:t>
            </a:r>
            <a:r>
              <a:rPr lang="uk-UA" dirty="0"/>
              <a:t> співав, </a:t>
            </a:r>
            <a:r>
              <a:rPr lang="uk-UA" dirty="0" err="1"/>
              <a:t>Маріз</a:t>
            </a:r>
            <a:r>
              <a:rPr lang="uk-UA" dirty="0"/>
              <a:t> слухала із захопленням, а одного разу вона записала його пісні на </a:t>
            </a:r>
            <a:r>
              <a:rPr lang="uk-UA" dirty="0" smtClean="0"/>
              <a:t>магнітофон.</a:t>
            </a:r>
            <a:r>
              <a:rPr lang="uk-UA" dirty="0"/>
              <a:t/>
            </a:r>
            <a:br>
              <a:rPr lang="uk-UA" dirty="0"/>
            </a:br>
            <a:r>
              <a:rPr lang="uk-UA" dirty="0" err="1" smtClean="0"/>
              <a:t>Джо</a:t>
            </a:r>
            <a:r>
              <a:rPr lang="uk-UA" dirty="0" smtClean="0"/>
              <a:t> </a:t>
            </a:r>
            <a:r>
              <a:rPr lang="uk-UA" dirty="0"/>
              <a:t>- за характером м'який і нерішучий - якраз потребував енергійної і живої подрузі, здатної надихнути його на подвиги. </a:t>
            </a:r>
            <a:r>
              <a:rPr lang="uk-UA" dirty="0" err="1"/>
              <a:t>Маріз</a:t>
            </a:r>
            <a:r>
              <a:rPr lang="uk-UA" dirty="0"/>
              <a:t> звела молодого музиканта з потрібними людьми - працівниками радіостанції </a:t>
            </a:r>
            <a:r>
              <a:rPr lang="uk-UA" dirty="0" err="1"/>
              <a:t>Сі-бі-ес</a:t>
            </a:r>
            <a:r>
              <a:rPr lang="uk-UA" dirty="0"/>
              <a:t>. </a:t>
            </a:r>
            <a:r>
              <a:rPr lang="uk-UA" dirty="0" err="1"/>
              <a:t>Дассена</a:t>
            </a:r>
            <a:r>
              <a:rPr lang="uk-UA" dirty="0"/>
              <a:t> умовили виступити в ефірі.</a:t>
            </a:r>
            <a:br>
              <a:rPr lang="uk-UA" dirty="0"/>
            </a:br>
            <a:r>
              <a:rPr lang="uk-UA" dirty="0" smtClean="0"/>
              <a:t>Успіх </a:t>
            </a:r>
            <a:r>
              <a:rPr lang="uk-UA" dirty="0"/>
              <a:t>прийшов не відразу. Перша платівка з американською музикою викликала інтерес хіба що у любителів вестернів. Зате коли </a:t>
            </a:r>
            <a:r>
              <a:rPr lang="uk-UA" dirty="0" err="1"/>
              <a:t>Дассен</a:t>
            </a:r>
            <a:r>
              <a:rPr lang="uk-UA" dirty="0"/>
              <a:t> заспівав французькі </a:t>
            </a:r>
            <a:r>
              <a:rPr lang="uk-UA" dirty="0" err="1"/>
              <a:t>шансони</a:t>
            </a:r>
            <a:r>
              <a:rPr lang="uk-UA" dirty="0"/>
              <a:t>, публіка була в захваті.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47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"/>
            <a:ext cx="8172400" cy="6810333"/>
          </a:xfrm>
        </p:spPr>
      </p:pic>
    </p:spTree>
    <p:extLst>
      <p:ext uri="{BB962C8B-B14F-4D97-AF65-F5344CB8AC3E}">
        <p14:creationId xmlns:p14="http://schemas.microsoft.com/office/powerpoint/2010/main" val="26190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336091"/>
            <a:ext cx="6777317" cy="3508977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«Я намагаюся розважити публіку, змусити її забути про турботи і прикрощі, відводжу в красивий світ, де панує любов, намагаюся вселити надію на зустріч», - зізнавався співак.</a:t>
            </a:r>
            <a:br>
              <a:rPr lang="uk-UA" dirty="0"/>
            </a:br>
            <a:r>
              <a:rPr lang="uk-UA" dirty="0" smtClean="0"/>
              <a:t>І </a:t>
            </a:r>
            <a:r>
              <a:rPr lang="uk-UA" dirty="0"/>
              <a:t>він швидко знайшов однодумців - поетів </a:t>
            </a:r>
            <a:r>
              <a:rPr lang="uk-UA" dirty="0" err="1"/>
              <a:t>П'єра</a:t>
            </a:r>
            <a:r>
              <a:rPr lang="uk-UA" dirty="0"/>
              <a:t> </a:t>
            </a:r>
            <a:r>
              <a:rPr lang="uk-UA" dirty="0" err="1"/>
              <a:t>Делланое</a:t>
            </a:r>
            <a:r>
              <a:rPr lang="uk-UA" dirty="0"/>
              <a:t> і Клода </a:t>
            </a:r>
            <a:r>
              <a:rPr lang="uk-UA" dirty="0" err="1"/>
              <a:t>Лемесля</a:t>
            </a:r>
            <a:r>
              <a:rPr lang="uk-UA" dirty="0"/>
              <a:t>, які стали складати вірші для його мелодій. У короткий термін </a:t>
            </a:r>
            <a:r>
              <a:rPr lang="uk-UA" dirty="0" err="1"/>
              <a:t>Дассен</a:t>
            </a:r>
            <a:r>
              <a:rPr lang="uk-UA" dirty="0"/>
              <a:t> підкорив широку аудиторію. Його пісні насвистували вуличні хлопчаки, вони звучали на студентських вечірках, по радіо, телебаченню і, звичайно ж, на концертах.</a:t>
            </a:r>
            <a:br>
              <a:rPr lang="uk-UA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2880320" cy="2759785"/>
          </a:xfrm>
          <a:prstGeom prst="rect">
            <a:avLst/>
          </a:prstGeom>
        </p:spPr>
      </p:pic>
      <p:pic>
        <p:nvPicPr>
          <p:cNvPr id="5" name="Joe Dassin - Salut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37320"/>
            <a:ext cx="7353265" cy="6436096"/>
          </a:xfrm>
        </p:spPr>
        <p:txBody>
          <a:bodyPr>
            <a:normAutofit fontScale="62500" lnSpcReduction="20000"/>
          </a:bodyPr>
          <a:lstStyle/>
          <a:p>
            <a:r>
              <a:rPr lang="uk-UA" dirty="0"/>
              <a:t>- Пісня має важливу соціальну роль, - говорив він наприкінці 70-х років кореспонденту "</a:t>
            </a:r>
            <a:r>
              <a:rPr lang="uk-UA" dirty="0" err="1"/>
              <a:t>Юманіте</a:t>
            </a:r>
            <a:r>
              <a:rPr lang="uk-UA" dirty="0"/>
              <a:t>". - Вона допомагає людям жити. І в цьому сенсі я відчуваю себе "заангажованим" співаком. Зрештою, не така це погана справа - розважати простих людей. Мої пісні доступні широким колам слухачів.</a:t>
            </a:r>
            <a:br>
              <a:rPr lang="uk-UA" dirty="0"/>
            </a:br>
            <a:r>
              <a:rPr lang="uk-UA" dirty="0" smtClean="0"/>
              <a:t>Мені </a:t>
            </a:r>
            <a:r>
              <a:rPr lang="uk-UA" dirty="0"/>
              <a:t>глибоко огидні претензійні пісні, і я радію, що мене не звинувачують хоча б в претензійності. Мені здається, що для успіху необхідно 10 відсотків натхнення, 20 відсотків праці і 70 - удачі. На мою долю вона випадає. Але я не думаю, що мене можна назвати модним співаком. Вистава, яку я даю, народжує якесь єднання тих, хто в залі, і тих, хто на сцені. Якщо між ними не пробіжить струм, то потрібно йти з естради.</a:t>
            </a:r>
            <a:br>
              <a:rPr lang="uk-UA" dirty="0"/>
            </a:br>
            <a:r>
              <a:rPr lang="uk-UA" dirty="0" smtClean="0"/>
              <a:t>Коли </a:t>
            </a:r>
            <a:r>
              <a:rPr lang="uk-UA" dirty="0" err="1"/>
              <a:t>Джо</a:t>
            </a:r>
            <a:r>
              <a:rPr lang="uk-UA" dirty="0"/>
              <a:t> </a:t>
            </a:r>
            <a:r>
              <a:rPr lang="uk-UA" dirty="0" err="1"/>
              <a:t>Дассен</a:t>
            </a:r>
            <a:r>
              <a:rPr lang="uk-UA" dirty="0"/>
              <a:t> вперше приїхав до СРСР, щоб заспівати на урочистому відкритті готелю "Космос", зведеної в Москві за участю французьких інженерів і робітників, його ім'я було відоме хіба що знавцям. Але радянські слухачі брали співака </a:t>
            </a:r>
            <a:r>
              <a:rPr lang="uk-UA" dirty="0" err="1"/>
              <a:t>серцево</a:t>
            </a:r>
            <a:r>
              <a:rPr lang="uk-UA" dirty="0"/>
              <a:t> вже з першого концерту. Надалі </a:t>
            </a:r>
            <a:r>
              <a:rPr lang="uk-UA" dirty="0" err="1"/>
              <a:t>Дассен</a:t>
            </a:r>
            <a:r>
              <a:rPr lang="uk-UA" dirty="0"/>
              <a:t> користувався небаченою популярністю в нашій країні. На жаль, незабаром раптова смерть обірвала кар'єру </a:t>
            </a:r>
            <a:r>
              <a:rPr lang="uk-UA" dirty="0" err="1"/>
              <a:t>Джо</a:t>
            </a:r>
            <a:r>
              <a:rPr lang="uk-UA" dirty="0"/>
              <a:t> </a:t>
            </a:r>
            <a:r>
              <a:rPr lang="uk-UA" dirty="0" err="1"/>
              <a:t>Дассена</a:t>
            </a:r>
            <a:r>
              <a:rPr lang="uk-UA" dirty="0"/>
              <a:t>.</a:t>
            </a:r>
            <a:br>
              <a:rPr lang="uk-UA" dirty="0"/>
            </a:br>
            <a:r>
              <a:rPr lang="uk-UA" dirty="0" smtClean="0"/>
              <a:t>Сімейне </a:t>
            </a:r>
            <a:r>
              <a:rPr lang="uk-UA" dirty="0"/>
              <a:t>життя, що починалася так вдало, надалі стала для співака причиною прикростей і, швидше за все, смерті.</a:t>
            </a:r>
            <a:br>
              <a:rPr lang="uk-UA" dirty="0"/>
            </a:br>
            <a:r>
              <a:rPr lang="uk-UA" dirty="0" smtClean="0"/>
              <a:t>Якось </a:t>
            </a:r>
            <a:r>
              <a:rPr lang="uk-UA" dirty="0"/>
              <a:t>повертаючись до Парижа після відпочинку в Греції, в салоні літака </a:t>
            </a:r>
            <a:r>
              <a:rPr lang="uk-UA" dirty="0" err="1"/>
              <a:t>Джо</a:t>
            </a:r>
            <a:r>
              <a:rPr lang="uk-UA" dirty="0"/>
              <a:t> побачив струнку світловолосу дівчину.</a:t>
            </a:r>
            <a:br>
              <a:rPr lang="uk-UA" dirty="0"/>
            </a:br>
            <a:r>
              <a:rPr lang="uk-UA" dirty="0" smtClean="0"/>
              <a:t>"</a:t>
            </a:r>
            <a:r>
              <a:rPr lang="uk-UA" dirty="0"/>
              <a:t>Я закохався, як хлопчисько", - пізніше зізнається співак.</a:t>
            </a:r>
            <a:br>
              <a:rPr lang="uk-UA" dirty="0"/>
            </a:br>
            <a:r>
              <a:rPr lang="uk-UA" dirty="0" smtClean="0"/>
              <a:t>Так </a:t>
            </a:r>
            <a:r>
              <a:rPr lang="uk-UA" dirty="0"/>
              <a:t>Христина і </a:t>
            </a:r>
            <a:r>
              <a:rPr lang="uk-UA" dirty="0" err="1"/>
              <a:t>Джо</a:t>
            </a:r>
            <a:r>
              <a:rPr lang="uk-UA" dirty="0"/>
              <a:t> стали коханцями, і протягом декількох років </a:t>
            </a:r>
            <a:r>
              <a:rPr lang="uk-UA" dirty="0" err="1"/>
              <a:t>Дассен</a:t>
            </a:r>
            <a:r>
              <a:rPr lang="uk-UA" dirty="0"/>
              <a:t> вів подвійне життя. З </a:t>
            </a:r>
            <a:r>
              <a:rPr lang="uk-UA" dirty="0" err="1"/>
              <a:t>Маріз</a:t>
            </a:r>
            <a:r>
              <a:rPr lang="uk-UA" dirty="0"/>
              <a:t> він розлучився в 1973 році після смерті первістка, який прожив всього п'ять днів.</a:t>
            </a:r>
            <a:br>
              <a:rPr lang="uk-UA" dirty="0"/>
            </a:br>
            <a:r>
              <a:rPr lang="uk-UA" dirty="0" smtClean="0"/>
              <a:t>- </a:t>
            </a:r>
            <a:r>
              <a:rPr lang="uk-UA" dirty="0"/>
              <a:t>Нас роз'єднав не успіх. Нас просто розлучила життя, - скаже про розлучення </a:t>
            </a:r>
            <a:r>
              <a:rPr lang="uk-UA" dirty="0" err="1"/>
              <a:t>Дассен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92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967158" cy="6070972"/>
          </a:xfrm>
        </p:spPr>
      </p:pic>
    </p:spTree>
    <p:extLst>
      <p:ext uri="{BB962C8B-B14F-4D97-AF65-F5344CB8AC3E}">
        <p14:creationId xmlns:p14="http://schemas.microsoft.com/office/powerpoint/2010/main" val="22325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123</TotalTime>
  <Words>479</Words>
  <Application>Microsoft Office PowerPoint</Application>
  <PresentationFormat>Экран (4:3)</PresentationFormat>
  <Paragraphs>10</Paragraphs>
  <Slides>12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Остин</vt:lpstr>
      <vt:lpstr>Французька естрада</vt:lpstr>
      <vt:lpstr>Джо Дассен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Французька естрада</dc:title>
  <dc:creator>Alina Makarenko</dc:creator>
  <cp:lastModifiedBy>Alina Makarenko</cp:lastModifiedBy>
  <cp:revision>15</cp:revision>
  <dcterms:created xsi:type="dcterms:W3CDTF">2014-12-16T17:09:04Z</dcterms:created>
  <dcterms:modified xsi:type="dcterms:W3CDTF">2014-12-16T19:14:22Z</dcterms:modified>
</cp:coreProperties>
</file>