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25" r:id="rId3"/>
    <p:sldMasterId id="2147483761" r:id="rId4"/>
    <p:sldMasterId id="2147483779" r:id="rId5"/>
    <p:sldMasterId id="2147483791" r:id="rId6"/>
    <p:sldMasterId id="2147483809" r:id="rId7"/>
    <p:sldMasterId id="2147483827" r:id="rId8"/>
    <p:sldMasterId id="2147483861" r:id="rId9"/>
    <p:sldMasterId id="2147483879" r:id="rId10"/>
  </p:sld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030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268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2840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97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775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9036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04457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8574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265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1442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9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1057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32488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357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078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782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423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770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6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56172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122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437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62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2570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899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7780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0028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981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20429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6608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241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462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0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464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328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360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086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9596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363119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780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1036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6532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037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19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46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0729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5267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255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603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934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9234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887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6214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706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5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24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45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238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82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240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46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62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13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339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0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9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93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995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87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623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1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09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81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36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84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2163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88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10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31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46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428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9569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74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936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468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392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968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9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9256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56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88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84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55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25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964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164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875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359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508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146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8216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70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30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166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39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13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0795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848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5177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3468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594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773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24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62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011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11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510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151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738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583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96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767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639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049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5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617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19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67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5859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450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03856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157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68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391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462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5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3609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793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792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061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638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028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0544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3357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511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2733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27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5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6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10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9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9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483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4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87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76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0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DA95B99-4E20-48B4-8A62-7E5AB9FD6A6B}" type="datetimeFigureOut">
              <a:rPr lang="ru-RU" smtClean="0"/>
              <a:t>27.04.2014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75D9-EA6E-4D87-A507-1E97B02ACE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09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1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97" y="825752"/>
            <a:ext cx="6495392" cy="48715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20813" y="2538249"/>
            <a:ext cx="34692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Іздрик</a:t>
            </a:r>
            <a:endParaRPr lang="ru-RU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39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4345" y="395835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Тривале</a:t>
            </a:r>
            <a:r>
              <a:rPr lang="ru-RU" dirty="0" smtClean="0"/>
              <a:t> </a:t>
            </a:r>
            <a:r>
              <a:rPr lang="ru-RU" dirty="0" err="1" smtClean="0"/>
              <a:t>метання</a:t>
            </a:r>
            <a:r>
              <a:rPr lang="ru-RU" dirty="0" smtClean="0"/>
              <a:t> </a:t>
            </a:r>
            <a:r>
              <a:rPr lang="ru-RU" dirty="0" err="1" smtClean="0"/>
              <a:t>поміж</a:t>
            </a:r>
            <a:r>
              <a:rPr lang="ru-RU" dirty="0" smtClean="0"/>
              <a:t> </a:t>
            </a:r>
            <a:r>
              <a:rPr lang="ru-RU" dirty="0" err="1" smtClean="0"/>
              <a:t>музикою</a:t>
            </a:r>
            <a:r>
              <a:rPr lang="ru-RU" dirty="0" smtClean="0"/>
              <a:t>, </a:t>
            </a:r>
            <a:r>
              <a:rPr lang="ru-RU" dirty="0" err="1" smtClean="0"/>
              <a:t>візуальним</a:t>
            </a:r>
            <a:r>
              <a:rPr lang="ru-RU" dirty="0" smtClean="0"/>
              <a:t> </a:t>
            </a:r>
            <a:r>
              <a:rPr lang="ru-RU" dirty="0" err="1" smtClean="0"/>
              <a:t>мистецтвом</a:t>
            </a:r>
            <a:r>
              <a:rPr lang="ru-RU" dirty="0" smtClean="0"/>
              <a:t> і </a:t>
            </a:r>
            <a:r>
              <a:rPr lang="ru-RU" dirty="0" err="1" smtClean="0"/>
              <a:t>літературою</a:t>
            </a:r>
            <a:r>
              <a:rPr lang="ru-RU" dirty="0" smtClean="0"/>
              <a:t> на </a:t>
            </a:r>
            <a:r>
              <a:rPr lang="ru-RU" dirty="0" err="1" smtClean="0"/>
              <a:t>сьогоднішній</a:t>
            </a:r>
            <a:r>
              <a:rPr lang="ru-RU" dirty="0" smtClean="0"/>
              <a:t> день </a:t>
            </a:r>
            <a:r>
              <a:rPr lang="ru-RU" dirty="0" err="1" smtClean="0"/>
              <a:t>вирішується</a:t>
            </a:r>
            <a:r>
              <a:rPr lang="ru-RU" dirty="0" smtClean="0"/>
              <a:t> на </a:t>
            </a:r>
            <a:r>
              <a:rPr lang="ru-RU" dirty="0" err="1" smtClean="0"/>
              <a:t>користь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, хоча </a:t>
            </a:r>
            <a:r>
              <a:rPr lang="ru-RU" dirty="0" err="1" smtClean="0"/>
              <a:t>Ю.Іздрик</a:t>
            </a:r>
            <a:r>
              <a:rPr lang="ru-RU" dirty="0" smtClean="0"/>
              <a:t>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та </a:t>
            </a:r>
            <a:r>
              <a:rPr lang="ru-RU" dirty="0" err="1" smtClean="0"/>
              <a:t>працює</a:t>
            </a:r>
            <a:r>
              <a:rPr lang="ru-RU" dirty="0" smtClean="0"/>
              <a:t> над </a:t>
            </a:r>
            <a:r>
              <a:rPr lang="ru-RU" dirty="0" err="1" smtClean="0"/>
              <a:t>виданням</a:t>
            </a:r>
            <a:r>
              <a:rPr lang="ru-RU" dirty="0" smtClean="0"/>
              <a:t> </a:t>
            </a:r>
            <a:r>
              <a:rPr lang="ru-RU" dirty="0" err="1" smtClean="0"/>
              <a:t>вуличного</a:t>
            </a:r>
            <a:r>
              <a:rPr lang="ru-RU" dirty="0" smtClean="0"/>
              <a:t> журналу «Просто неба». Вже </a:t>
            </a:r>
            <a:r>
              <a:rPr lang="ru-RU" dirty="0" err="1" smtClean="0"/>
              <a:t>другий</a:t>
            </a:r>
            <a:r>
              <a:rPr lang="ru-RU" dirty="0" smtClean="0"/>
              <a:t> рік </a:t>
            </a:r>
            <a:r>
              <a:rPr lang="ru-RU" dirty="0" err="1" smtClean="0"/>
              <a:t>поспіль</a:t>
            </a:r>
            <a:r>
              <a:rPr lang="ru-RU" dirty="0" smtClean="0"/>
              <a:t> </a:t>
            </a:r>
            <a:r>
              <a:rPr lang="ru-RU" dirty="0" err="1" smtClean="0"/>
              <a:t>Ю.Іздрик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спільним</a:t>
            </a:r>
            <a:r>
              <a:rPr lang="ru-RU" dirty="0" smtClean="0"/>
              <a:t> </a:t>
            </a:r>
            <a:r>
              <a:rPr lang="ru-RU" dirty="0" err="1" smtClean="0"/>
              <a:t>музичним</a:t>
            </a:r>
            <a:r>
              <a:rPr lang="ru-RU" dirty="0" smtClean="0"/>
              <a:t> проектом з </a:t>
            </a:r>
            <a:r>
              <a:rPr lang="ru-RU" dirty="0" err="1" smtClean="0"/>
              <a:t>поетом</a:t>
            </a:r>
            <a:r>
              <a:rPr lang="ru-RU" dirty="0" smtClean="0"/>
              <a:t> та </a:t>
            </a:r>
            <a:r>
              <a:rPr lang="ru-RU" dirty="0" err="1" smtClean="0"/>
              <a:t>музикантом</a:t>
            </a:r>
            <a:r>
              <a:rPr lang="ru-RU" dirty="0" smtClean="0"/>
              <a:t> </a:t>
            </a:r>
            <a:r>
              <a:rPr lang="ru-RU" dirty="0" err="1" smtClean="0"/>
              <a:t>Григорієм</a:t>
            </a:r>
            <a:r>
              <a:rPr lang="ru-RU" dirty="0" smtClean="0"/>
              <a:t> </a:t>
            </a:r>
            <a:r>
              <a:rPr lang="ru-RU" dirty="0" err="1" smtClean="0"/>
              <a:t>Семенчуком</a:t>
            </a:r>
            <a:r>
              <a:rPr lang="ru-RU" dirty="0" smtClean="0"/>
              <a:t> «</a:t>
            </a:r>
            <a:r>
              <a:rPr lang="en-US" dirty="0" smtClean="0"/>
              <a:t>Drum</a:t>
            </a:r>
            <a:r>
              <a:rPr lang="ru-RU" dirty="0" err="1" smtClean="0"/>
              <a:t>ТИатр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0" y="0"/>
            <a:ext cx="5715000" cy="3819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0" y="1141914"/>
            <a:ext cx="56197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7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7508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Письменник</a:t>
            </a:r>
            <a:r>
              <a:rPr lang="ru-RU" dirty="0" smtClean="0"/>
              <a:t> добре знаний як і </a:t>
            </a:r>
            <a:r>
              <a:rPr lang="ru-RU" dirty="0" err="1" smtClean="0"/>
              <a:t>представник</a:t>
            </a:r>
            <a:r>
              <a:rPr lang="ru-RU" dirty="0" smtClean="0"/>
              <a:t> «</a:t>
            </a:r>
            <a:r>
              <a:rPr lang="ru-RU" dirty="0" err="1" smtClean="0"/>
              <a:t>станіславського</a:t>
            </a:r>
            <a:r>
              <a:rPr lang="ru-RU" dirty="0" smtClean="0"/>
              <a:t> феномену» </a:t>
            </a:r>
            <a:r>
              <a:rPr lang="ru-RU" dirty="0" err="1" smtClean="0"/>
              <a:t>Станіславський</a:t>
            </a:r>
            <a:r>
              <a:rPr lang="ru-RU" dirty="0" smtClean="0"/>
              <a:t> феномен- </a:t>
            </a:r>
            <a:r>
              <a:rPr lang="ru-RU" dirty="0" err="1" smtClean="0"/>
              <a:t>своєрідного</a:t>
            </a:r>
            <a:r>
              <a:rPr lang="ru-RU" dirty="0" smtClean="0"/>
              <a:t> </a:t>
            </a:r>
            <a:r>
              <a:rPr lang="ru-RU" dirty="0" err="1" smtClean="0"/>
              <a:t>мистецького</a:t>
            </a:r>
            <a:r>
              <a:rPr lang="ru-RU" dirty="0" smtClean="0"/>
              <a:t> </a:t>
            </a:r>
            <a:r>
              <a:rPr lang="ru-RU" dirty="0" err="1" smtClean="0"/>
              <a:t>угрупування</a:t>
            </a:r>
            <a:r>
              <a:rPr lang="ru-RU" dirty="0" smtClean="0"/>
              <a:t> </a:t>
            </a:r>
            <a:r>
              <a:rPr lang="ru-RU" dirty="0" err="1" smtClean="0"/>
              <a:t>літераторів</a:t>
            </a:r>
            <a:r>
              <a:rPr lang="ru-RU" dirty="0" smtClean="0"/>
              <a:t> </a:t>
            </a:r>
            <a:r>
              <a:rPr lang="ru-RU" dirty="0" err="1" smtClean="0"/>
              <a:t>Івано-Франківської</a:t>
            </a:r>
            <a:r>
              <a:rPr lang="ru-RU" dirty="0" smtClean="0"/>
              <a:t> обл., — </a:t>
            </a:r>
            <a:r>
              <a:rPr lang="ru-RU" dirty="0" err="1" smtClean="0"/>
              <a:t>творці</a:t>
            </a:r>
            <a:r>
              <a:rPr lang="ru-RU" dirty="0" smtClean="0"/>
              <a:t> якого </a:t>
            </a:r>
            <a:r>
              <a:rPr lang="ru-RU" dirty="0" err="1" smtClean="0"/>
              <a:t>найповніше</a:t>
            </a:r>
            <a:r>
              <a:rPr lang="ru-RU" dirty="0" smtClean="0"/>
              <a:t> </a:t>
            </a:r>
            <a:r>
              <a:rPr lang="ru-RU" dirty="0" err="1" smtClean="0"/>
              <a:t>втілили</a:t>
            </a:r>
            <a:r>
              <a:rPr lang="ru-RU" dirty="0" smtClean="0"/>
              <a:t> український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постмодернізму</a:t>
            </a:r>
            <a:r>
              <a:rPr lang="ru-RU" dirty="0" smtClean="0"/>
              <a:t> у своїй творчості. За </a:t>
            </a:r>
            <a:r>
              <a:rPr lang="ru-RU" dirty="0" err="1" smtClean="0"/>
              <a:t>нетривіальним</a:t>
            </a:r>
            <a:r>
              <a:rPr lang="ru-RU" dirty="0" smtClean="0"/>
              <a:t> </a:t>
            </a:r>
            <a:r>
              <a:rPr lang="ru-RU" dirty="0" err="1" smtClean="0"/>
              <a:t>визначенням</a:t>
            </a:r>
            <a:r>
              <a:rPr lang="ru-RU" dirty="0" smtClean="0"/>
              <a:t> самого </a:t>
            </a:r>
            <a:r>
              <a:rPr lang="ru-RU" dirty="0" err="1" smtClean="0"/>
              <a:t>Іздрика</a:t>
            </a:r>
            <a:r>
              <a:rPr lang="ru-RU" dirty="0" smtClean="0"/>
              <a:t>, для «</a:t>
            </a:r>
            <a:r>
              <a:rPr lang="ru-RU" dirty="0" err="1" smtClean="0"/>
              <a:t>франківського</a:t>
            </a:r>
            <a:r>
              <a:rPr lang="ru-RU" dirty="0" smtClean="0"/>
              <a:t> феномена» </a:t>
            </a:r>
            <a:r>
              <a:rPr lang="ru-RU" dirty="0" err="1" smtClean="0"/>
              <a:t>притаманне</a:t>
            </a:r>
            <a:r>
              <a:rPr lang="ru-RU" dirty="0" smtClean="0"/>
              <a:t> </a:t>
            </a:r>
            <a:r>
              <a:rPr lang="ru-RU" dirty="0" err="1" smtClean="0"/>
              <a:t>прагнення</a:t>
            </a:r>
            <a:r>
              <a:rPr lang="ru-RU" dirty="0" smtClean="0"/>
              <a:t> </a:t>
            </a:r>
            <a:r>
              <a:rPr lang="ru-RU" dirty="0" err="1" smtClean="0"/>
              <a:t>ввібрати</a:t>
            </a:r>
            <a:r>
              <a:rPr lang="ru-RU" dirty="0" smtClean="0"/>
              <a:t> в себе всю культуру </a:t>
            </a:r>
            <a:r>
              <a:rPr lang="ru-RU" dirty="0" err="1" smtClean="0"/>
              <a:t>останніх</a:t>
            </a:r>
            <a:r>
              <a:rPr lang="ru-RU" dirty="0" smtClean="0"/>
              <a:t> ста років, </a:t>
            </a:r>
            <a:r>
              <a:rPr lang="ru-RU" dirty="0" err="1" smtClean="0"/>
              <a:t>двері</a:t>
            </a:r>
            <a:r>
              <a:rPr lang="ru-RU" dirty="0" smtClean="0"/>
              <a:t> до якої, </a:t>
            </a:r>
            <a:r>
              <a:rPr lang="ru-RU" dirty="0" err="1" smtClean="0"/>
              <a:t>ще</a:t>
            </a:r>
            <a:r>
              <a:rPr lang="ru-RU" dirty="0" smtClean="0"/>
              <a:t> недавно </a:t>
            </a:r>
            <a:r>
              <a:rPr lang="ru-RU" dirty="0" err="1" smtClean="0"/>
              <a:t>зачинені</a:t>
            </a:r>
            <a:r>
              <a:rPr lang="ru-RU" dirty="0" smtClean="0"/>
              <a:t> (</a:t>
            </a:r>
            <a:r>
              <a:rPr lang="ru-RU" dirty="0" err="1" smtClean="0"/>
              <a:t>хоч</a:t>
            </a:r>
            <a:r>
              <a:rPr lang="ru-RU" dirty="0" smtClean="0"/>
              <a:t> і не </a:t>
            </a:r>
            <a:r>
              <a:rPr lang="ru-RU" dirty="0" err="1" smtClean="0"/>
              <a:t>щільно</a:t>
            </a:r>
            <a:r>
              <a:rPr lang="ru-RU" dirty="0" smtClean="0"/>
              <a:t>), </a:t>
            </a:r>
            <a:r>
              <a:rPr lang="ru-RU" dirty="0" err="1" smtClean="0"/>
              <a:t>раптом</a:t>
            </a:r>
            <a:r>
              <a:rPr lang="ru-RU" dirty="0" smtClean="0"/>
              <a:t> широко </a:t>
            </a:r>
            <a:r>
              <a:rPr lang="ru-RU" dirty="0" err="1" smtClean="0"/>
              <a:t>відчинилися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39" y="0"/>
            <a:ext cx="5633161" cy="3767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983238"/>
            <a:ext cx="6883400" cy="38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50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З'явившись</a:t>
            </a:r>
            <a:r>
              <a:rPr lang="ru-RU" dirty="0" smtClean="0"/>
              <a:t> на </a:t>
            </a:r>
            <a:r>
              <a:rPr lang="ru-RU" dirty="0" err="1" smtClean="0"/>
              <a:t>літературній</a:t>
            </a:r>
            <a:r>
              <a:rPr lang="ru-RU" dirty="0" smtClean="0"/>
              <a:t> сцені, роман «</a:t>
            </a:r>
            <a:r>
              <a:rPr lang="ru-RU" dirty="0" err="1" smtClean="0"/>
              <a:t>Воццек</a:t>
            </a:r>
            <a:r>
              <a:rPr lang="ru-RU" dirty="0" smtClean="0"/>
              <a:t>» справив фурор — </a:t>
            </a:r>
            <a:r>
              <a:rPr lang="ru-RU" dirty="0" err="1" smtClean="0"/>
              <a:t>викликав</a:t>
            </a:r>
            <a:r>
              <a:rPr lang="ru-RU" dirty="0" smtClean="0"/>
              <a:t> </a:t>
            </a:r>
            <a:r>
              <a:rPr lang="ru-RU" dirty="0" err="1" smtClean="0"/>
              <a:t>захоплення</a:t>
            </a:r>
            <a:r>
              <a:rPr lang="ru-RU" dirty="0" smtClean="0"/>
              <a:t> </a:t>
            </a:r>
            <a:r>
              <a:rPr lang="ru-RU" dirty="0" err="1" smtClean="0"/>
              <a:t>читачів</a:t>
            </a:r>
            <a:r>
              <a:rPr lang="ru-RU" dirty="0" smtClean="0"/>
              <a:t> та </a:t>
            </a:r>
            <a:r>
              <a:rPr lang="ru-RU" dirty="0" err="1" smtClean="0"/>
              <a:t>схвальну</a:t>
            </a:r>
            <a:r>
              <a:rPr lang="ru-RU" dirty="0" smtClean="0"/>
              <a:t> критику </a:t>
            </a:r>
            <a:r>
              <a:rPr lang="ru-RU" dirty="0" err="1" smtClean="0"/>
              <a:t>літераторів</a:t>
            </a:r>
            <a:r>
              <a:rPr lang="ru-RU" dirty="0" smtClean="0"/>
              <a:t>. </a:t>
            </a:r>
            <a:r>
              <a:rPr lang="ru-RU" dirty="0" err="1" smtClean="0"/>
              <a:t>Читачі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захопились</a:t>
            </a:r>
            <a:r>
              <a:rPr lang="ru-RU" dirty="0" smtClean="0"/>
              <a:t> «книгою про </a:t>
            </a:r>
            <a:r>
              <a:rPr lang="ru-RU" dirty="0" err="1" smtClean="0"/>
              <a:t>сни</a:t>
            </a:r>
            <a:r>
              <a:rPr lang="ru-RU" dirty="0" smtClean="0"/>
              <a:t> у снах» (</a:t>
            </a:r>
            <a:r>
              <a:rPr lang="ru-RU" dirty="0" err="1" smtClean="0"/>
              <a:t>В.Габор</a:t>
            </a:r>
            <a:r>
              <a:rPr lang="ru-RU" dirty="0" smtClean="0"/>
              <a:t>), що перший тираж книги, </a:t>
            </a:r>
            <a:r>
              <a:rPr lang="ru-RU" dirty="0" err="1" smtClean="0"/>
              <a:t>виданий</a:t>
            </a:r>
            <a:r>
              <a:rPr lang="ru-RU" dirty="0" smtClean="0"/>
              <a:t> в </a:t>
            </a:r>
            <a:r>
              <a:rPr lang="ru-RU" dirty="0" err="1" smtClean="0"/>
              <a:t>Івано-Франківську</a:t>
            </a:r>
            <a:r>
              <a:rPr lang="ru-RU" dirty="0" smtClean="0"/>
              <a:t>, був </a:t>
            </a:r>
            <a:r>
              <a:rPr lang="ru-RU" dirty="0" err="1" smtClean="0"/>
              <a:t>розпроданий</a:t>
            </a:r>
            <a:r>
              <a:rPr lang="ru-RU" dirty="0" smtClean="0"/>
              <a:t> за </a:t>
            </a:r>
            <a:r>
              <a:rPr lang="ru-RU" dirty="0" err="1" smtClean="0"/>
              <a:t>тиждень</a:t>
            </a:r>
            <a:r>
              <a:rPr lang="ru-RU" dirty="0" smtClean="0"/>
              <a:t>. У червні 2013 по </a:t>
            </a:r>
            <a:r>
              <a:rPr lang="ru-RU" dirty="0" err="1" smtClean="0"/>
              <a:t>дорозі</a:t>
            </a:r>
            <a:r>
              <a:rPr lang="ru-RU" dirty="0" smtClean="0"/>
              <a:t> до Львова на концерт-</a:t>
            </a:r>
            <a:r>
              <a:rPr lang="ru-RU" dirty="0" err="1" smtClean="0"/>
              <a:t>презентацію</a:t>
            </a:r>
            <a:r>
              <a:rPr lang="ru-RU" dirty="0" smtClean="0"/>
              <a:t> книги Іздрик </a:t>
            </a:r>
            <a:r>
              <a:rPr lang="ru-RU" dirty="0" err="1" smtClean="0"/>
              <a:t>потрапив</a:t>
            </a:r>
            <a:r>
              <a:rPr lang="ru-RU" dirty="0" smtClean="0"/>
              <a:t> в </a:t>
            </a:r>
            <a:r>
              <a:rPr lang="ru-RU" dirty="0" err="1" smtClean="0"/>
              <a:t>аварію</a:t>
            </a:r>
            <a:r>
              <a:rPr lang="ru-RU" dirty="0" smtClean="0"/>
              <a:t>. Переживши </a:t>
            </a:r>
            <a:r>
              <a:rPr lang="ru-RU" dirty="0" err="1" smtClean="0"/>
              <a:t>неабиякий</a:t>
            </a:r>
            <a:r>
              <a:rPr lang="ru-RU" dirty="0" smtClean="0"/>
              <a:t> </a:t>
            </a:r>
            <a:r>
              <a:rPr lang="ru-RU" dirty="0" err="1" smtClean="0"/>
              <a:t>стрес</a:t>
            </a:r>
            <a:r>
              <a:rPr lang="ru-RU" dirty="0" smtClean="0"/>
              <a:t>, Юрко </a:t>
            </a:r>
            <a:r>
              <a:rPr lang="ru-RU" dirty="0" err="1" smtClean="0"/>
              <a:t>потрапив</a:t>
            </a:r>
            <a:r>
              <a:rPr lang="ru-RU" dirty="0" smtClean="0"/>
              <a:t>-таки на </a:t>
            </a:r>
            <a:r>
              <a:rPr lang="ru-RU" dirty="0" err="1" smtClean="0"/>
              <a:t>презентацію</a:t>
            </a:r>
            <a:r>
              <a:rPr lang="ru-RU" dirty="0" smtClean="0"/>
              <a:t> й </a:t>
            </a:r>
            <a:r>
              <a:rPr lang="ru-RU" dirty="0" err="1" smtClean="0"/>
              <a:t>видав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шквал </a:t>
            </a:r>
            <a:r>
              <a:rPr lang="ru-RU" dirty="0" err="1" smtClean="0"/>
              <a:t>емоцій</a:t>
            </a:r>
            <a:r>
              <a:rPr lang="ru-RU" dirty="0" smtClean="0"/>
              <a:t>, що, </a:t>
            </a:r>
            <a:r>
              <a:rPr lang="ru-RU" dirty="0" err="1" smtClean="0"/>
              <a:t>якби</a:t>
            </a:r>
            <a:r>
              <a:rPr lang="ru-RU" dirty="0" smtClean="0"/>
              <a:t> не рана на </a:t>
            </a:r>
            <a:r>
              <a:rPr lang="ru-RU" dirty="0" err="1" smtClean="0"/>
              <a:t>голові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, </a:t>
            </a:r>
            <a:r>
              <a:rPr lang="ru-RU" dirty="0" err="1" smtClean="0"/>
              <a:t>ніхто</a:t>
            </a:r>
            <a:r>
              <a:rPr lang="ru-RU" dirty="0" smtClean="0"/>
              <a:t> б і не подумав, що цього ж дня він </a:t>
            </a:r>
            <a:r>
              <a:rPr lang="ru-RU" dirty="0" err="1" smtClean="0"/>
              <a:t>побував</a:t>
            </a:r>
            <a:r>
              <a:rPr lang="ru-RU" dirty="0" smtClean="0"/>
              <a:t> у </a:t>
            </a:r>
            <a:r>
              <a:rPr lang="ru-RU" dirty="0" err="1" smtClean="0"/>
              <a:t>епіцентрі</a:t>
            </a:r>
            <a:r>
              <a:rPr lang="ru-RU" dirty="0" smtClean="0"/>
              <a:t> </a:t>
            </a:r>
            <a:r>
              <a:rPr lang="ru-RU" dirty="0" err="1" smtClean="0"/>
              <a:t>серйозної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55" y="0"/>
            <a:ext cx="5541546" cy="5018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93" y="3318338"/>
            <a:ext cx="2298482" cy="35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9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070" y="0"/>
            <a:ext cx="6377598" cy="4225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89" y="0"/>
            <a:ext cx="3972911" cy="5297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8348"/>
            <a:ext cx="4692869" cy="351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3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76193" cy="39571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14" y="0"/>
            <a:ext cx="3618186" cy="4824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25" y="2936984"/>
            <a:ext cx="5228021" cy="3921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56" y="0"/>
            <a:ext cx="4188372" cy="3141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8044"/>
            <a:ext cx="4579225" cy="36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00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45571" y="326147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Ю́рій</a:t>
            </a:r>
            <a:r>
              <a:rPr lang="ru-RU" b="1" dirty="0" smtClean="0"/>
              <a:t> </a:t>
            </a:r>
            <a:r>
              <a:rPr lang="ru-RU" b="1" dirty="0" err="1" smtClean="0"/>
              <a:t>Рома́нович</a:t>
            </a:r>
            <a:r>
              <a:rPr lang="ru-RU" b="1" dirty="0" smtClean="0"/>
              <a:t> </a:t>
            </a:r>
            <a:r>
              <a:rPr lang="ru-RU" b="1" dirty="0" err="1" smtClean="0"/>
              <a:t>І́здрик</a:t>
            </a:r>
            <a:r>
              <a:rPr lang="ru-RU" dirty="0" smtClean="0"/>
              <a:t> (16 </a:t>
            </a:r>
            <a:r>
              <a:rPr lang="ru-RU" dirty="0" err="1" smtClean="0"/>
              <a:t>серпня</a:t>
            </a:r>
            <a:r>
              <a:rPr lang="ru-RU" dirty="0" smtClean="0"/>
              <a:t> 1962, Калуш) — український </a:t>
            </a:r>
            <a:r>
              <a:rPr lang="ru-RU" dirty="0" err="1" smtClean="0"/>
              <a:t>прозаїк</a:t>
            </a:r>
            <a:r>
              <a:rPr lang="ru-RU" dirty="0" smtClean="0"/>
              <a:t>, поет, культуролог, автор концептуального журнального проекту «</a:t>
            </a:r>
            <a:r>
              <a:rPr lang="ru-RU" dirty="0" err="1" smtClean="0"/>
              <a:t>Четвер</a:t>
            </a:r>
            <a:r>
              <a:rPr lang="ru-RU" dirty="0" smtClean="0"/>
              <a:t>». </a:t>
            </a:r>
            <a:r>
              <a:rPr lang="ru-RU" dirty="0" err="1" smtClean="0"/>
              <a:t>Живе</a:t>
            </a:r>
            <a:r>
              <a:rPr lang="ru-RU" dirty="0" smtClean="0"/>
              <a:t> і </a:t>
            </a:r>
            <a:r>
              <a:rPr lang="ru-RU" dirty="0" err="1" smtClean="0"/>
              <a:t>працює</a:t>
            </a:r>
            <a:r>
              <a:rPr lang="ru-RU" dirty="0" smtClean="0"/>
              <a:t> у </a:t>
            </a:r>
            <a:r>
              <a:rPr lang="ru-RU" dirty="0" err="1" smtClean="0"/>
              <a:t>Калуші</a:t>
            </a:r>
            <a:r>
              <a:rPr lang="ru-RU" dirty="0" smtClean="0"/>
              <a:t>. Автор </a:t>
            </a:r>
            <a:r>
              <a:rPr lang="ru-RU" dirty="0" err="1" smtClean="0"/>
              <a:t>повісті</a:t>
            </a:r>
            <a:r>
              <a:rPr lang="ru-RU" dirty="0" smtClean="0"/>
              <a:t> «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Крк</a:t>
            </a:r>
            <a:r>
              <a:rPr lang="ru-RU" dirty="0" smtClean="0"/>
              <a:t>» (1994), </a:t>
            </a:r>
            <a:r>
              <a:rPr lang="ru-RU" dirty="0" err="1" smtClean="0"/>
              <a:t>поетичної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«</a:t>
            </a:r>
            <a:r>
              <a:rPr lang="ru-RU" dirty="0" err="1" smtClean="0"/>
              <a:t>Станіслав</a:t>
            </a:r>
            <a:r>
              <a:rPr lang="ru-RU" dirty="0" smtClean="0"/>
              <a:t> і 11 його </a:t>
            </a:r>
            <a:r>
              <a:rPr lang="ru-RU" dirty="0" err="1" smtClean="0"/>
              <a:t>визволителів</a:t>
            </a:r>
            <a:r>
              <a:rPr lang="ru-RU" dirty="0" smtClean="0"/>
              <a:t>» (1996), </a:t>
            </a:r>
            <a:r>
              <a:rPr lang="ru-RU" dirty="0" err="1" smtClean="0"/>
              <a:t>романів</a:t>
            </a:r>
            <a:r>
              <a:rPr lang="ru-RU" dirty="0" smtClean="0"/>
              <a:t> «</a:t>
            </a:r>
            <a:r>
              <a:rPr lang="ru-RU" dirty="0" err="1" smtClean="0"/>
              <a:t>Воццек</a:t>
            </a:r>
            <a:r>
              <a:rPr lang="ru-RU" dirty="0" smtClean="0"/>
              <a:t>» (1996, 1997), «</a:t>
            </a:r>
            <a:r>
              <a:rPr lang="ru-RU" dirty="0" err="1" smtClean="0"/>
              <a:t>Подвійний</a:t>
            </a:r>
            <a:r>
              <a:rPr lang="ru-RU" dirty="0" smtClean="0"/>
              <a:t> Леон» (2000) і «</a:t>
            </a:r>
            <a:r>
              <a:rPr lang="ru-RU" dirty="0" err="1" smtClean="0"/>
              <a:t>АМ</a:t>
            </a:r>
            <a:r>
              <a:rPr lang="ru-RU" baseline="30000" dirty="0" err="1" smtClean="0"/>
              <a:t>тм</a:t>
            </a:r>
            <a:r>
              <a:rPr lang="ru-RU" dirty="0" smtClean="0"/>
              <a:t>» (2004), </a:t>
            </a:r>
            <a:r>
              <a:rPr lang="ru-RU" dirty="0" err="1" smtClean="0"/>
              <a:t>збірки</a:t>
            </a:r>
            <a:r>
              <a:rPr lang="ru-RU" dirty="0" smtClean="0"/>
              <a:t> </a:t>
            </a:r>
            <a:r>
              <a:rPr lang="ru-RU" dirty="0" err="1" smtClean="0"/>
              <a:t>есеїв</a:t>
            </a:r>
            <a:r>
              <a:rPr lang="ru-RU" dirty="0" smtClean="0"/>
              <a:t> «</a:t>
            </a:r>
            <a:r>
              <a:rPr lang="ru-RU" dirty="0" err="1" smtClean="0"/>
              <a:t>Флешка</a:t>
            </a:r>
            <a:r>
              <a:rPr lang="ru-RU" dirty="0" smtClean="0"/>
              <a:t>» (2007), «</a:t>
            </a:r>
            <a:r>
              <a:rPr lang="ru-RU" dirty="0" err="1" smtClean="0"/>
              <a:t>Таке</a:t>
            </a:r>
            <a:r>
              <a:rPr lang="ru-RU" dirty="0" smtClean="0"/>
              <a:t>» (2009), «</a:t>
            </a:r>
            <a:r>
              <a:rPr lang="en-US" dirty="0" err="1" smtClean="0"/>
              <a:t>Underwor</a:t>
            </a:r>
            <a:r>
              <a:rPr lang="en-US" dirty="0" smtClean="0"/>
              <a:t>(l)d» (2011), «</a:t>
            </a:r>
            <a:r>
              <a:rPr lang="ru-RU" dirty="0" smtClean="0"/>
              <a:t>Іздрик. Ю» (2013), «Після </a:t>
            </a:r>
            <a:r>
              <a:rPr lang="ru-RU" dirty="0" err="1" smtClean="0"/>
              <a:t>прози</a:t>
            </a:r>
            <a:r>
              <a:rPr lang="ru-RU" dirty="0" smtClean="0"/>
              <a:t>» (2013), «</a:t>
            </a:r>
            <a:r>
              <a:rPr lang="en-US" dirty="0" smtClean="0"/>
              <a:t>AB OUT» (2014), </a:t>
            </a:r>
            <a:r>
              <a:rPr lang="ru-RU" dirty="0" smtClean="0"/>
              <a:t>низки </a:t>
            </a:r>
            <a:r>
              <a:rPr lang="ru-RU" dirty="0" err="1" smtClean="0"/>
              <a:t>повістей</a:t>
            </a:r>
            <a:r>
              <a:rPr lang="ru-RU" dirty="0" smtClean="0"/>
              <a:t>, </a:t>
            </a:r>
            <a:r>
              <a:rPr lang="ru-RU" dirty="0" err="1" smtClean="0"/>
              <a:t>оповідань</a:t>
            </a:r>
            <a:r>
              <a:rPr lang="ru-RU" dirty="0" smtClean="0"/>
              <a:t>, статей з </a:t>
            </a:r>
            <a:r>
              <a:rPr lang="ru-RU" dirty="0" err="1" smtClean="0"/>
              <a:t>культурології</a:t>
            </a:r>
            <a:r>
              <a:rPr lang="ru-RU" dirty="0" smtClean="0"/>
              <a:t> та </a:t>
            </a:r>
            <a:r>
              <a:rPr lang="ru-RU" dirty="0" err="1" smtClean="0"/>
              <a:t>літературознавства</a:t>
            </a:r>
            <a:r>
              <a:rPr lang="ru-RU" dirty="0" smtClean="0"/>
              <a:t>. Іздрик — один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творців</a:t>
            </a:r>
            <a:r>
              <a:rPr lang="ru-RU" dirty="0" smtClean="0"/>
              <a:t> </a:t>
            </a:r>
            <a:r>
              <a:rPr lang="ru-RU" dirty="0" err="1" smtClean="0"/>
              <a:t>станіславського</a:t>
            </a:r>
            <a:r>
              <a:rPr lang="ru-RU" dirty="0" smtClean="0"/>
              <a:t> феномену.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31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8150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Юрко Іздрик народився в м. Калуш на </a:t>
            </a:r>
            <a:r>
              <a:rPr lang="ru-RU" dirty="0" err="1" smtClean="0"/>
              <a:t>Івано-Франківщині</a:t>
            </a:r>
            <a:r>
              <a:rPr lang="ru-RU" dirty="0" smtClean="0"/>
              <a:t>. </a:t>
            </a:r>
            <a:r>
              <a:rPr lang="ru-RU" dirty="0" err="1" smtClean="0"/>
              <a:t>Літератор</a:t>
            </a:r>
            <a:r>
              <a:rPr lang="ru-RU" dirty="0" smtClean="0"/>
              <a:t> </a:t>
            </a:r>
            <a:r>
              <a:rPr lang="ru-RU" dirty="0" err="1" smtClean="0"/>
              <a:t>зростав</a:t>
            </a:r>
            <a:r>
              <a:rPr lang="ru-RU" dirty="0" smtClean="0"/>
              <a:t> в </a:t>
            </a:r>
            <a:r>
              <a:rPr lang="ru-RU" dirty="0" err="1" smtClean="0"/>
              <a:t>інтелігентній</a:t>
            </a:r>
            <a:r>
              <a:rPr lang="ru-RU" dirty="0" smtClean="0"/>
              <a:t> родині, де </a:t>
            </a:r>
            <a:r>
              <a:rPr lang="ru-RU" dirty="0" err="1" smtClean="0"/>
              <a:t>шанували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 та </a:t>
            </a:r>
            <a:r>
              <a:rPr lang="ru-RU" dirty="0" err="1" smtClean="0"/>
              <a:t>літературу</a:t>
            </a:r>
            <a:r>
              <a:rPr lang="ru-RU" dirty="0" smtClean="0"/>
              <a:t>. В </a:t>
            </a:r>
            <a:r>
              <a:rPr lang="ru-RU" dirty="0" err="1" smtClean="0"/>
              <a:t>школі</a:t>
            </a:r>
            <a:r>
              <a:rPr lang="ru-RU" dirty="0" smtClean="0"/>
              <a:t> </a:t>
            </a:r>
            <a:r>
              <a:rPr lang="ru-RU" dirty="0" err="1" smtClean="0"/>
              <a:t>вчився</a:t>
            </a:r>
            <a:r>
              <a:rPr lang="ru-RU" dirty="0" smtClean="0"/>
              <a:t> на </a:t>
            </a:r>
            <a:r>
              <a:rPr lang="ru-RU" dirty="0" err="1" smtClean="0"/>
              <a:t>відмінно</a:t>
            </a:r>
            <a:r>
              <a:rPr lang="ru-RU" dirty="0" smtClean="0"/>
              <a:t>, любив математику, </a:t>
            </a:r>
            <a:r>
              <a:rPr lang="ru-RU" dirty="0" err="1" smtClean="0"/>
              <a:t>грав</a:t>
            </a:r>
            <a:r>
              <a:rPr lang="ru-RU" dirty="0" smtClean="0"/>
              <a:t> у </a:t>
            </a:r>
            <a:r>
              <a:rPr lang="ru-RU" dirty="0" err="1" smtClean="0"/>
              <a:t>шкільному</a:t>
            </a:r>
            <a:r>
              <a:rPr lang="ru-RU" dirty="0" smtClean="0"/>
              <a:t> </a:t>
            </a:r>
            <a:r>
              <a:rPr lang="ru-RU" dirty="0" err="1" smtClean="0"/>
              <a:t>ансамблі</a:t>
            </a:r>
            <a:r>
              <a:rPr lang="ru-RU" dirty="0" smtClean="0"/>
              <a:t>. Тоді ж почав </a:t>
            </a:r>
            <a:r>
              <a:rPr lang="ru-RU" dirty="0" err="1" smtClean="0"/>
              <a:t>цікавитися</a:t>
            </a:r>
            <a:r>
              <a:rPr lang="ru-RU" dirty="0" smtClean="0"/>
              <a:t> </a:t>
            </a:r>
            <a:r>
              <a:rPr lang="ru-RU" dirty="0" err="1" smtClean="0"/>
              <a:t>літературою</a:t>
            </a:r>
            <a:r>
              <a:rPr lang="ru-RU" dirty="0" smtClean="0"/>
              <a:t>: читав </a:t>
            </a:r>
            <a:r>
              <a:rPr lang="ru-RU" dirty="0" err="1" smtClean="0"/>
              <a:t>В.Нестайка</a:t>
            </a:r>
            <a:r>
              <a:rPr lang="ru-RU" dirty="0" smtClean="0"/>
              <a:t>, </a:t>
            </a:r>
            <a:r>
              <a:rPr lang="ru-RU" dirty="0" err="1" smtClean="0"/>
              <a:t>С.Руданського</a:t>
            </a:r>
            <a:r>
              <a:rPr lang="ru-RU" dirty="0" smtClean="0"/>
              <a:t>, </a:t>
            </a:r>
            <a:r>
              <a:rPr lang="ru-RU" dirty="0" err="1" smtClean="0"/>
              <a:t>О.Купріна</a:t>
            </a:r>
            <a:r>
              <a:rPr lang="ru-RU" dirty="0" smtClean="0"/>
              <a:t>,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радянську</a:t>
            </a:r>
            <a:r>
              <a:rPr lang="ru-RU" dirty="0" smtClean="0"/>
              <a:t> </a:t>
            </a:r>
            <a:r>
              <a:rPr lang="ru-RU" dirty="0" err="1" smtClean="0"/>
              <a:t>енциклопедію</a:t>
            </a:r>
            <a:r>
              <a:rPr lang="ru-RU" dirty="0" smtClean="0"/>
              <a:t>. У 14 років написав перші </a:t>
            </a:r>
            <a:r>
              <a:rPr lang="ru-RU" dirty="0" err="1" smtClean="0"/>
              <a:t>вірші</a:t>
            </a:r>
            <a:r>
              <a:rPr lang="ru-RU" dirty="0" smtClean="0"/>
              <a:t>, </a:t>
            </a:r>
            <a:r>
              <a:rPr lang="ru-RU" dirty="0" err="1" smtClean="0"/>
              <a:t>щоправда</a:t>
            </a:r>
            <a:r>
              <a:rPr lang="ru-RU" dirty="0" smtClean="0"/>
              <a:t> </a:t>
            </a:r>
            <a:r>
              <a:rPr lang="ru-RU" dirty="0" err="1" smtClean="0"/>
              <a:t>російською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. </a:t>
            </a:r>
            <a:r>
              <a:rPr lang="ru-RU" dirty="0" err="1" smtClean="0"/>
              <a:t>Особливу</a:t>
            </a:r>
            <a:r>
              <a:rPr lang="ru-RU" dirty="0" smtClean="0"/>
              <a:t> роль у </a:t>
            </a:r>
            <a:r>
              <a:rPr lang="ru-RU" dirty="0" err="1" smtClean="0"/>
              <a:t>літературній</a:t>
            </a:r>
            <a:r>
              <a:rPr lang="ru-RU" dirty="0" smtClean="0"/>
              <a:t> творчості митця </a:t>
            </a:r>
            <a:r>
              <a:rPr lang="ru-RU" dirty="0" err="1" smtClean="0"/>
              <a:t>відіграв</a:t>
            </a:r>
            <a:r>
              <a:rPr lang="ru-RU" dirty="0" smtClean="0"/>
              <a:t> </a:t>
            </a:r>
            <a:r>
              <a:rPr lang="ru-RU" dirty="0" err="1" smtClean="0"/>
              <a:t>чотиритомник</a:t>
            </a:r>
            <a:r>
              <a:rPr lang="ru-RU" dirty="0" smtClean="0"/>
              <a:t> </a:t>
            </a:r>
            <a:r>
              <a:rPr lang="ru-RU" dirty="0" err="1" smtClean="0"/>
              <a:t>Хемінгуея</a:t>
            </a:r>
            <a:r>
              <a:rPr lang="ru-RU" dirty="0" smtClean="0"/>
              <a:t>, </a:t>
            </a:r>
            <a:r>
              <a:rPr lang="ru-RU" dirty="0" err="1" smtClean="0"/>
              <a:t>котрий</a:t>
            </a:r>
            <a:r>
              <a:rPr lang="ru-RU" dirty="0" smtClean="0"/>
              <a:t> став «першим </a:t>
            </a:r>
            <a:r>
              <a:rPr lang="ru-RU" dirty="0" err="1" smtClean="0"/>
              <a:t>підручником</a:t>
            </a:r>
            <a:r>
              <a:rPr lang="ru-RU" dirty="0" smtClean="0"/>
              <a:t> справжньої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 » і дав </a:t>
            </a:r>
            <a:r>
              <a:rPr lang="ru-RU" dirty="0" err="1" smtClean="0"/>
              <a:t>зрозуміти</a:t>
            </a:r>
            <a:r>
              <a:rPr lang="ru-RU" dirty="0" smtClean="0"/>
              <a:t>, «що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речі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переживання</a:t>
            </a:r>
            <a:r>
              <a:rPr lang="ru-RU" dirty="0" smtClean="0"/>
              <a:t>, все </a:t>
            </a:r>
            <a:r>
              <a:rPr lang="ru-RU" dirty="0" err="1" smtClean="0"/>
              <a:t>взагалі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передати</a:t>
            </a:r>
            <a:r>
              <a:rPr lang="ru-RU" dirty="0" smtClean="0"/>
              <a:t>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рідною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». </a:t>
            </a:r>
            <a:r>
              <a:rPr lang="ru-RU" dirty="0" err="1" smtClean="0"/>
              <a:t>Ю.Іздрик</a:t>
            </a:r>
            <a:r>
              <a:rPr lang="ru-RU" dirty="0" smtClean="0"/>
              <a:t> також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музичну</a:t>
            </a:r>
            <a:r>
              <a:rPr lang="ru-RU" dirty="0" smtClean="0"/>
              <a:t> школу по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віолончелі</a:t>
            </a:r>
            <a:r>
              <a:rPr lang="ru-RU" dirty="0" smtClean="0"/>
              <a:t> та </a:t>
            </a:r>
            <a:r>
              <a:rPr lang="ru-RU" dirty="0" err="1" smtClean="0"/>
              <a:t>фортепіано</a:t>
            </a:r>
            <a:r>
              <a:rPr lang="ru-RU" dirty="0" smtClean="0"/>
              <a:t>, </a:t>
            </a:r>
            <a:r>
              <a:rPr lang="ru-RU" dirty="0" err="1" smtClean="0"/>
              <a:t>самотужки</a:t>
            </a:r>
            <a:r>
              <a:rPr lang="ru-RU" dirty="0" smtClean="0"/>
              <a:t> </a:t>
            </a:r>
            <a:r>
              <a:rPr lang="ru-RU" dirty="0" err="1" smtClean="0"/>
              <a:t>опанував</a:t>
            </a:r>
            <a:r>
              <a:rPr lang="ru-RU" dirty="0" smtClean="0"/>
              <a:t> </a:t>
            </a:r>
            <a:r>
              <a:rPr lang="ru-RU" dirty="0" err="1" smtClean="0"/>
              <a:t>гру</a:t>
            </a:r>
            <a:r>
              <a:rPr lang="ru-RU" dirty="0" smtClean="0"/>
              <a:t> на </a:t>
            </a:r>
            <a:r>
              <a:rPr lang="ru-RU" dirty="0" err="1" smtClean="0"/>
              <a:t>гітарі</a:t>
            </a:r>
            <a:r>
              <a:rPr lang="ru-RU" dirty="0" smtClean="0"/>
              <a:t> та </a:t>
            </a:r>
            <a:r>
              <a:rPr lang="ru-RU" dirty="0" err="1" smtClean="0"/>
              <a:t>мандоліні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77" y="0"/>
            <a:ext cx="6123123" cy="40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8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420" y="203961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 </a:t>
            </a:r>
            <a:r>
              <a:rPr lang="ru-RU" dirty="0" err="1" smtClean="0"/>
              <a:t>закінченні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вступив на </a:t>
            </a:r>
            <a:r>
              <a:rPr lang="ru-RU" dirty="0" err="1" smtClean="0"/>
              <a:t>навчання</a:t>
            </a:r>
            <a:r>
              <a:rPr lang="ru-RU" dirty="0" smtClean="0"/>
              <a:t> у </a:t>
            </a:r>
            <a:r>
              <a:rPr lang="ru-RU" dirty="0" err="1" smtClean="0"/>
              <a:t>Львівський</a:t>
            </a:r>
            <a:r>
              <a:rPr lang="ru-RU" dirty="0" smtClean="0"/>
              <a:t> </a:t>
            </a:r>
            <a:r>
              <a:rPr lang="ru-RU" dirty="0" err="1" smtClean="0"/>
              <a:t>політехнічний</a:t>
            </a:r>
            <a:r>
              <a:rPr lang="ru-RU" dirty="0" smtClean="0"/>
              <a:t> </a:t>
            </a:r>
            <a:r>
              <a:rPr lang="ru-RU" dirty="0" err="1" smtClean="0"/>
              <a:t>інститут</a:t>
            </a:r>
            <a:r>
              <a:rPr lang="ru-RU" dirty="0" smtClean="0"/>
              <a:t> на </a:t>
            </a:r>
            <a:r>
              <a:rPr lang="ru-RU" dirty="0" err="1" smtClean="0"/>
              <a:t>механіко-технологічний</a:t>
            </a:r>
            <a:r>
              <a:rPr lang="ru-RU" dirty="0" smtClean="0"/>
              <a:t> факультет. У </a:t>
            </a:r>
            <a:r>
              <a:rPr lang="ru-RU" dirty="0" err="1" smtClean="0"/>
              <a:t>студентські</a:t>
            </a:r>
            <a:r>
              <a:rPr lang="ru-RU" dirty="0" smtClean="0"/>
              <a:t> роки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мистецтва, </a:t>
            </a:r>
            <a:r>
              <a:rPr lang="ru-RU" dirty="0" err="1" smtClean="0"/>
              <a:t>відвідував</a:t>
            </a:r>
            <a:r>
              <a:rPr lang="ru-RU" dirty="0" smtClean="0"/>
              <a:t> </a:t>
            </a:r>
            <a:r>
              <a:rPr lang="ru-RU" dirty="0" err="1" smtClean="0"/>
              <a:t>публічні</a:t>
            </a:r>
            <a:r>
              <a:rPr lang="ru-RU" dirty="0" smtClean="0"/>
              <a:t> </a:t>
            </a:r>
            <a:r>
              <a:rPr lang="ru-RU" dirty="0" err="1" smtClean="0"/>
              <a:t>лекції</a:t>
            </a:r>
            <a:r>
              <a:rPr lang="ru-RU" dirty="0" smtClean="0"/>
              <a:t> з </a:t>
            </a:r>
            <a:r>
              <a:rPr lang="ru-RU" dirty="0" err="1" smtClean="0"/>
              <a:t>мистецтвознавства</a:t>
            </a:r>
            <a:r>
              <a:rPr lang="ru-RU" dirty="0" smtClean="0"/>
              <a:t>, </a:t>
            </a:r>
            <a:r>
              <a:rPr lang="ru-RU" dirty="0" err="1" smtClean="0"/>
              <a:t>грав</a:t>
            </a:r>
            <a:r>
              <a:rPr lang="ru-RU" dirty="0" smtClean="0"/>
              <a:t> у рок-</a:t>
            </a:r>
            <a:r>
              <a:rPr lang="ru-RU" dirty="0" err="1" smtClean="0"/>
              <a:t>гурті</a:t>
            </a:r>
            <a:r>
              <a:rPr lang="ru-RU" dirty="0" smtClean="0"/>
              <a:t>, брав участь у постановках </a:t>
            </a:r>
            <a:r>
              <a:rPr lang="ru-RU" dirty="0" err="1" smtClean="0"/>
              <a:t>самодіяльного</a:t>
            </a:r>
            <a:r>
              <a:rPr lang="ru-RU" dirty="0" smtClean="0"/>
              <a:t> </a:t>
            </a:r>
            <a:r>
              <a:rPr lang="ru-RU" dirty="0" err="1" smtClean="0"/>
              <a:t>студентського</a:t>
            </a:r>
            <a:r>
              <a:rPr lang="ru-RU" dirty="0" smtClean="0"/>
              <a:t> театру.</a:t>
            </a:r>
          </a:p>
          <a:p>
            <a:r>
              <a:rPr lang="ru-RU" dirty="0" err="1" smtClean="0"/>
              <a:t>Закінчивши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у 1984 р., Юрко Іздрик почав працювати </a:t>
            </a:r>
            <a:r>
              <a:rPr lang="ru-RU" dirty="0" err="1" smtClean="0"/>
              <a:t>інженером</a:t>
            </a:r>
            <a:r>
              <a:rPr lang="ru-RU" dirty="0" smtClean="0"/>
              <a:t> на </a:t>
            </a:r>
            <a:r>
              <a:rPr lang="ru-RU" dirty="0" err="1" smtClean="0"/>
              <a:t>Івано-Франківському</a:t>
            </a:r>
            <a:r>
              <a:rPr lang="ru-RU" dirty="0" smtClean="0"/>
              <a:t> </a:t>
            </a:r>
            <a:r>
              <a:rPr lang="ru-RU" dirty="0" err="1" smtClean="0"/>
              <a:t>заводі</a:t>
            </a:r>
            <a:r>
              <a:rPr lang="ru-RU" dirty="0" smtClean="0"/>
              <a:t> </a:t>
            </a:r>
            <a:r>
              <a:rPr lang="ru-RU" dirty="0" err="1" smtClean="0"/>
              <a:t>автоматизованих</a:t>
            </a:r>
            <a:r>
              <a:rPr lang="ru-RU" dirty="0" smtClean="0"/>
              <a:t> </a:t>
            </a:r>
            <a:r>
              <a:rPr lang="ru-RU" dirty="0" err="1" smtClean="0"/>
              <a:t>ливарних</a:t>
            </a:r>
            <a:r>
              <a:rPr lang="ru-RU" dirty="0" smtClean="0"/>
              <a:t> машин (1984–1986), згодом — у </a:t>
            </a:r>
            <a:r>
              <a:rPr lang="ru-RU" dirty="0" err="1" smtClean="0"/>
              <a:t>Калуському</a:t>
            </a:r>
            <a:r>
              <a:rPr lang="ru-RU" dirty="0" smtClean="0"/>
              <a:t> </a:t>
            </a:r>
            <a:r>
              <a:rPr lang="ru-RU" dirty="0" err="1" smtClean="0"/>
              <a:t>науково-дослідному</a:t>
            </a:r>
            <a:r>
              <a:rPr lang="ru-RU" dirty="0" smtClean="0"/>
              <a:t> </a:t>
            </a:r>
            <a:r>
              <a:rPr lang="ru-RU" dirty="0" err="1" smtClean="0"/>
              <a:t>інституті</a:t>
            </a:r>
            <a:r>
              <a:rPr lang="ru-RU" dirty="0" smtClean="0"/>
              <a:t> </a:t>
            </a:r>
            <a:r>
              <a:rPr lang="ru-RU" dirty="0" err="1" smtClean="0"/>
              <a:t>галургії</a:t>
            </a:r>
            <a:r>
              <a:rPr lang="ru-RU" dirty="0" smtClean="0"/>
              <a:t> (1986–1990).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" y="2873603"/>
            <a:ext cx="5613874" cy="371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92" y="0"/>
            <a:ext cx="4553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4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612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Наприкінці</a:t>
            </a:r>
            <a:r>
              <a:rPr lang="ru-RU" dirty="0" smtClean="0"/>
              <a:t> 80-их років </a:t>
            </a:r>
            <a:r>
              <a:rPr lang="ru-RU" dirty="0" err="1" smtClean="0"/>
              <a:t>письменник</a:t>
            </a:r>
            <a:r>
              <a:rPr lang="ru-RU" dirty="0" smtClean="0"/>
              <a:t> активно </a:t>
            </a:r>
            <a:r>
              <a:rPr lang="ru-RU" dirty="0" err="1" smtClean="0"/>
              <a:t>включився</a:t>
            </a:r>
            <a:r>
              <a:rPr lang="ru-RU" dirty="0" smtClean="0"/>
              <a:t> у </a:t>
            </a:r>
            <a:r>
              <a:rPr lang="ru-RU" dirty="0" err="1" smtClean="0"/>
              <a:t>мистецьке</a:t>
            </a:r>
            <a:r>
              <a:rPr lang="ru-RU" dirty="0" smtClean="0"/>
              <a:t> життя: брав участь у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офіційних</a:t>
            </a:r>
            <a:r>
              <a:rPr lang="ru-RU" dirty="0" smtClean="0"/>
              <a:t> та </a:t>
            </a:r>
            <a:r>
              <a:rPr lang="ru-RU" dirty="0" err="1" smtClean="0"/>
              <a:t>неофіційних</a:t>
            </a:r>
            <a:r>
              <a:rPr lang="ru-RU" dirty="0" smtClean="0"/>
              <a:t> </a:t>
            </a:r>
            <a:r>
              <a:rPr lang="ru-RU" dirty="0" err="1" smtClean="0"/>
              <a:t>мистецьких</a:t>
            </a:r>
            <a:r>
              <a:rPr lang="ru-RU" dirty="0" smtClean="0"/>
              <a:t> </a:t>
            </a:r>
            <a:r>
              <a:rPr lang="ru-RU" dirty="0" err="1" smtClean="0"/>
              <a:t>акціях</a:t>
            </a:r>
            <a:r>
              <a:rPr lang="ru-RU" dirty="0" smtClean="0"/>
              <a:t>, </a:t>
            </a:r>
            <a:r>
              <a:rPr lang="ru-RU" dirty="0" err="1" smtClean="0"/>
              <a:t>виставках</a:t>
            </a:r>
            <a:r>
              <a:rPr lang="ru-RU" dirty="0" smtClean="0"/>
              <a:t>, </a:t>
            </a:r>
            <a:r>
              <a:rPr lang="ru-RU" dirty="0" err="1" smtClean="0"/>
              <a:t>співпрацював</a:t>
            </a:r>
            <a:r>
              <a:rPr lang="ru-RU" dirty="0" smtClean="0"/>
              <a:t> з </a:t>
            </a:r>
            <a:r>
              <a:rPr lang="ru-RU" dirty="0" err="1" smtClean="0"/>
              <a:t>обласною</a:t>
            </a:r>
            <a:r>
              <a:rPr lang="ru-RU" dirty="0" smtClean="0"/>
              <a:t> </a:t>
            </a:r>
            <a:r>
              <a:rPr lang="ru-RU" dirty="0" err="1" smtClean="0"/>
              <a:t>комсомольською</a:t>
            </a:r>
            <a:r>
              <a:rPr lang="ru-RU" dirty="0" smtClean="0"/>
              <a:t> газетою. У 1989 р. </a:t>
            </a:r>
            <a:r>
              <a:rPr lang="ru-RU" dirty="0" err="1" smtClean="0"/>
              <a:t>розпочалася</a:t>
            </a:r>
            <a:r>
              <a:rPr lang="ru-RU" dirty="0" smtClean="0"/>
              <a:t> </a:t>
            </a:r>
            <a:r>
              <a:rPr lang="ru-RU" dirty="0" err="1" smtClean="0"/>
              <a:t>історія</a:t>
            </a:r>
            <a:r>
              <a:rPr lang="ru-RU" dirty="0" smtClean="0"/>
              <a:t> легендарного журналу — «</a:t>
            </a:r>
            <a:r>
              <a:rPr lang="ru-RU" dirty="0" err="1" smtClean="0"/>
              <a:t>Четвер</a:t>
            </a:r>
            <a:r>
              <a:rPr lang="ru-RU" dirty="0" smtClean="0"/>
              <a:t>». Перші два </a:t>
            </a:r>
            <a:r>
              <a:rPr lang="ru-RU" dirty="0" err="1" smtClean="0"/>
              <a:t>номери</a:t>
            </a:r>
            <a:r>
              <a:rPr lang="ru-RU" dirty="0" smtClean="0"/>
              <a:t> були </a:t>
            </a:r>
            <a:r>
              <a:rPr lang="ru-RU" dirty="0" err="1" smtClean="0"/>
              <a:t>самвидавними</a:t>
            </a:r>
            <a:r>
              <a:rPr lang="ru-RU" dirty="0" smtClean="0"/>
              <a:t>. У 1990 р. на одному з </a:t>
            </a:r>
            <a:r>
              <a:rPr lang="ru-RU" dirty="0" err="1" smtClean="0"/>
              <a:t>мистецьких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 (під час </a:t>
            </a:r>
            <a:r>
              <a:rPr lang="ru-RU" dirty="0" err="1" smtClean="0"/>
              <a:t>підготовки</a:t>
            </a:r>
            <a:r>
              <a:rPr lang="ru-RU" dirty="0" smtClean="0"/>
              <a:t> </a:t>
            </a:r>
            <a:r>
              <a:rPr lang="ru-RU" dirty="0" err="1" smtClean="0"/>
              <a:t>бієнале</a:t>
            </a:r>
            <a:r>
              <a:rPr lang="ru-RU" dirty="0" smtClean="0"/>
              <a:t> «</a:t>
            </a:r>
            <a:r>
              <a:rPr lang="ru-RU" dirty="0" err="1" smtClean="0"/>
              <a:t>Імпреза</a:t>
            </a:r>
            <a:r>
              <a:rPr lang="ru-RU" dirty="0" smtClean="0"/>
              <a:t>», що </a:t>
            </a:r>
            <a:r>
              <a:rPr lang="ru-RU" dirty="0" err="1" smtClean="0"/>
              <a:t>відбулося</a:t>
            </a:r>
            <a:r>
              <a:rPr lang="ru-RU" dirty="0" smtClean="0"/>
              <a:t> в </a:t>
            </a:r>
            <a:r>
              <a:rPr lang="ru-RU" dirty="0" err="1" smtClean="0"/>
              <a:t>Івано-Франківську</a:t>
            </a:r>
            <a:r>
              <a:rPr lang="ru-RU" dirty="0" smtClean="0"/>
              <a:t>) Іздрик </a:t>
            </a:r>
            <a:r>
              <a:rPr lang="ru-RU" dirty="0" err="1" smtClean="0"/>
              <a:t>познайомився</a:t>
            </a:r>
            <a:r>
              <a:rPr lang="ru-RU" dirty="0" smtClean="0"/>
              <a:t> з </a:t>
            </a:r>
            <a:r>
              <a:rPr lang="ru-RU" dirty="0" err="1" smtClean="0"/>
              <a:t>Юрієм</a:t>
            </a:r>
            <a:r>
              <a:rPr lang="ru-RU" dirty="0" smtClean="0"/>
              <a:t> </a:t>
            </a:r>
            <a:r>
              <a:rPr lang="ru-RU" dirty="0" err="1" smtClean="0"/>
              <a:t>Андруховичем</a:t>
            </a:r>
            <a:r>
              <a:rPr lang="ru-RU" dirty="0" smtClean="0"/>
              <a:t>, що стало </a:t>
            </a:r>
            <a:r>
              <a:rPr lang="ru-RU" dirty="0" err="1" smtClean="0"/>
              <a:t>визначальним</a:t>
            </a:r>
            <a:r>
              <a:rPr lang="ru-RU" dirty="0" smtClean="0"/>
              <a:t> у </a:t>
            </a:r>
            <a:r>
              <a:rPr lang="ru-RU" dirty="0" err="1" smtClean="0"/>
              <a:t>житті</a:t>
            </a:r>
            <a:r>
              <a:rPr lang="ru-RU" dirty="0" smtClean="0"/>
              <a:t> автора. Юрко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Андруховичу</a:t>
            </a:r>
            <a:r>
              <a:rPr lang="ru-RU" dirty="0" smtClean="0"/>
              <a:t> разом </a:t>
            </a:r>
            <a:r>
              <a:rPr lang="ru-RU" dirty="0" err="1" smtClean="0"/>
              <a:t>випускати</a:t>
            </a:r>
            <a:r>
              <a:rPr lang="ru-RU" dirty="0" smtClean="0"/>
              <a:t> «</a:t>
            </a:r>
            <a:r>
              <a:rPr lang="ru-RU" dirty="0" err="1" smtClean="0"/>
              <a:t>Четвер</a:t>
            </a:r>
            <a:r>
              <a:rPr lang="ru-RU" dirty="0" smtClean="0"/>
              <a:t>», на що той </a:t>
            </a:r>
            <a:r>
              <a:rPr lang="ru-RU" dirty="0" err="1" smtClean="0"/>
              <a:t>одразу</a:t>
            </a:r>
            <a:r>
              <a:rPr lang="ru-RU" dirty="0" smtClean="0"/>
              <a:t> ж </a:t>
            </a:r>
            <a:r>
              <a:rPr lang="ru-RU" dirty="0" err="1" smtClean="0"/>
              <a:t>погодився</a:t>
            </a:r>
            <a:r>
              <a:rPr lang="ru-RU" dirty="0" smtClean="0"/>
              <a:t>. Кілька років </a:t>
            </a:r>
            <a:r>
              <a:rPr lang="ru-RU" dirty="0" err="1" smtClean="0"/>
              <a:t>митці</a:t>
            </a:r>
            <a:r>
              <a:rPr lang="ru-RU" dirty="0" smtClean="0"/>
              <a:t> </a:t>
            </a:r>
            <a:r>
              <a:rPr lang="ru-RU" dirty="0" err="1" smtClean="0"/>
              <a:t>працювали</a:t>
            </a:r>
            <a:r>
              <a:rPr lang="ru-RU" dirty="0" smtClean="0"/>
              <a:t> над журналом разом. </a:t>
            </a:r>
            <a:r>
              <a:rPr lang="ru-RU" dirty="0" err="1" smtClean="0"/>
              <a:t>Дружні</a:t>
            </a:r>
            <a:r>
              <a:rPr lang="ru-RU" dirty="0" smtClean="0"/>
              <a:t> </a:t>
            </a:r>
            <a:r>
              <a:rPr lang="ru-RU" dirty="0" err="1" smtClean="0"/>
              <a:t>стосунки</a:t>
            </a:r>
            <a:r>
              <a:rPr lang="ru-RU" dirty="0" smtClean="0"/>
              <a:t> </a:t>
            </a:r>
            <a:r>
              <a:rPr lang="ru-RU" dirty="0" err="1" smtClean="0"/>
              <a:t>Ю.Андрухович</a:t>
            </a:r>
            <a:r>
              <a:rPr lang="ru-RU" dirty="0" smtClean="0"/>
              <a:t> та </a:t>
            </a:r>
            <a:r>
              <a:rPr lang="ru-RU" dirty="0" err="1" smtClean="0"/>
              <a:t>Ю.Іздрик</a:t>
            </a:r>
            <a:r>
              <a:rPr lang="ru-RU" dirty="0" smtClean="0"/>
              <a:t> </a:t>
            </a:r>
            <a:r>
              <a:rPr lang="ru-RU" dirty="0" err="1" smtClean="0"/>
              <a:t>підтримують</a:t>
            </a:r>
            <a:r>
              <a:rPr lang="ru-RU" dirty="0" smtClean="0"/>
              <a:t> до </a:t>
            </a:r>
            <a:r>
              <a:rPr lang="ru-RU" dirty="0" err="1" smtClean="0"/>
              <a:t>сьогодні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31" y="1261241"/>
            <a:ext cx="6224569" cy="413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31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737" y="92018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Перші твори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у </a:t>
            </a:r>
            <a:r>
              <a:rPr lang="ru-RU" dirty="0" err="1" smtClean="0"/>
              <a:t>самвидавних</a:t>
            </a:r>
            <a:r>
              <a:rPr lang="ru-RU" dirty="0" smtClean="0"/>
              <a:t> </a:t>
            </a:r>
            <a:r>
              <a:rPr lang="ru-RU" dirty="0" err="1" smtClean="0"/>
              <a:t>випусках</a:t>
            </a:r>
            <a:r>
              <a:rPr lang="ru-RU" dirty="0" smtClean="0"/>
              <a:t> </a:t>
            </a:r>
            <a:r>
              <a:rPr lang="ru-RU" dirty="0" err="1" smtClean="0"/>
              <a:t>журналів</a:t>
            </a:r>
            <a:r>
              <a:rPr lang="ru-RU" dirty="0" smtClean="0"/>
              <a:t> «</a:t>
            </a:r>
            <a:r>
              <a:rPr lang="ru-RU" dirty="0" err="1" smtClean="0"/>
              <a:t>Четвер</a:t>
            </a:r>
            <a:r>
              <a:rPr lang="ru-RU" dirty="0" smtClean="0"/>
              <a:t>» та «</a:t>
            </a:r>
            <a:r>
              <a:rPr lang="ru-RU" dirty="0" err="1" smtClean="0"/>
              <a:t>Відрижка</a:t>
            </a:r>
            <a:r>
              <a:rPr lang="ru-RU" dirty="0" smtClean="0"/>
              <a:t>» (</a:t>
            </a:r>
            <a:r>
              <a:rPr lang="ru-RU" dirty="0" err="1" smtClean="0"/>
              <a:t>Польща</a:t>
            </a:r>
            <a:r>
              <a:rPr lang="ru-RU" dirty="0" smtClean="0"/>
              <a:t>). В </a:t>
            </a:r>
            <a:r>
              <a:rPr lang="ru-RU" dirty="0" err="1" smtClean="0"/>
              <a:t>останньому</a:t>
            </a:r>
            <a:r>
              <a:rPr lang="ru-RU" dirty="0" smtClean="0"/>
              <a:t> </a:t>
            </a:r>
            <a:r>
              <a:rPr lang="ru-RU" dirty="0" err="1" smtClean="0"/>
              <a:t>надруковані</a:t>
            </a:r>
            <a:r>
              <a:rPr lang="ru-RU" dirty="0" smtClean="0"/>
              <a:t> перші </a:t>
            </a:r>
            <a:r>
              <a:rPr lang="ru-RU" dirty="0" err="1" smtClean="0"/>
              <a:t>вірші</a:t>
            </a:r>
            <a:r>
              <a:rPr lang="ru-RU" dirty="0" smtClean="0"/>
              <a:t>. У «</a:t>
            </a:r>
            <a:r>
              <a:rPr lang="ru-RU" dirty="0" err="1" smtClean="0"/>
              <a:t>Четверзі</a:t>
            </a:r>
            <a:r>
              <a:rPr lang="ru-RU" dirty="0" smtClean="0"/>
              <a:t>» були </a:t>
            </a:r>
            <a:r>
              <a:rPr lang="ru-RU" dirty="0" err="1" smtClean="0"/>
              <a:t>опубліковані</a:t>
            </a:r>
            <a:r>
              <a:rPr lang="ru-RU" dirty="0" smtClean="0"/>
              <a:t> цикл </a:t>
            </a:r>
            <a:r>
              <a:rPr lang="ru-RU" dirty="0" err="1" smtClean="0"/>
              <a:t>оповідань</a:t>
            </a:r>
            <a:r>
              <a:rPr lang="ru-RU" dirty="0" smtClean="0"/>
              <a:t> «</a:t>
            </a:r>
            <a:r>
              <a:rPr lang="ru-RU" dirty="0" err="1" smtClean="0"/>
              <a:t>Остання</a:t>
            </a:r>
            <a:r>
              <a:rPr lang="ru-RU" dirty="0" smtClean="0"/>
              <a:t> </a:t>
            </a:r>
            <a:r>
              <a:rPr lang="ru-RU" dirty="0" err="1" smtClean="0"/>
              <a:t>війна</a:t>
            </a:r>
            <a:r>
              <a:rPr lang="ru-RU" dirty="0" smtClean="0"/>
              <a:t>» та </a:t>
            </a:r>
            <a:r>
              <a:rPr lang="ru-RU" dirty="0" err="1" smtClean="0"/>
              <a:t>поетичний</a:t>
            </a:r>
            <a:r>
              <a:rPr lang="ru-RU" dirty="0" smtClean="0"/>
              <a:t> цикл «Десять </a:t>
            </a:r>
            <a:r>
              <a:rPr lang="ru-RU" dirty="0" err="1" smtClean="0"/>
              <a:t>віршів</a:t>
            </a:r>
            <a:r>
              <a:rPr lang="ru-RU" dirty="0" smtClean="0"/>
              <a:t> про </a:t>
            </a:r>
            <a:r>
              <a:rPr lang="ru-RU" dirty="0" err="1" smtClean="0"/>
              <a:t>Батьківщину</a:t>
            </a:r>
            <a:r>
              <a:rPr lang="ru-RU" dirty="0" smtClean="0"/>
              <a:t>». Після </a:t>
            </a:r>
            <a:r>
              <a:rPr lang="ru-RU" dirty="0" err="1" smtClean="0"/>
              <a:t>появи</a:t>
            </a:r>
            <a:r>
              <a:rPr lang="ru-RU" dirty="0" smtClean="0"/>
              <a:t> перших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дехто</a:t>
            </a:r>
            <a:r>
              <a:rPr lang="ru-RU" dirty="0" smtClean="0"/>
              <a:t> з </a:t>
            </a:r>
            <a:r>
              <a:rPr lang="ru-RU" dirty="0" err="1" smtClean="0"/>
              <a:t>критиків</a:t>
            </a:r>
            <a:r>
              <a:rPr lang="ru-RU" dirty="0" smtClean="0"/>
              <a:t> </a:t>
            </a:r>
            <a:r>
              <a:rPr lang="ru-RU" dirty="0" err="1" smtClean="0"/>
              <a:t>вважав</a:t>
            </a:r>
            <a:r>
              <a:rPr lang="ru-RU" dirty="0" smtClean="0"/>
              <a:t>, що «Іздрик — це </a:t>
            </a:r>
            <a:r>
              <a:rPr lang="ru-RU" dirty="0" err="1" smtClean="0"/>
              <a:t>фікція</a:t>
            </a:r>
            <a:r>
              <a:rPr lang="ru-RU" dirty="0" smtClean="0"/>
              <a:t>, </a:t>
            </a:r>
            <a:r>
              <a:rPr lang="ru-RU" dirty="0" err="1" smtClean="0"/>
              <a:t>псевдонім</a:t>
            </a:r>
            <a:r>
              <a:rPr lang="ru-RU" dirty="0" smtClean="0"/>
              <a:t> </a:t>
            </a:r>
            <a:r>
              <a:rPr lang="ru-RU" dirty="0" err="1" smtClean="0"/>
              <a:t>Андруховича</a:t>
            </a:r>
            <a:r>
              <a:rPr lang="ru-RU" dirty="0" smtClean="0"/>
              <a:t>». Це й не дивно, </a:t>
            </a:r>
            <a:r>
              <a:rPr lang="ru-RU" dirty="0" err="1" smtClean="0"/>
              <a:t>адже</a:t>
            </a:r>
            <a:r>
              <a:rPr lang="ru-RU" dirty="0" smtClean="0"/>
              <a:t> у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творах</a:t>
            </a:r>
            <a:r>
              <a:rPr lang="ru-RU" dirty="0" smtClean="0"/>
              <a:t> </a:t>
            </a:r>
            <a:r>
              <a:rPr lang="ru-RU" dirty="0" err="1" smtClean="0"/>
              <a:t>Іздрика</a:t>
            </a:r>
            <a:r>
              <a:rPr lang="ru-RU" dirty="0" smtClean="0"/>
              <a:t>, </a:t>
            </a:r>
            <a:r>
              <a:rPr lang="ru-RU" dirty="0" err="1" smtClean="0"/>
              <a:t>Андруховича</a:t>
            </a:r>
            <a:r>
              <a:rPr lang="ru-RU" dirty="0" smtClean="0"/>
              <a:t>, а також </a:t>
            </a:r>
            <a:r>
              <a:rPr lang="ru-RU" dirty="0" err="1" smtClean="0"/>
              <a:t>Прохаська</a:t>
            </a:r>
            <a:r>
              <a:rPr lang="ru-RU" dirty="0" smtClean="0"/>
              <a:t> </a:t>
            </a:r>
            <a:r>
              <a:rPr lang="ru-RU" dirty="0" err="1" smtClean="0"/>
              <a:t>перегукуються</a:t>
            </a:r>
            <a:r>
              <a:rPr lang="ru-RU" dirty="0" smtClean="0"/>
              <a:t>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сюжети</a:t>
            </a:r>
            <a:r>
              <a:rPr lang="ru-RU" dirty="0" smtClean="0"/>
              <a:t>, </a:t>
            </a:r>
            <a:r>
              <a:rPr lang="ru-RU" dirty="0" err="1" smtClean="0"/>
              <a:t>герої</a:t>
            </a:r>
            <a:r>
              <a:rPr lang="ru-RU" dirty="0" smtClean="0"/>
              <a:t> та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фрази</a:t>
            </a:r>
            <a:r>
              <a:rPr lang="ru-RU" dirty="0" smtClean="0"/>
              <a:t>, що й </a:t>
            </a:r>
            <a:r>
              <a:rPr lang="ru-RU" dirty="0" err="1" smtClean="0"/>
              <a:t>об'єднує</a:t>
            </a:r>
            <a:r>
              <a:rPr lang="ru-RU" dirty="0" smtClean="0"/>
              <a:t> та </a:t>
            </a:r>
            <a:r>
              <a:rPr lang="ru-RU" dirty="0" err="1" smtClean="0"/>
              <a:t>вирізняє</a:t>
            </a:r>
            <a:r>
              <a:rPr lang="ru-RU" dirty="0" smtClean="0"/>
              <a:t> </a:t>
            </a:r>
            <a:r>
              <a:rPr lang="ru-RU" dirty="0" err="1" smtClean="0"/>
              <a:t>творців</a:t>
            </a:r>
            <a:r>
              <a:rPr lang="ru-RU" dirty="0" smtClean="0"/>
              <a:t> «</a:t>
            </a:r>
            <a:r>
              <a:rPr lang="ru-RU" dirty="0" err="1" smtClean="0"/>
              <a:t>станіславського</a:t>
            </a:r>
            <a:r>
              <a:rPr lang="ru-RU" dirty="0" smtClean="0"/>
              <a:t> феномену»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оригінальністю</a:t>
            </a:r>
            <a:r>
              <a:rPr lang="ru-RU" dirty="0" smtClean="0"/>
              <a:t>. З часом Юрко Іздрик заявив себе як </a:t>
            </a:r>
            <a:r>
              <a:rPr lang="ru-RU" dirty="0" err="1" smtClean="0"/>
              <a:t>неординарний</a:t>
            </a:r>
            <a:r>
              <a:rPr lang="ru-RU" dirty="0" smtClean="0"/>
              <a:t> </a:t>
            </a:r>
            <a:r>
              <a:rPr lang="ru-RU" dirty="0" err="1" smtClean="0"/>
              <a:t>митець</a:t>
            </a:r>
            <a:r>
              <a:rPr lang="ru-RU" dirty="0" smtClean="0"/>
              <a:t> і </a:t>
            </a:r>
            <a:r>
              <a:rPr lang="ru-RU" dirty="0" err="1" smtClean="0"/>
              <a:t>ні</a:t>
            </a:r>
            <a:r>
              <a:rPr lang="ru-RU" dirty="0" smtClean="0"/>
              <a:t> про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плагіат</a:t>
            </a:r>
            <a:r>
              <a:rPr lang="ru-RU" dirty="0" smtClean="0"/>
              <a:t> вже </a:t>
            </a:r>
            <a:r>
              <a:rPr lang="ru-RU" dirty="0" err="1" smtClean="0"/>
              <a:t>мова</a:t>
            </a:r>
            <a:r>
              <a:rPr lang="ru-RU" dirty="0" smtClean="0"/>
              <a:t> не </a:t>
            </a:r>
            <a:r>
              <a:rPr lang="ru-RU" dirty="0" err="1" smtClean="0"/>
              <a:t>йшла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737" y="920189"/>
            <a:ext cx="5510462" cy="43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393" y="427049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Після </a:t>
            </a:r>
            <a:r>
              <a:rPr lang="ru-RU" dirty="0" err="1" smtClean="0"/>
              <a:t>літературного</a:t>
            </a:r>
            <a:r>
              <a:rPr lang="ru-RU" dirty="0" smtClean="0"/>
              <a:t> дебюту </a:t>
            </a:r>
            <a:r>
              <a:rPr lang="ru-RU" dirty="0" err="1" smtClean="0"/>
              <a:t>митець</a:t>
            </a:r>
            <a:r>
              <a:rPr lang="ru-RU" dirty="0" smtClean="0"/>
              <a:t> </a:t>
            </a:r>
            <a:r>
              <a:rPr lang="ru-RU" dirty="0" err="1" smtClean="0"/>
              <a:t>ненадовго</a:t>
            </a:r>
            <a:r>
              <a:rPr lang="ru-RU" dirty="0" smtClean="0"/>
              <a:t> </a:t>
            </a:r>
            <a:r>
              <a:rPr lang="ru-RU" dirty="0" err="1" smtClean="0"/>
              <a:t>перериває</a:t>
            </a:r>
            <a:r>
              <a:rPr lang="ru-RU" dirty="0" smtClean="0"/>
              <a:t> </a:t>
            </a:r>
            <a:r>
              <a:rPr lang="ru-RU" dirty="0" err="1" smtClean="0"/>
              <a:t>письменницьку</a:t>
            </a:r>
            <a:r>
              <a:rPr lang="ru-RU" dirty="0" smtClean="0"/>
              <a:t> творчість.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редакції</a:t>
            </a:r>
            <a:r>
              <a:rPr lang="ru-RU" dirty="0" smtClean="0"/>
              <a:t> «Четверга», Іздрик </a:t>
            </a:r>
            <a:r>
              <a:rPr lang="ru-RU" dirty="0" err="1" smtClean="0"/>
              <a:t>починає</a:t>
            </a:r>
            <a:r>
              <a:rPr lang="ru-RU" dirty="0" smtClean="0"/>
              <a:t> активно </a:t>
            </a:r>
            <a:r>
              <a:rPr lang="ru-RU" dirty="0" err="1" smtClean="0"/>
              <a:t>займатися</a:t>
            </a:r>
            <a:r>
              <a:rPr lang="ru-RU" dirty="0" smtClean="0"/>
              <a:t> </a:t>
            </a:r>
            <a:r>
              <a:rPr lang="ru-RU" dirty="0" err="1" smtClean="0"/>
              <a:t>малярством</a:t>
            </a:r>
            <a:r>
              <a:rPr lang="ru-RU" dirty="0" smtClean="0"/>
              <a:t> (1990–1994). Про це </a:t>
            </a:r>
            <a:r>
              <a:rPr lang="ru-RU" dirty="0" err="1" smtClean="0"/>
              <a:t>свідчить</a:t>
            </a:r>
            <a:r>
              <a:rPr lang="ru-RU" dirty="0" smtClean="0"/>
              <a:t> участь у </a:t>
            </a:r>
            <a:r>
              <a:rPr lang="ru-RU" dirty="0" err="1" smtClean="0"/>
              <a:t>численних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виставках</a:t>
            </a:r>
            <a:r>
              <a:rPr lang="ru-RU" dirty="0" smtClean="0"/>
              <a:t>: «</a:t>
            </a:r>
            <a:r>
              <a:rPr lang="ru-RU" dirty="0" err="1" smtClean="0"/>
              <a:t>Провінційний</a:t>
            </a:r>
            <a:r>
              <a:rPr lang="ru-RU" dirty="0" smtClean="0"/>
              <a:t> </a:t>
            </a:r>
            <a:r>
              <a:rPr lang="ru-RU" dirty="0" err="1" smtClean="0"/>
              <a:t>додаток</a:t>
            </a:r>
            <a:r>
              <a:rPr lang="ru-RU" dirty="0" smtClean="0"/>
              <a:t> № 2» (1991), «Пасаж-1» (1992), «</a:t>
            </a:r>
            <a:r>
              <a:rPr lang="en-US" dirty="0" smtClean="0"/>
              <a:t>s-</a:t>
            </a:r>
            <a:r>
              <a:rPr lang="ru-RU" dirty="0" err="1" smtClean="0"/>
              <a:t>об'єкт</a:t>
            </a:r>
            <a:r>
              <a:rPr lang="ru-RU" dirty="0" smtClean="0"/>
              <a:t>» (1993), </a:t>
            </a:r>
            <a:r>
              <a:rPr lang="ru-RU" dirty="0" err="1" smtClean="0"/>
              <a:t>бієнале</a:t>
            </a:r>
            <a:r>
              <a:rPr lang="ru-RU" dirty="0" smtClean="0"/>
              <a:t> «</a:t>
            </a:r>
            <a:r>
              <a:rPr lang="ru-RU" dirty="0" err="1" smtClean="0"/>
              <a:t>Імпреза</a:t>
            </a:r>
            <a:r>
              <a:rPr lang="ru-RU" dirty="0" smtClean="0"/>
              <a:t>» (1993), «</a:t>
            </a:r>
            <a:r>
              <a:rPr lang="ru-RU" dirty="0" err="1" smtClean="0"/>
              <a:t>Дні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мистецтва у </a:t>
            </a:r>
            <a:r>
              <a:rPr lang="ru-RU" dirty="0" err="1" smtClean="0"/>
              <a:t>Львові</a:t>
            </a:r>
            <a:r>
              <a:rPr lang="ru-RU" dirty="0" smtClean="0"/>
              <a:t>» (1994), «</a:t>
            </a:r>
            <a:r>
              <a:rPr lang="ru-RU" dirty="0" err="1" smtClean="0"/>
              <a:t>Повернення</a:t>
            </a:r>
            <a:r>
              <a:rPr lang="ru-RU" dirty="0" smtClean="0"/>
              <a:t> в Калуш» (1994)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Поміж</a:t>
            </a:r>
            <a:r>
              <a:rPr lang="ru-RU" dirty="0" smtClean="0"/>
              <a:t> </a:t>
            </a:r>
            <a:r>
              <a:rPr lang="ru-RU" dirty="0" err="1" smtClean="0"/>
              <a:t>цим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художнім</a:t>
            </a:r>
            <a:r>
              <a:rPr lang="ru-RU" dirty="0" smtClean="0"/>
              <a:t> </a:t>
            </a:r>
            <a:r>
              <a:rPr lang="ru-RU" dirty="0" err="1" smtClean="0"/>
              <a:t>оформленням</a:t>
            </a:r>
            <a:r>
              <a:rPr lang="ru-RU" dirty="0" smtClean="0"/>
              <a:t> </a:t>
            </a:r>
            <a:r>
              <a:rPr lang="ru-RU" dirty="0" err="1" smtClean="0"/>
              <a:t>книжок</a:t>
            </a:r>
            <a:r>
              <a:rPr lang="ru-RU" dirty="0" smtClean="0"/>
              <a:t> (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err="1" smtClean="0"/>
              <a:t>Ю.Андруховича</a:t>
            </a:r>
            <a:r>
              <a:rPr lang="ru-RU" dirty="0" smtClean="0"/>
              <a:t> «</a:t>
            </a:r>
            <a:r>
              <a:rPr lang="ru-RU" dirty="0" err="1" smtClean="0"/>
              <a:t>Екзотичні</a:t>
            </a:r>
            <a:r>
              <a:rPr lang="ru-RU" dirty="0" smtClean="0"/>
              <a:t> птахи і </a:t>
            </a:r>
            <a:r>
              <a:rPr lang="ru-RU" dirty="0" err="1" smtClean="0"/>
              <a:t>рослини</a:t>
            </a:r>
            <a:r>
              <a:rPr lang="ru-RU" dirty="0" smtClean="0"/>
              <a:t>») і </a:t>
            </a:r>
            <a:r>
              <a:rPr lang="ru-RU" dirty="0" err="1" smtClean="0"/>
              <a:t>журналів</a:t>
            </a:r>
            <a:r>
              <a:rPr lang="ru-RU" dirty="0" smtClean="0"/>
              <a:t>. Проводить </a:t>
            </a:r>
            <a:r>
              <a:rPr lang="ru-RU" dirty="0" err="1" smtClean="0"/>
              <a:t>персональні</a:t>
            </a:r>
            <a:r>
              <a:rPr lang="ru-RU" dirty="0" smtClean="0"/>
              <a:t> </a:t>
            </a:r>
            <a:r>
              <a:rPr lang="ru-RU" dirty="0" err="1" smtClean="0"/>
              <a:t>виставки</a:t>
            </a:r>
            <a:r>
              <a:rPr lang="ru-RU" dirty="0" smtClean="0"/>
              <a:t> — «</a:t>
            </a:r>
            <a:r>
              <a:rPr lang="en-US" dirty="0" err="1" smtClean="0"/>
              <a:t>Kchenkitsch</a:t>
            </a:r>
            <a:r>
              <a:rPr lang="en-US" dirty="0" smtClean="0"/>
              <a:t>» (1990, </a:t>
            </a:r>
            <a:r>
              <a:rPr lang="ru-RU" dirty="0" err="1" smtClean="0"/>
              <a:t>Ів</a:t>
            </a:r>
            <a:r>
              <a:rPr lang="ru-RU" dirty="0" smtClean="0"/>
              <a:t>.-</a:t>
            </a:r>
            <a:r>
              <a:rPr lang="ru-RU" dirty="0" err="1" smtClean="0"/>
              <a:t>Франківськ</a:t>
            </a:r>
            <a:r>
              <a:rPr lang="ru-RU" dirty="0" smtClean="0"/>
              <a:t>), «</a:t>
            </a:r>
            <a:r>
              <a:rPr lang="ru-RU" dirty="0" err="1" smtClean="0"/>
              <a:t>Колекція</a:t>
            </a:r>
            <a:r>
              <a:rPr lang="ru-RU" dirty="0" smtClean="0"/>
              <a:t>» (1993, </a:t>
            </a:r>
            <a:r>
              <a:rPr lang="ru-RU" dirty="0" err="1" smtClean="0"/>
              <a:t>Ів</a:t>
            </a:r>
            <a:r>
              <a:rPr lang="ru-RU" dirty="0" smtClean="0"/>
              <a:t>.-</a:t>
            </a:r>
            <a:r>
              <a:rPr lang="ru-RU" dirty="0" err="1" smtClean="0"/>
              <a:t>Франківськ</a:t>
            </a:r>
            <a:r>
              <a:rPr lang="ru-RU" dirty="0" smtClean="0"/>
              <a:t>, </a:t>
            </a:r>
            <a:r>
              <a:rPr lang="ru-RU" dirty="0" err="1" smtClean="0"/>
              <a:t>Львів</a:t>
            </a:r>
            <a:r>
              <a:rPr lang="ru-RU" dirty="0" smtClean="0"/>
              <a:t>, </a:t>
            </a:r>
            <a:r>
              <a:rPr lang="ru-RU" dirty="0" err="1" smtClean="0"/>
              <a:t>Чернігів</a:t>
            </a:r>
            <a:r>
              <a:rPr lang="ru-RU" dirty="0" smtClean="0"/>
              <a:t>), «Іздрик: </a:t>
            </a:r>
            <a:r>
              <a:rPr lang="ru-RU" dirty="0" err="1" smtClean="0"/>
              <a:t>живопис</a:t>
            </a:r>
            <a:r>
              <a:rPr lang="ru-RU" dirty="0" smtClean="0"/>
              <a:t>, </a:t>
            </a:r>
            <a:r>
              <a:rPr lang="ru-RU" dirty="0" err="1" smtClean="0"/>
              <a:t>графіка</a:t>
            </a:r>
            <a:r>
              <a:rPr lang="ru-RU" dirty="0" smtClean="0"/>
              <a:t>, </a:t>
            </a:r>
            <a:r>
              <a:rPr lang="ru-RU" dirty="0" err="1" smtClean="0"/>
              <a:t>трансильванія</a:t>
            </a:r>
            <a:r>
              <a:rPr lang="ru-RU" dirty="0" smtClean="0"/>
              <a:t>». </a:t>
            </a:r>
            <a:r>
              <a:rPr lang="ru-RU" dirty="0" err="1" smtClean="0"/>
              <a:t>Власне</a:t>
            </a:r>
            <a:r>
              <a:rPr lang="ru-RU" dirty="0" smtClean="0"/>
              <a:t>,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чотири</a:t>
            </a:r>
            <a:r>
              <a:rPr lang="ru-RU" dirty="0" smtClean="0"/>
              <a:t> роки </a:t>
            </a:r>
            <a:r>
              <a:rPr lang="ru-RU" dirty="0" err="1" smtClean="0"/>
              <a:t>новонавернений</a:t>
            </a:r>
            <a:r>
              <a:rPr lang="ru-RU" dirty="0" smtClean="0"/>
              <a:t> художник </a:t>
            </a:r>
            <a:r>
              <a:rPr lang="ru-RU" dirty="0" err="1" smtClean="0"/>
              <a:t>заробляє</a:t>
            </a:r>
            <a:r>
              <a:rPr lang="ru-RU" dirty="0" smtClean="0"/>
              <a:t> на життя своїми </a:t>
            </a:r>
            <a:r>
              <a:rPr lang="ru-RU" dirty="0" err="1" smtClean="0"/>
              <a:t>малюнками</a:t>
            </a:r>
            <a:r>
              <a:rPr lang="ru-RU" dirty="0" smtClean="0"/>
              <a:t>: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користувалися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й зараз </a:t>
            </a:r>
            <a:r>
              <a:rPr lang="ru-RU" dirty="0" err="1" smtClean="0"/>
              <a:t>знаходяться</a:t>
            </a:r>
            <a:r>
              <a:rPr lang="ru-RU" dirty="0" smtClean="0"/>
              <a:t> в </a:t>
            </a:r>
            <a:r>
              <a:rPr lang="ru-RU" dirty="0" err="1" smtClean="0"/>
              <a:t>приватних</a:t>
            </a:r>
            <a:r>
              <a:rPr lang="ru-RU" dirty="0" smtClean="0"/>
              <a:t> </a:t>
            </a:r>
            <a:r>
              <a:rPr lang="ru-RU" dirty="0" err="1" smtClean="0"/>
              <a:t>колекціях</a:t>
            </a:r>
            <a:r>
              <a:rPr lang="ru-RU" dirty="0" smtClean="0"/>
              <a:t> та галереях України, </a:t>
            </a:r>
            <a:r>
              <a:rPr lang="ru-RU" dirty="0" err="1" smtClean="0"/>
              <a:t>Польщі</a:t>
            </a:r>
            <a:r>
              <a:rPr lang="ru-RU" dirty="0" smtClean="0"/>
              <a:t>,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Австрії</a:t>
            </a:r>
            <a:r>
              <a:rPr lang="ru-RU" dirty="0" smtClean="0"/>
              <a:t>, </a:t>
            </a:r>
            <a:r>
              <a:rPr lang="ru-RU" dirty="0" err="1" smtClean="0"/>
              <a:t>Іспанії</a:t>
            </a:r>
            <a:r>
              <a:rPr lang="ru-RU" dirty="0" smtClean="0"/>
              <a:t>, США, </a:t>
            </a:r>
            <a:r>
              <a:rPr lang="ru-RU" dirty="0" err="1" smtClean="0"/>
              <a:t>Таїланду</a:t>
            </a:r>
            <a:r>
              <a:rPr lang="ru-RU" dirty="0" smtClean="0"/>
              <a:t>. </a:t>
            </a:r>
            <a:r>
              <a:rPr lang="ru-RU" dirty="0" err="1" smtClean="0"/>
              <a:t>Втім</a:t>
            </a:r>
            <a:r>
              <a:rPr lang="ru-RU" dirty="0" smtClean="0"/>
              <a:t>, </a:t>
            </a:r>
            <a:r>
              <a:rPr lang="ru-RU" dirty="0" err="1" smtClean="0"/>
              <a:t>Ю.Іздрик</a:t>
            </a:r>
            <a:r>
              <a:rPr lang="ru-RU" dirty="0" smtClean="0"/>
              <a:t> </a:t>
            </a:r>
            <a:r>
              <a:rPr lang="ru-RU" dirty="0" err="1" smtClean="0"/>
              <a:t>поступово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</a:t>
            </a:r>
            <a:r>
              <a:rPr lang="ru-RU" dirty="0" err="1" smtClean="0"/>
              <a:t>письменницької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захоплюється</a:t>
            </a:r>
            <a:r>
              <a:rPr lang="ru-RU" dirty="0" smtClean="0"/>
              <a:t> театром, </a:t>
            </a:r>
            <a:r>
              <a:rPr lang="ru-RU" dirty="0" err="1" smtClean="0"/>
              <a:t>пише</a:t>
            </a:r>
            <a:r>
              <a:rPr lang="ru-RU" dirty="0" smtClean="0"/>
              <a:t> </a:t>
            </a:r>
            <a:r>
              <a:rPr lang="ru-RU" dirty="0" err="1" smtClean="0"/>
              <a:t>інсценівки</a:t>
            </a:r>
            <a:r>
              <a:rPr lang="ru-RU" dirty="0" smtClean="0"/>
              <a:t> «</a:t>
            </a:r>
            <a:r>
              <a:rPr lang="ru-RU" dirty="0" err="1" smtClean="0"/>
              <a:t>Цвіркун</a:t>
            </a:r>
            <a:r>
              <a:rPr lang="ru-RU" dirty="0" smtClean="0"/>
              <a:t> на </a:t>
            </a:r>
            <a:r>
              <a:rPr lang="ru-RU" dirty="0" err="1" smtClean="0"/>
              <a:t>запічку</a:t>
            </a:r>
            <a:r>
              <a:rPr lang="ru-RU" dirty="0" smtClean="0"/>
              <a:t>» (за </a:t>
            </a:r>
            <a:r>
              <a:rPr lang="ru-RU" dirty="0" err="1" smtClean="0"/>
              <a:t>Діккенсом</a:t>
            </a:r>
            <a:r>
              <a:rPr lang="ru-RU" dirty="0" smtClean="0"/>
              <a:t>), «Над </a:t>
            </a:r>
            <a:r>
              <a:rPr lang="ru-RU" dirty="0" err="1" smtClean="0"/>
              <a:t>прірвою</a:t>
            </a:r>
            <a:r>
              <a:rPr lang="ru-RU" dirty="0" smtClean="0"/>
              <a:t> у </a:t>
            </a:r>
            <a:r>
              <a:rPr lang="ru-RU" dirty="0" err="1" smtClean="0"/>
              <a:t>житі</a:t>
            </a:r>
            <a:r>
              <a:rPr lang="ru-RU" dirty="0" smtClean="0"/>
              <a:t>» (за </a:t>
            </a:r>
            <a:r>
              <a:rPr lang="ru-RU" dirty="0" err="1" smtClean="0"/>
              <a:t>Селінджером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08" y="189876"/>
            <a:ext cx="4310696" cy="638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24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16" y="153582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1994 році </a:t>
            </a:r>
            <a:r>
              <a:rPr lang="ru-RU" dirty="0" err="1" smtClean="0"/>
              <a:t>митець</a:t>
            </a:r>
            <a:r>
              <a:rPr lang="ru-RU" dirty="0" smtClean="0"/>
              <a:t> остаточно </a:t>
            </a:r>
            <a:r>
              <a:rPr lang="ru-RU" dirty="0" err="1" smtClean="0"/>
              <a:t>повертається</a:t>
            </a:r>
            <a:r>
              <a:rPr lang="ru-RU" dirty="0" smtClean="0"/>
              <a:t> до </a:t>
            </a:r>
            <a:r>
              <a:rPr lang="ru-RU" dirty="0" err="1" smtClean="0"/>
              <a:t>літературної</a:t>
            </a:r>
            <a:r>
              <a:rPr lang="ru-RU" dirty="0" smtClean="0"/>
              <a:t> творчості та </a:t>
            </a:r>
            <a:r>
              <a:rPr lang="ru-RU" dirty="0" err="1" smtClean="0"/>
              <a:t>діяльності</a:t>
            </a:r>
            <a:r>
              <a:rPr lang="ru-RU" dirty="0" smtClean="0"/>
              <a:t>. Автор «</a:t>
            </a:r>
            <a:r>
              <a:rPr lang="ru-RU" dirty="0" err="1" smtClean="0"/>
              <a:t>вийшов</a:t>
            </a:r>
            <a:r>
              <a:rPr lang="ru-RU" dirty="0" smtClean="0"/>
              <a:t> з </a:t>
            </a:r>
            <a:r>
              <a:rPr lang="ru-RU" dirty="0" err="1" smtClean="0"/>
              <a:t>підпілля</a:t>
            </a:r>
            <a:r>
              <a:rPr lang="ru-RU" dirty="0" smtClean="0"/>
              <a:t>», й у </a:t>
            </a:r>
            <a:r>
              <a:rPr lang="ru-RU" dirty="0" err="1" smtClean="0"/>
              <a:t>журналі</a:t>
            </a:r>
            <a:r>
              <a:rPr lang="ru-RU" dirty="0" smtClean="0"/>
              <a:t> «</a:t>
            </a:r>
            <a:r>
              <a:rPr lang="ru-RU" dirty="0" err="1" smtClean="0"/>
              <a:t>Сучасність</a:t>
            </a:r>
            <a:r>
              <a:rPr lang="ru-RU" dirty="0" smtClean="0"/>
              <a:t>» з'явилася перша «</a:t>
            </a:r>
            <a:r>
              <a:rPr lang="ru-RU" dirty="0" err="1" smtClean="0"/>
              <a:t>легітимна</a:t>
            </a:r>
            <a:r>
              <a:rPr lang="ru-RU" dirty="0" smtClean="0"/>
              <a:t>» </a:t>
            </a:r>
            <a:r>
              <a:rPr lang="ru-RU" dirty="0" err="1" smtClean="0"/>
              <a:t>публікація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«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Крк</a:t>
            </a:r>
            <a:r>
              <a:rPr lang="ru-RU" dirty="0" smtClean="0"/>
              <a:t>» (1994). Критика позитивно </a:t>
            </a:r>
            <a:r>
              <a:rPr lang="ru-RU" dirty="0" err="1" smtClean="0"/>
              <a:t>оцінила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, і згодом він </a:t>
            </a:r>
            <a:r>
              <a:rPr lang="ru-RU" dirty="0" err="1" smtClean="0"/>
              <a:t>з'явився</a:t>
            </a:r>
            <a:r>
              <a:rPr lang="ru-RU" dirty="0" smtClean="0"/>
              <a:t> у </a:t>
            </a:r>
            <a:r>
              <a:rPr lang="ru-RU" dirty="0" err="1" smtClean="0"/>
              <a:t>польському</a:t>
            </a:r>
            <a:r>
              <a:rPr lang="ru-RU" dirty="0" smtClean="0"/>
              <a:t> </a:t>
            </a:r>
            <a:r>
              <a:rPr lang="ru-RU" dirty="0" err="1" smtClean="0"/>
              <a:t>перекладі</a:t>
            </a:r>
            <a:r>
              <a:rPr lang="ru-RU" dirty="0" smtClean="0"/>
              <a:t> на </a:t>
            </a:r>
            <a:r>
              <a:rPr lang="ru-RU" dirty="0" err="1" smtClean="0"/>
              <a:t>шпальтах</a:t>
            </a:r>
            <a:r>
              <a:rPr lang="ru-RU" dirty="0" smtClean="0"/>
              <a:t> журналу «</a:t>
            </a:r>
            <a:r>
              <a:rPr lang="en-US" dirty="0" err="1" smtClean="0"/>
              <a:t>Literatura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świecie</a:t>
            </a:r>
            <a:r>
              <a:rPr lang="en-US" dirty="0" smtClean="0"/>
              <a:t>» </a:t>
            </a:r>
            <a:r>
              <a:rPr lang="ru-RU" dirty="0" smtClean="0"/>
              <a:t>та </a:t>
            </a:r>
            <a:r>
              <a:rPr lang="ru-RU" dirty="0" err="1" smtClean="0"/>
              <a:t>окремою</a:t>
            </a:r>
            <a:r>
              <a:rPr lang="ru-RU" dirty="0" smtClean="0"/>
              <a:t> книгою у 1998 р. під назвою «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Крк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історії».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перервах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написанням</a:t>
            </a:r>
            <a:r>
              <a:rPr lang="ru-RU" dirty="0" smtClean="0"/>
              <a:t> книг </a:t>
            </a:r>
            <a:r>
              <a:rPr lang="ru-RU" dirty="0" err="1" smtClean="0"/>
              <a:t>Ю.Іздрик</a:t>
            </a:r>
            <a:r>
              <a:rPr lang="ru-RU" dirty="0" smtClean="0"/>
              <a:t> </a:t>
            </a:r>
            <a:r>
              <a:rPr lang="ru-RU" dirty="0" err="1" smtClean="0"/>
              <a:t>співпрацює</a:t>
            </a:r>
            <a:r>
              <a:rPr lang="ru-RU" dirty="0" smtClean="0"/>
              <a:t> з газетою «День»,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редагувати</a:t>
            </a:r>
            <a:r>
              <a:rPr lang="ru-RU" dirty="0" smtClean="0"/>
              <a:t> «</a:t>
            </a:r>
            <a:r>
              <a:rPr lang="ru-RU" dirty="0" err="1" smtClean="0"/>
              <a:t>Четвер</a:t>
            </a:r>
            <a:r>
              <a:rPr lang="ru-RU" dirty="0" smtClean="0"/>
              <a:t>», </a:t>
            </a:r>
            <a:r>
              <a:rPr lang="ru-RU" dirty="0" err="1" smtClean="0"/>
              <a:t>займається</a:t>
            </a:r>
            <a:r>
              <a:rPr lang="ru-RU" dirty="0" smtClean="0"/>
              <a:t> </a:t>
            </a:r>
            <a:r>
              <a:rPr lang="ru-RU" dirty="0" err="1" smtClean="0"/>
              <a:t>музикою</a:t>
            </a:r>
            <a:r>
              <a:rPr lang="ru-RU" dirty="0" smtClean="0"/>
              <a:t> (проводить </a:t>
            </a:r>
            <a:r>
              <a:rPr lang="ru-RU" dirty="0" err="1" smtClean="0"/>
              <a:t>фортепіанний</a:t>
            </a:r>
            <a:r>
              <a:rPr lang="ru-RU" dirty="0" smtClean="0"/>
              <a:t> концерт № 1 («Імпреза-93»), </a:t>
            </a:r>
            <a:r>
              <a:rPr lang="ru-RU" dirty="0" err="1" smtClean="0"/>
              <a:t>фортепіанний</a:t>
            </a:r>
            <a:r>
              <a:rPr lang="ru-RU" dirty="0" smtClean="0"/>
              <a:t> концерт № 2 (</a:t>
            </a:r>
            <a:r>
              <a:rPr lang="ru-RU" dirty="0" err="1" smtClean="0"/>
              <a:t>персональна</a:t>
            </a:r>
            <a:r>
              <a:rPr lang="ru-RU" dirty="0" smtClean="0"/>
              <a:t> </a:t>
            </a:r>
            <a:r>
              <a:rPr lang="ru-RU" dirty="0" err="1" smtClean="0"/>
              <a:t>виставка</a:t>
            </a:r>
            <a:r>
              <a:rPr lang="ru-RU" dirty="0" smtClean="0"/>
              <a:t> в </a:t>
            </a:r>
            <a:r>
              <a:rPr lang="ru-RU" dirty="0" err="1" smtClean="0"/>
              <a:t>Івано-Франківському</a:t>
            </a:r>
            <a:r>
              <a:rPr lang="ru-RU" dirty="0" smtClean="0"/>
              <a:t> </a:t>
            </a:r>
            <a:r>
              <a:rPr lang="ru-RU" dirty="0" err="1" smtClean="0"/>
              <a:t>художньому</a:t>
            </a:r>
            <a:r>
              <a:rPr lang="ru-RU" dirty="0" smtClean="0"/>
              <a:t> </a:t>
            </a:r>
            <a:r>
              <a:rPr lang="ru-RU" dirty="0" err="1" smtClean="0"/>
              <a:t>музеї</a:t>
            </a:r>
            <a:r>
              <a:rPr lang="ru-RU" dirty="0" smtClean="0"/>
              <a:t>), </a:t>
            </a:r>
            <a:r>
              <a:rPr lang="ru-RU" dirty="0" err="1" smtClean="0"/>
              <a:t>створює</a:t>
            </a:r>
            <a:r>
              <a:rPr lang="ru-RU" dirty="0" smtClean="0"/>
              <a:t> </a:t>
            </a:r>
            <a:r>
              <a:rPr lang="ru-RU" dirty="0" err="1" smtClean="0"/>
              <a:t>музичні</a:t>
            </a:r>
            <a:r>
              <a:rPr lang="ru-RU" dirty="0" smtClean="0"/>
              <a:t> цикли на </a:t>
            </a:r>
            <a:r>
              <a:rPr lang="ru-RU" dirty="0" err="1" smtClean="0"/>
              <a:t>вірші</a:t>
            </a:r>
            <a:r>
              <a:rPr lang="ru-RU" dirty="0" smtClean="0"/>
              <a:t> Анни </a:t>
            </a:r>
            <a:r>
              <a:rPr lang="ru-RU" dirty="0" err="1" smtClean="0"/>
              <a:t>Кирпан</a:t>
            </a:r>
            <a:r>
              <a:rPr lang="ru-RU" dirty="0" smtClean="0"/>
              <a:t> та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Андруховича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16" y="1621132"/>
            <a:ext cx="6027683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88" y="0"/>
            <a:ext cx="4864100" cy="317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638841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Справжнім</a:t>
            </a:r>
            <a:r>
              <a:rPr lang="ru-RU" dirty="0" smtClean="0"/>
              <a:t> </a:t>
            </a:r>
            <a:r>
              <a:rPr lang="ru-RU" dirty="0" err="1" smtClean="0"/>
              <a:t>злетом</a:t>
            </a:r>
            <a:r>
              <a:rPr lang="ru-RU" dirty="0" smtClean="0"/>
              <a:t> у </a:t>
            </a:r>
            <a:r>
              <a:rPr lang="ru-RU" dirty="0" err="1" smtClean="0"/>
              <a:t>літературній</a:t>
            </a:r>
            <a:r>
              <a:rPr lang="ru-RU" dirty="0" smtClean="0"/>
              <a:t> творчості Юрка </a:t>
            </a:r>
            <a:r>
              <a:rPr lang="ru-RU" dirty="0" err="1" smtClean="0"/>
              <a:t>Іздрика</a:t>
            </a:r>
            <a:r>
              <a:rPr lang="ru-RU" dirty="0" smtClean="0"/>
              <a:t> став роман «</a:t>
            </a:r>
            <a:r>
              <a:rPr lang="ru-RU" dirty="0" err="1" smtClean="0"/>
              <a:t>Воццек</a:t>
            </a:r>
            <a:r>
              <a:rPr lang="ru-RU" dirty="0" smtClean="0"/>
              <a:t>» (1998), у </a:t>
            </a:r>
            <a:r>
              <a:rPr lang="ru-RU" dirty="0" err="1" smtClean="0"/>
              <a:t>якому</a:t>
            </a:r>
            <a:r>
              <a:rPr lang="ru-RU" dirty="0" smtClean="0"/>
              <a:t> автор </a:t>
            </a:r>
            <a:r>
              <a:rPr lang="ru-RU" dirty="0" err="1" smtClean="0"/>
              <a:t>по-справжньому</a:t>
            </a:r>
            <a:r>
              <a:rPr lang="ru-RU" dirty="0" smtClean="0"/>
              <a:t> </a:t>
            </a:r>
            <a:r>
              <a:rPr lang="ru-RU" dirty="0" err="1" smtClean="0"/>
              <a:t>розкрив</a:t>
            </a:r>
            <a:r>
              <a:rPr lang="ru-RU" dirty="0" smtClean="0"/>
              <a:t> своє </a:t>
            </a:r>
            <a:r>
              <a:rPr lang="ru-RU" dirty="0" err="1" smtClean="0"/>
              <a:t>обдарування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2000 р.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побачив</a:t>
            </a:r>
            <a:r>
              <a:rPr lang="ru-RU" dirty="0" smtClean="0"/>
              <a:t> </a:t>
            </a:r>
            <a:r>
              <a:rPr lang="ru-RU" dirty="0" err="1" smtClean="0"/>
              <a:t>наступний</a:t>
            </a:r>
            <a:r>
              <a:rPr lang="ru-RU" dirty="0" smtClean="0"/>
              <a:t> роман «</a:t>
            </a:r>
            <a:r>
              <a:rPr lang="ru-RU" dirty="0" err="1" smtClean="0"/>
              <a:t>Подвійний</a:t>
            </a:r>
            <a:r>
              <a:rPr lang="ru-RU" dirty="0" smtClean="0"/>
              <a:t> Леон». </a:t>
            </a:r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над </a:t>
            </a:r>
            <a:r>
              <a:rPr lang="ru-RU" dirty="0" err="1" smtClean="0"/>
              <a:t>виданнями</a:t>
            </a:r>
            <a:r>
              <a:rPr lang="ru-RU" dirty="0" smtClean="0"/>
              <a:t>, Іздрик </a:t>
            </a:r>
            <a:r>
              <a:rPr lang="ru-RU" dirty="0" err="1" smtClean="0"/>
              <a:t>продовжував</a:t>
            </a:r>
            <a:r>
              <a:rPr lang="ru-RU" dirty="0" smtClean="0"/>
              <a:t> працювати над </a:t>
            </a:r>
            <a:r>
              <a:rPr lang="ru-RU" dirty="0" err="1" smtClean="0"/>
              <a:t>редакцією</a:t>
            </a:r>
            <a:r>
              <a:rPr lang="ru-RU" dirty="0" smtClean="0"/>
              <a:t> «Четверга». У 2004 р.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принципово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роман у </a:t>
            </a:r>
            <a:r>
              <a:rPr lang="ru-RU" dirty="0" err="1" smtClean="0"/>
              <a:t>новелах</a:t>
            </a:r>
            <a:r>
              <a:rPr lang="ru-RU" dirty="0" smtClean="0"/>
              <a:t> «</a:t>
            </a:r>
            <a:r>
              <a:rPr lang="ru-RU" dirty="0" err="1" smtClean="0"/>
              <a:t>АМтм</a:t>
            </a:r>
            <a:r>
              <a:rPr lang="ru-RU" dirty="0" smtClean="0"/>
              <a:t>». У 2008 р.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30-ий номер журналу «</a:t>
            </a:r>
            <a:r>
              <a:rPr lang="ru-RU" dirty="0" err="1" smtClean="0"/>
              <a:t>Четвер</a:t>
            </a:r>
            <a:r>
              <a:rPr lang="ru-RU" dirty="0" smtClean="0"/>
              <a:t>», </a:t>
            </a:r>
            <a:r>
              <a:rPr lang="ru-RU" dirty="0" err="1" smtClean="0"/>
              <a:t>видавництво</a:t>
            </a:r>
            <a:r>
              <a:rPr lang="ru-RU" dirty="0" smtClean="0"/>
              <a:t> якого </a:t>
            </a:r>
            <a:r>
              <a:rPr lang="ru-RU" dirty="0" err="1" smtClean="0"/>
              <a:t>поки</a:t>
            </a:r>
            <a:r>
              <a:rPr lang="ru-RU" dirty="0" smtClean="0"/>
              <a:t> що </a:t>
            </a:r>
            <a:r>
              <a:rPr lang="ru-RU" dirty="0" err="1" smtClean="0"/>
              <a:t>призупинено</a:t>
            </a:r>
            <a:r>
              <a:rPr lang="ru-RU" dirty="0" smtClean="0"/>
              <a:t>. У 2009 р. </a:t>
            </a:r>
            <a:r>
              <a:rPr lang="ru-RU" dirty="0" err="1" smtClean="0"/>
              <a:t>видається</a:t>
            </a:r>
            <a:r>
              <a:rPr lang="ru-RU" dirty="0" smtClean="0"/>
              <a:t> 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err="1" smtClean="0"/>
              <a:t>есеїв</a:t>
            </a:r>
            <a:r>
              <a:rPr lang="ru-RU" dirty="0" smtClean="0"/>
              <a:t> та </a:t>
            </a:r>
            <a:r>
              <a:rPr lang="ru-RU" dirty="0" err="1" smtClean="0"/>
              <a:t>шкіців</a:t>
            </a:r>
            <a:r>
              <a:rPr lang="ru-RU" dirty="0" smtClean="0"/>
              <a:t> «</a:t>
            </a:r>
            <a:r>
              <a:rPr lang="ru-RU" dirty="0" err="1" smtClean="0"/>
              <a:t>Флешка</a:t>
            </a:r>
            <a:r>
              <a:rPr lang="ru-RU" dirty="0" smtClean="0"/>
              <a:t> 2</a:t>
            </a:r>
            <a:r>
              <a:rPr lang="en-US" dirty="0" smtClean="0"/>
              <a:t>GB» </a:t>
            </a:r>
            <a:r>
              <a:rPr lang="ru-RU" dirty="0" smtClean="0"/>
              <a:t>та «ТАКЕ», за яку автор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нагороду</a:t>
            </a:r>
            <a:r>
              <a:rPr lang="ru-RU" dirty="0" smtClean="0"/>
              <a:t> «Книга року </a:t>
            </a:r>
            <a:r>
              <a:rPr lang="ru-RU" dirty="0" err="1" smtClean="0"/>
              <a:t>Бі-Бі-Сі</a:t>
            </a:r>
            <a:r>
              <a:rPr lang="ru-RU" dirty="0" smtClean="0"/>
              <a:t> 2009». У 2011 р. </a:t>
            </a:r>
            <a:r>
              <a:rPr lang="ru-RU" dirty="0" err="1" smtClean="0"/>
              <a:t>письменник</a:t>
            </a:r>
            <a:r>
              <a:rPr lang="ru-RU" dirty="0" smtClean="0"/>
              <a:t> представив книгу «</a:t>
            </a:r>
            <a:r>
              <a:rPr lang="en-US" dirty="0" err="1" smtClean="0"/>
              <a:t>Underwor</a:t>
            </a:r>
            <a:r>
              <a:rPr lang="en-US" dirty="0" smtClean="0"/>
              <a:t>(l)d» («</a:t>
            </a:r>
            <a:r>
              <a:rPr lang="ru-RU" dirty="0" err="1" smtClean="0"/>
              <a:t>Підземелля</a:t>
            </a:r>
            <a:r>
              <a:rPr lang="ru-RU" dirty="0" smtClean="0"/>
              <a:t>»)- </a:t>
            </a:r>
            <a:r>
              <a:rPr lang="ru-RU" dirty="0" err="1" smtClean="0"/>
              <a:t>поезії</a:t>
            </a:r>
            <a:r>
              <a:rPr lang="ru-RU" dirty="0" smtClean="0"/>
              <a:t>, </a:t>
            </a:r>
            <a:r>
              <a:rPr lang="ru-RU" dirty="0" err="1" smtClean="0"/>
              <a:t>есе</a:t>
            </a:r>
            <a:r>
              <a:rPr lang="ru-RU" dirty="0" smtClean="0"/>
              <a:t> та </a:t>
            </a:r>
            <a:r>
              <a:rPr lang="ru-RU" dirty="0" err="1" smtClean="0"/>
              <a:t>колажі</a:t>
            </a:r>
            <a:r>
              <a:rPr lang="ru-RU" dirty="0" smtClean="0"/>
              <a:t>. 2013 у </a:t>
            </a:r>
            <a:r>
              <a:rPr lang="ru-RU" dirty="0" err="1" smtClean="0"/>
              <a:t>Львові</a:t>
            </a:r>
            <a:r>
              <a:rPr lang="ru-RU" dirty="0" smtClean="0"/>
              <a:t> </a:t>
            </a:r>
            <a:r>
              <a:rPr lang="ru-RU" dirty="0" err="1" smtClean="0"/>
              <a:t>друком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поетична</a:t>
            </a:r>
            <a:r>
              <a:rPr lang="ru-RU" dirty="0" smtClean="0"/>
              <a:t> </a:t>
            </a:r>
            <a:r>
              <a:rPr lang="ru-RU" dirty="0" err="1" smtClean="0"/>
              <a:t>збірка</a:t>
            </a:r>
            <a:r>
              <a:rPr lang="ru-RU" dirty="0" smtClean="0"/>
              <a:t> «Іздрик. Ю», </a:t>
            </a:r>
            <a:r>
              <a:rPr lang="ru-RU" dirty="0" err="1" smtClean="0"/>
              <a:t>тексти</a:t>
            </a:r>
            <a:r>
              <a:rPr lang="ru-RU" dirty="0" smtClean="0"/>
              <a:t> якої </a:t>
            </a:r>
            <a:r>
              <a:rPr lang="ru-RU" dirty="0" err="1" smtClean="0"/>
              <a:t>публікувалися</a:t>
            </a:r>
            <a:r>
              <a:rPr lang="ru-RU" dirty="0" smtClean="0"/>
              <a:t> </a:t>
            </a:r>
            <a:r>
              <a:rPr lang="ru-RU" dirty="0" err="1" smtClean="0"/>
              <a:t>раніше</a:t>
            </a:r>
            <a:r>
              <a:rPr lang="ru-RU" dirty="0" smtClean="0"/>
              <a:t> у </a:t>
            </a:r>
            <a:r>
              <a:rPr lang="ru-RU" dirty="0" err="1" smtClean="0"/>
              <a:t>блозі</a:t>
            </a:r>
            <a:r>
              <a:rPr lang="ru-RU" dirty="0" smtClean="0"/>
              <a:t> автора «</a:t>
            </a:r>
            <a:r>
              <a:rPr lang="ru-RU" dirty="0" err="1" smtClean="0"/>
              <a:t>Мертвий</a:t>
            </a:r>
            <a:r>
              <a:rPr lang="ru-RU" dirty="0" smtClean="0"/>
              <a:t> </a:t>
            </a:r>
            <a:r>
              <a:rPr lang="ru-RU" dirty="0" err="1" smtClean="0"/>
              <a:t>щоденник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4762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712" y="2211203"/>
            <a:ext cx="34671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53177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10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1_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6.xml><?xml version="1.0" encoding="utf-8"?>
<a:theme xmlns:a="http://schemas.openxmlformats.org/drawingml/2006/main" name="1_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7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8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TC103457444[[fn=Основа]]</Template>
  <TotalTime>78</TotalTime>
  <Words>430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Corbel</vt:lpstr>
      <vt:lpstr>Trebuchet MS</vt:lpstr>
      <vt:lpstr>Tw Cen MT</vt:lpstr>
      <vt:lpstr>Wingdings 3</vt:lpstr>
      <vt:lpstr>Базис</vt:lpstr>
      <vt:lpstr>Легкий дым</vt:lpstr>
      <vt:lpstr>Капля</vt:lpstr>
      <vt:lpstr>Небеса</vt:lpstr>
      <vt:lpstr>1_Базис</vt:lpstr>
      <vt:lpstr>1_Капля</vt:lpstr>
      <vt:lpstr>Контур</vt:lpstr>
      <vt:lpstr>Грань</vt:lpstr>
      <vt:lpstr>Ион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 Demyanko</dc:creator>
  <cp:lastModifiedBy>Inna Demyanko</cp:lastModifiedBy>
  <cp:revision>8</cp:revision>
  <dcterms:created xsi:type="dcterms:W3CDTF">2014-04-27T14:22:18Z</dcterms:created>
  <dcterms:modified xsi:type="dcterms:W3CDTF">2014-04-27T15:40:47Z</dcterms:modified>
</cp:coreProperties>
</file>