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72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6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13DC3014-58F6-4EFF-9CB8-D38F50A10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9AF72E3F-5D3E-4EC8-98FA-B55064458904}" type="datetimeFigureOut">
              <a:rPr lang="ru-RU" smtClean="0"/>
              <a:pPr/>
              <a:t>08.05.2011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0%BA%D1%80%D0%B0%D1%97%D0%BD%D0%B0" TargetMode="External"/><Relationship Id="rId2" Type="http://schemas.openxmlformats.org/officeDocument/2006/relationships/hyperlink" Target="http://uk.wikipedia.org/wiki/%D0%A2%D0%B5%D0%B0%D1%82%D1%80%D0%B0%D0%BB%D1%8C%D0%BD%D0%B5_%D0%BC%D0%B8%D1%81%D1%82%D0%B5%D1%86%D1%82%D0%B2%D0%B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0%BE%D1%81%D1%82%D1%96%D0%BA%D0%BE%D1%94%D0%B2_%D0%90%D0%BD%D0%B0%D1%82%D0%BE%D0%BB%D1%96%D0%B9_%D0%93%D0%B5%D0%BE%D1%80%D0%B3%D1%96%D0%B9%D0%BE%D0%B2%D0%B8%D1%87" TargetMode="External"/><Relationship Id="rId13" Type="http://schemas.openxmlformats.org/officeDocument/2006/relationships/hyperlink" Target="http://uk.wikipedia.org/wiki/%D0%9B%D1%8C%D0%B2%D1%96%D0%B2" TargetMode="External"/><Relationship Id="rId18" Type="http://schemas.openxmlformats.org/officeDocument/2006/relationships/hyperlink" Target="http://uk.wikipedia.org/w/index.php?title=%D0%9C%D0%B5%D0%BB%D1%8C%D0%BF%D0%BE%D0%BC%D0%B5%D0%BD%D0%B0_%D0%A2%D0%B0%D0%B2%D1%80%D1%96%D1%97&amp;action=edit&amp;redlink=1" TargetMode="External"/><Relationship Id="rId3" Type="http://schemas.openxmlformats.org/officeDocument/2006/relationships/hyperlink" Target="http://uk.wikipedia.org/wiki/%D0%A0%D0%BE%D0%BC%D0%B0%D0%BD_%D0%92%D1%96%D0%BA%D1%82%D1%8E%D0%BA" TargetMode="External"/><Relationship Id="rId21" Type="http://schemas.openxmlformats.org/officeDocument/2006/relationships/hyperlink" Target="http://uk.wikipedia.org/wiki/%D0%9B%D1%83%D1%86%D1%8C%D0%BA" TargetMode="External"/><Relationship Id="rId7" Type="http://schemas.openxmlformats.org/officeDocument/2006/relationships/hyperlink" Target="http://uk.wikipedia.org/wiki/%D0%A0%D0%BE%D0%B3%D0%BE%D0%B2%D1%86%D0%B5%D0%B2%D0%B0_%D0%90%D0%B4%D0%B0_%D0%9C%D0%B8%D0%BA%D0%BE%D0%BB%D0%B0%D1%97%D0%B2%D0%BD%D0%B0" TargetMode="External"/><Relationship Id="rId12" Type="http://schemas.openxmlformats.org/officeDocument/2006/relationships/hyperlink" Target="http://uk.wikipedia.org/wiki/%D0%94%D1%80%D0%B0%D0%B1%D0%B8%D0%BD%D0%B0_%28%D1%84%D0%B5%D1%81%D1%82%D0%B8%D0%B2%D0%B0%D0%BB%D1%8C%29" TargetMode="External"/><Relationship Id="rId17" Type="http://schemas.openxmlformats.org/officeDocument/2006/relationships/hyperlink" Target="http://uk.wikipedia.org/wiki/%D0%A1%D0%B5%D0%B2%D0%B0%D1%81%D1%82%D0%BE%D0%BF%D0%BE%D0%BB%D1%8C" TargetMode="External"/><Relationship Id="rId2" Type="http://schemas.openxmlformats.org/officeDocument/2006/relationships/hyperlink" Target="http://uk.wikipedia.org/wiki/%D0%A3%D0%BA%D1%80%D0%B0%D1%97%D0%BD%D0%B0" TargetMode="External"/><Relationship Id="rId16" Type="http://schemas.openxmlformats.org/officeDocument/2006/relationships/hyperlink" Target="http://uk.wikipedia.org/w/index.php?title=%D0%A5%D0%B5%D1%80%D1%81%D0%BE%D0%BD%D0%B5%D1%81%D1%8C%D0%BA%D1%96_%D1%96%D0%B3%D1%80%D0%B8&amp;action=edit&amp;redlink=1" TargetMode="External"/><Relationship Id="rId20" Type="http://schemas.openxmlformats.org/officeDocument/2006/relationships/hyperlink" Target="http://uk.wikipedia.org/w/index.php?title=%D0%A0%D1%96%D0%B7%D0%B4%D0%B2%D1%8F%D0%BD%D0%B0_%D0%BC%D1%96%D1%81%D1%82%D0%B5%D1%80%D1%96%D1%8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2%D1%83%D0%BF%D0%BA%D0%B0_%D0%91%D0%BE%D0%B3%D0%B4%D0%B0%D0%BD_%D0%A1%D0%B8%D0%BB%D1%8C%D0%B2%D0%B5%D1%81%D1%82%D1%80%D0%BE%D0%B2%D0%B8%D1%87" TargetMode="External"/><Relationship Id="rId11" Type="http://schemas.openxmlformats.org/officeDocument/2006/relationships/hyperlink" Target="http://uk.wikipedia.org/wiki/%D0%97%D0%BE%D0%BB%D0%BE%D1%82%D0%B8%D0%B9_%D0%BB%D0%B5%D0%B2_%28%D1%84%D0%B5%D1%81%D1%82%D0%B8%D0%B2%D0%B0%D0%BB%D1%8C%29" TargetMode="External"/><Relationship Id="rId5" Type="http://schemas.openxmlformats.org/officeDocument/2006/relationships/hyperlink" Target="http://uk.wikipedia.org/wiki/%D0%96%D0%BE%D0%BB%D0%B4%D0%B0%D0%BA_%D0%90%D0%BD%D0%B4%D1%80%D1%96%D0%B9_%D0%92%D0%B0%D0%BB%D0%B5%D1%80%D1%96%D0%B9%D0%BE%D0%B2%D0%B8%D1%87" TargetMode="External"/><Relationship Id="rId15" Type="http://schemas.openxmlformats.org/officeDocument/2006/relationships/hyperlink" Target="http://uk.wikipedia.org/wiki/%D0%A2%D0%B5%D1%80%D0%BD%D0%BE%D0%BF%D1%96%D0%BB%D1%8C" TargetMode="External"/><Relationship Id="rId23" Type="http://schemas.openxmlformats.org/officeDocument/2006/relationships/hyperlink" Target="http://uk.wikipedia.org/wiki/%D0%A3%D0%B6%D0%B3%D0%BE%D1%80%D0%BE%D0%B4" TargetMode="External"/><Relationship Id="rId10" Type="http://schemas.openxmlformats.org/officeDocument/2006/relationships/hyperlink" Target="http://uk.wikipedia.org/w/index.php?title=%D0%9A%D0%B8%D1%97%D0%B2_%D1%82%D1%80%D0%B0%D0%B2%D0%BD%D0%B5%D0%B2%D0%B8%D0%B9&amp;action=edit&amp;redlink=1" TargetMode="External"/><Relationship Id="rId19" Type="http://schemas.openxmlformats.org/officeDocument/2006/relationships/hyperlink" Target="http://uk.wikipedia.org/wiki/%D0%A5%D0%B5%D1%80%D1%81%D0%BE%D0%BD" TargetMode="External"/><Relationship Id="rId4" Type="http://schemas.openxmlformats.org/officeDocument/2006/relationships/hyperlink" Target="http://uk.wikipedia.org/wiki/20_%D1%81%D1%82%D0%BE%D0%BB%D1%96%D1%82%D1%82%D1%8F" TargetMode="External"/><Relationship Id="rId9" Type="http://schemas.openxmlformats.org/officeDocument/2006/relationships/hyperlink" Target="http://uk.wikipedia.org/wiki/%D0%84%D0%B2%D1%80%D0%BE%D0%BF%D0%B0" TargetMode="External"/><Relationship Id="rId14" Type="http://schemas.openxmlformats.org/officeDocument/2006/relationships/hyperlink" Target="http://uk.wikipedia.org/wiki/%D0%A2%D0%B5%D1%80%D0%BD%D0%BE%D0%BF%D1%96%D0%BB%D1%8C%D1%81%D1%8C%D0%BA%D1%96_%D1%82%D0%B5%D0%B0%D1%82%D1%80%D0%B0%D0%BB%D1%8C%D0%BD%D1%96_%D0%B2%D0%B5%D1%87%D0%BE%D1%80%D0%B8._%D0%94%D0%B5%D0%B1%D1%8E%D1%82" TargetMode="External"/><Relationship Id="rId22" Type="http://schemas.openxmlformats.org/officeDocument/2006/relationships/hyperlink" Target="http://uk.wikipedia.org/w/index.php?title=%D0%86%D0%BD%D1%82%D0%B5%D1%80%D0%BB%D1%8F%D0%BB%D1%8C%D0%BA%D0%B0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1%96%D0%BB%D1%8C%D0%BD%D1%8E%D1%81" TargetMode="External"/><Relationship Id="rId13" Type="http://schemas.openxmlformats.org/officeDocument/2006/relationships/hyperlink" Target="http://uk.wikipedia.org/wiki/%D0%86%D1%82%D0%B0%D0%BB%D1%96%D1%8F" TargetMode="External"/><Relationship Id="rId3" Type="http://schemas.openxmlformats.org/officeDocument/2006/relationships/hyperlink" Target="http://uk.wikipedia.org/wiki/%D0%9C%D0%BE%D1%81%D0%BA%D0%B2%D0%B0" TargetMode="External"/><Relationship Id="rId7" Type="http://schemas.openxmlformats.org/officeDocument/2006/relationships/hyperlink" Target="http://uk.wikipedia.org/wiki/%D0%A0%D0%B8%D0%B3%D0%B0" TargetMode="External"/><Relationship Id="rId12" Type="http://schemas.openxmlformats.org/officeDocument/2006/relationships/hyperlink" Target="http://uk.wikipedia.org/wiki/%D0%A1%D0%BB%D1%83%D0%B6%D0%BD%D0%B8%D1%86%D1%96" TargetMode="External"/><Relationship Id="rId2" Type="http://schemas.openxmlformats.org/officeDocument/2006/relationships/hyperlink" Target="http://uk.wikipedia.org/wiki/%D0%9A%D0%B8%D1%97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0%B7%D0%B0%D0%BD%D1%8C" TargetMode="External"/><Relationship Id="rId11" Type="http://schemas.openxmlformats.org/officeDocument/2006/relationships/hyperlink" Target="http://uk.wikipedia.org/wiki/1991" TargetMode="External"/><Relationship Id="rId5" Type="http://schemas.openxmlformats.org/officeDocument/2006/relationships/hyperlink" Target="http://uk.wikipedia.org/wiki/%D0%A1%D0%B0%D1%80%D0%B0%D1%82%D0%BE%D0%B2" TargetMode="External"/><Relationship Id="rId10" Type="http://schemas.openxmlformats.org/officeDocument/2006/relationships/hyperlink" Target="http://uk.wikipedia.org/wiki/1974" TargetMode="External"/><Relationship Id="rId4" Type="http://schemas.openxmlformats.org/officeDocument/2006/relationships/hyperlink" Target="http://uk.wikipedia.org/wiki/%D0%9B%D0%B5%D0%BD%D1%96%D0%BD%D0%B3%D1%80%D0%B0%D0%B4" TargetMode="External"/><Relationship Id="rId9" Type="http://schemas.openxmlformats.org/officeDocument/2006/relationships/hyperlink" Target="http://uk.wikipedia.org/wiki/1970" TargetMode="External"/><Relationship Id="rId14" Type="http://schemas.openxmlformats.org/officeDocument/2006/relationships/hyperlink" Target="http://uk.wikipedia.org/wiki/%D0%86%D0%B7%D1%80%D0%B0%D1%97%D0%BB%D1%8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1%96%D0%BB%D0%B8%D0%B9_%D0%BF%D1%82%D0%B0%D1%85_%D0%B7_%D1%87%D0%BE%D1%80%D0%BD%D0%BE%D1%8E_%D0%BE%D0%B7%D0%BD%D0%B0%D0%BA%D0%BE%D1%8E" TargetMode="External"/><Relationship Id="rId2" Type="http://schemas.openxmlformats.org/officeDocument/2006/relationships/hyperlink" Target="http://uk.wikipedia.org/wiki/%D0%86%D0%BB%D0%BB%D1%94%D0%BD%D0%BA%D0%BE_%D0%AE%D1%80%D1%96%D0%B9_%D0%93%D0%B5%D1%80%D0%B0%D1%81%D0%B8%D0%BC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3%D0%9F%D0%90" TargetMode="External"/><Relationship Id="rId4" Type="http://schemas.openxmlformats.org/officeDocument/2006/relationships/hyperlink" Target="http://uk.wikipedia.org/wiki/%D0%9C%D0%B8%D0%BA%D0%BE%D0%BB%D0%B0%D0%B9%D1%87%D1%83%D0%BA_%D0%86%D0%B2%D0%B0%D0%B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2007" TargetMode="External"/><Relationship Id="rId3" Type="http://schemas.openxmlformats.org/officeDocument/2006/relationships/hyperlink" Target="http://uk.wikipedia.org/wiki/%D0%9D%D0%B0%D1%86%D1%96%D0%BE%D0%BD%D0%B0%D0%BB%D1%8C%D0%BD%D0%B8%D0%B9_%D0%B0%D0%BA%D0%B0%D0%B4%D0%B5%D0%BC%D1%96%D1%87%D0%BD%D0%B8%D0%B9_%D1%82%D0%B5%D0%B0%D1%82%D1%80_%D1%80%D0%BE%D1%81%D1%96%D0%B9%D1%81%D1%8C%D0%BA%D0%BE%D1%97_%D0%B4%D1%80%D0%B0%D0%BC%D0%B8_%D1%96%D0%BC%D0%B5%D0%BD%D1%96_%D0%9B%D0%B5%D1%81%D1%96_%D0%A3%D0%BA%D1%80%D0%B0%D1%97%D0%BD%D0%BA%D0%B8" TargetMode="External"/><Relationship Id="rId7" Type="http://schemas.openxmlformats.org/officeDocument/2006/relationships/hyperlink" Target="http://uk.wikipedia.org/wiki/12_%D0%BB%D0%B8%D0%BF%D0%BD%D1%8F" TargetMode="External"/><Relationship Id="rId12" Type="http://schemas.openxmlformats.org/officeDocument/2006/relationships/hyperlink" Target="http://uk.wikipedia.org/wiki/2006" TargetMode="External"/><Relationship Id="rId2" Type="http://schemas.openxmlformats.org/officeDocument/2006/relationships/hyperlink" Target="http://uk.wikipedia.org/wiki/19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8%D1%8F%D1%88%D0%BA%D0%BE_%D0%93%D0%B0%D0%BB%D0%B8%D0%BD%D0%B0_%D0%92%D0%BE%D0%BB%D0%BE%D0%B4%D0%B8%D0%BC%D0%B8%D1%80%D1%96%D0%B2%D0%BD%D0%B0" TargetMode="External"/><Relationship Id="rId11" Type="http://schemas.openxmlformats.org/officeDocument/2006/relationships/hyperlink" Target="http://www.president.gov.ua/documents/6456.html" TargetMode="External"/><Relationship Id="rId5" Type="http://schemas.openxmlformats.org/officeDocument/2006/relationships/hyperlink" Target="http://uk.wikipedia.org/w/index.php?title=%D0%A1%D1%82%D0%B5%D0%BF%D0%B0%D0%BD%D0%BA%D0%BE%D0%B2%D0%B0_%D0%9A%D0%B0%D1%82%D0%B5%D1%80%D0%B8%D0%BD%D0%B0_%D0%9A%D0%BE%D1%81%D1%82%D1%8F%D0%BD%D1%82%D0%B8%D0%BD%D1%96%D0%B2%D0%BD%D0%B0&amp;action=edit&amp;redlink=1" TargetMode="External"/><Relationship Id="rId10" Type="http://schemas.openxmlformats.org/officeDocument/2006/relationships/hyperlink" Target="http://uk.wikipedia.org/wiki/%D0%92%D1%96%D0%BA%D1%82%D0%BE%D1%80_%D0%AE%D1%89%D0%B5%D0%BD%D0%BA%D0%BE" TargetMode="External"/><Relationship Id="rId4" Type="http://schemas.openxmlformats.org/officeDocument/2006/relationships/hyperlink" Target="http://uk.wikipedia.org/wiki/%D0%9A%D0%B8%D1%97%D0%B2%D1%81%D1%8C%D0%BA%D0%B8%D0%B9_%D0%B0%D0%BA%D0%B0%D0%B4%D0%B5%D0%BC%D1%96%D1%87%D0%BD%D0%B8%D0%B9_%D1%82%D0%B5%D0%B0%D1%82%D1%80_%D0%B4%D1%80%D0%B0%D0%BC%D0%B8_%D1%96_%D0%BA%D0%BE%D0%BC%D0%B5%D0%B4%D1%96%D1%97_%D0%BD%D0%B0_%D0%BB%D1%96%D0%B2%D0%BE%D0%BC%D1%83_%D0%B1%D0%B5%D1%80%D0%B5%D0%B7%D1%96_%D0%94%D0%BD%D1%96%D0%BF%D1%80%D0%B0" TargetMode="External"/><Relationship Id="rId9" Type="http://schemas.openxmlformats.org/officeDocument/2006/relationships/hyperlink" Target="http://uk.wikipedia.org/wiki/%D0%9F%D1%80%D0%B5%D0%B7%D0%B8%D0%B4%D0%B5%D0%BD%D1%82_%D0%A3%D0%BA%D1%80%D0%B0%D1%97%D0%BD%D0%B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1%8F%D0%B3%D0%BD%D0%BE_%D0%91%D0%BE%D1%80%D0%B8%D1%81_%D0%A5%D0%BE%D0%BC%D0%B8%D1%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1%83%D0%B4%D1%80%D0%B8%D1%86%D1%8C%D0%BA%D0%B8%D0%B9_%D0%9F%D0%B0%D0%B2%D0%BB%D0%BE_%D0%9C%D0%B8%D1%85%D0%B0%D0%B9%D0%BB%D0%BE%D0%B2%D0%B8%D1%87" TargetMode="External"/><Relationship Id="rId4" Type="http://schemas.openxmlformats.org/officeDocument/2006/relationships/hyperlink" Target="http://uk.wikipedia.org/wiki/%D0%9B%D0%B5%D1%81%D1%8C_%D0%9A%D1%83%D1%80%D0%B1%D0%B0%D1%81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8%D1%97%D0%B2%D1%81%D1%8C%D0%BA%D0%B8%D0%B9_%D1%80%D0%BE%D1%81%D1%96%D0%B9%D1%81%D1%8C%D0%BA%D0%B8%D0%B9_%D0%B4%D1%80%D0%B0%D0%BC%D0%B0%D1%82%D0%B8%D1%87%D0%BD%D0%B8%D0%B9_%D1%82%D0%B5%D0%B0%D1%82%D1%80_%D1%96%D0%BC%D0%B5%D0%BD%D1%96_%D0%9B%D0%B5%D1%81%D1%96_%D0%A3%D0%BA%D1%80%D0%B0%D1%97%D0%BD%D0%BA%D0%B8" TargetMode="External"/><Relationship Id="rId13" Type="http://schemas.openxmlformats.org/officeDocument/2006/relationships/hyperlink" Target="http://uk.wikipedia.org/wiki/%D0%94%D0%B5%D0%BF%D1%83%D1%82%D0%B0%D1%82" TargetMode="External"/><Relationship Id="rId3" Type="http://schemas.openxmlformats.org/officeDocument/2006/relationships/hyperlink" Target="http://uk.wikipedia.org/wiki/1976" TargetMode="External"/><Relationship Id="rId7" Type="http://schemas.openxmlformats.org/officeDocument/2006/relationships/hyperlink" Target="http://uk.wikipedia.org/wiki/1980" TargetMode="External"/><Relationship Id="rId12" Type="http://schemas.openxmlformats.org/officeDocument/2006/relationships/hyperlink" Target="http://uk.wikipedia.org/wiki/%D0%A5%D0%BE%D1%81%D1%82%D1%96%D0%BA%D0%BE%D1%94%D0%B2_%D0%90%D0%BD%D0%B0%D1%82%D0%BE%D0%BB%D1%96%D0%B9_%D0%93%D0%B5%D0%BE%D1%80%D0%B3%D1%96%D0%B9%D0%BE%D0%B2%D0%B8%D1%87" TargetMode="External"/><Relationship Id="rId2" Type="http://schemas.openxmlformats.org/officeDocument/2006/relationships/hyperlink" Target="http://uk.wikipedia.org/wiki/19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5%D0%B0%D1%82%D1%80_%D1%96%D0%BC%D0%B5%D0%BD%D1%96_%D0%9C._%D0%97%D0%B0%D0%BD%D1%8C%D0%BA%D0%BE%D0%B2%D0%B5%D1%86%D1%8C%D0%BA%D0%BE%D1%97" TargetMode="External"/><Relationship Id="rId11" Type="http://schemas.openxmlformats.org/officeDocument/2006/relationships/hyperlink" Target="http://uk.wikipedia.org/wiki/%D0%91%D0%BE%D0%B3%D0%B4%D0%B0%D0%BD_%D0%91%D0%B5%D0%BD%D1%8E%D0%BA" TargetMode="External"/><Relationship Id="rId5" Type="http://schemas.openxmlformats.org/officeDocument/2006/relationships/hyperlink" Target="http://uk.wikipedia.org/wiki/1978" TargetMode="External"/><Relationship Id="rId10" Type="http://schemas.openxmlformats.org/officeDocument/2006/relationships/hyperlink" Target="http://uk.wikipedia.org/wiki/1999" TargetMode="External"/><Relationship Id="rId4" Type="http://schemas.openxmlformats.org/officeDocument/2006/relationships/hyperlink" Target="http://uk.wikipedia.org/wiki/1977" TargetMode="External"/><Relationship Id="rId9" Type="http://schemas.openxmlformats.org/officeDocument/2006/relationships/hyperlink" Target="http://uk.wikipedia.org/wiki/%D0%9D%D0%B0%D1%86%D1%96%D0%BE%D0%BD%D0%B0%D0%BB%D1%8C%D0%BD%D0%B8%D0%B9_%D0%B0%D0%BA%D0%B0%D0%B4%D0%B5%D0%BC%D1%96%D1%87%D0%BD%D0%B8%D0%B9_%D0%B4%D1%80%D0%B0%D0%BC%D0%B0%D1%82%D0%B8%D1%87%D0%BD%D0%B8%D0%B9_%D1%82%D0%B5%D0%B0%D1%82%D1%80_%D1%96%D0%BC%D0%B5%D0%BD%D1%96_%D0%86%D0%B2%D0%B0%D0%BD%D0%B0_%D0%A4%D1%80%D0%B0%D0%BD%D0%BA%D0%B0" TargetMode="External"/><Relationship Id="rId14" Type="http://schemas.openxmlformats.org/officeDocument/2006/relationships/hyperlink" Target="http://uk.wikipedia.org/wiki/%D0%9A%D0%B8%D1%97%D0%B2%D1%81%D1%8C%D0%BA%D0%B0_%D0%BC%D1%96%D1%81%D1%8C%D0%BA%D0%B0_%D1%80%D0%B0%D0%B4%D0%B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8%D1%80%D1%82%D0%B0%D0%BA%D1%9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F%D0%BE%D1%81%D1%82%D0%BD%D1%96%D0%BA%D0%BE%D0%B2_%D0%A2%D0%B0%D1%80%D0%B0%D1%81" TargetMode="External"/><Relationship Id="rId4" Type="http://schemas.openxmlformats.org/officeDocument/2006/relationships/hyperlink" Target="http://uk.wikipedia.org/wiki/%D0%9D%D0%B0%D1%86%D1%96%D0%BE%D0%BD%D0%B0%D0%BB%D1%8C%D0%BD%D0%B8%D0%B9_%D0%B0%D0%BA%D0%B0%D0%B4%D0%B5%D0%BC%D1%96%D1%87%D0%BD%D0%B8%D0%B9_%D0%B4%D1%80%D0%B0%D0%BC%D0%B0%D1%82%D0%B8%D1%87%D0%BD%D0%B8%D0%B9_%D1%82%D0%B5%D0%B0%D1%82%D1%80_%D1%96%D0%BC%D0%B5%D0%BD%D1%96_%D0%86%D0%B2%D0%B0%D0%BD%D0%B0_%D0%A4%D1%80%D0%B0%D0%BD%D0%BA%D0%B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8%D0%BD%D0%B0_%D0%9C%D0%B0%D0%B7%D0%B0%D0%B9%D0%BB%D0%BE" TargetMode="External"/><Relationship Id="rId3" Type="http://schemas.openxmlformats.org/officeDocument/2006/relationships/hyperlink" Target="http://uk.wikipedia.org/wiki/%D0%91%D0%B5%D1%80%D0%B5%D0%B7%D1%96%D0%BB%D1%8C" TargetMode="External"/><Relationship Id="rId7" Type="http://schemas.openxmlformats.org/officeDocument/2006/relationships/hyperlink" Target="http://uk.wikipedia.org/wiki/%D0%90%D0%B3%D1%96%D1%82%D0%BF%D1%80%D0%BE%D0%BF" TargetMode="External"/><Relationship Id="rId2" Type="http://schemas.openxmlformats.org/officeDocument/2006/relationships/hyperlink" Target="http://uk.wikipedia.org/wiki/%D0%A2%D0%B5%D0%B0%D1%82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0%D0%B4%D0%B8%D0%BC_%D0%9C%D0%B5%D0%BB%D0%BB%D0%B5%D1%80" TargetMode="External"/><Relationship Id="rId5" Type="http://schemas.openxmlformats.org/officeDocument/2006/relationships/hyperlink" Target="http://uk.wikipedia.org/wiki/%D0%9A%D1%83%D0%BB%D1%96%D1%88_%D0%9C%D0%B8%D0%BA%D0%BE%D0%BB%D0%B0_%D0%93%D1%83%D1%80%D0%BE%D0%B2%D0%B8%D1%87" TargetMode="External"/><Relationship Id="rId4" Type="http://schemas.openxmlformats.org/officeDocument/2006/relationships/hyperlink" Target="http://uk.wikipedia.org/wiki/%D0%A5%D0%B0%D1%80%D0%BA%D1%96%D0%B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19" TargetMode="External"/><Relationship Id="rId13" Type="http://schemas.openxmlformats.org/officeDocument/2006/relationships/hyperlink" Target="http://uk.wikipedia.org/wiki/1926" TargetMode="External"/><Relationship Id="rId18" Type="http://schemas.openxmlformats.org/officeDocument/2006/relationships/hyperlink" Target="http://uk.wikipedia.org/wiki/%D0%A8%D0%B8%D0%BB%D0%BB%D0%B5%D1%80_%D0%99%D0%BE%D0%B3%D0%B0%D0%BD%D0%BD-%D0%A4%D1%80%D1%96%D0%B4%D1%80%D1%96%D1%85" TargetMode="External"/><Relationship Id="rId3" Type="http://schemas.openxmlformats.org/officeDocument/2006/relationships/hyperlink" Target="http://uk.wikipedia.org/wiki/%D0%A2%D1%80%D1%83%D0%BF%D0%B0" TargetMode="External"/><Relationship Id="rId7" Type="http://schemas.openxmlformats.org/officeDocument/2006/relationships/hyperlink" Target="http://uk.wikipedia.org/wiki/1917" TargetMode="External"/><Relationship Id="rId12" Type="http://schemas.openxmlformats.org/officeDocument/2006/relationships/hyperlink" Target="http://uk.wikipedia.org/wiki/1923" TargetMode="External"/><Relationship Id="rId17" Type="http://schemas.openxmlformats.org/officeDocument/2006/relationships/hyperlink" Target="http://uk.wikipedia.org/wiki/%D0%9A%D0%BE%D1%80%D0%BD%D1%96%D0%B9%D1%87%D1%83%D0%BA_%D0%9E%D0%BB%D0%B5%D0%BA%D1%81%D0%B0%D0%BD%D0%B4%D1%80_%D0%84%D0%B2%D0%B4%D0%BE%D0%BA%D0%B8%D0%BC%D0%BE%D0%B2%D0%B8%D1%87" TargetMode="External"/><Relationship Id="rId2" Type="http://schemas.openxmlformats.org/officeDocument/2006/relationships/hyperlink" Target="http://uk.wikipedia.org/wiki/1907" TargetMode="External"/><Relationship Id="rId16" Type="http://schemas.openxmlformats.org/officeDocument/2006/relationships/hyperlink" Target="http://uk.wikipedia.org/wiki/%D0%9C%D0%B8%D0%BA%D0%B8%D1%82%D0%B5%D0%BD%D0%BA%D0%BE_%D0%86%D0%B2%D0%B0%D0%BD_%D0%9A%D1%96%D0%BD%D0%B4%D1%80%D0%B0%D1%82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5%D0%B0%D1%82%D1%80_%D1%83%D0%BA%D1%80%D0%B0%D1%97%D0%BD%D1%81%D1%8C%D0%BA%D0%BE%D1%97_%D0%B1%D0%B5%D1%81%D1%96%D0%B4%D0%B8" TargetMode="External"/><Relationship Id="rId11" Type="http://schemas.openxmlformats.org/officeDocument/2006/relationships/hyperlink" Target="http://uk.wikipedia.org/wiki/%D0%A3%D0%93%D0%90" TargetMode="External"/><Relationship Id="rId5" Type="http://schemas.openxmlformats.org/officeDocument/2006/relationships/hyperlink" Target="http://uk.wikipedia.org/wiki/%D0%AE%D1%80%D0%B0_%D0%93%D0%BD%D0%B0%D1%82_%D0%9F%D0%B5%D1%82%D1%80%D0%BE%D0%B2%D0%B8%D1%87" TargetMode="External"/><Relationship Id="rId15" Type="http://schemas.openxmlformats.org/officeDocument/2006/relationships/hyperlink" Target="http://uk.wikipedia.org/wiki/%D0%92%D0%B8%D0%BD%D0%BD%D0%B8%D1%87%D0%B5%D0%BD%D0%BA%D0%BE_%D0%92%D0%BE%D0%BB%D0%BE%D0%B4%D0%B8%D0%BC%D0%B8%D1%80_%D0%9A%D0%B8%D1%80%D0%B8%D0%BB%D0%BE%D0%B2%D0%B8%D1%87" TargetMode="External"/><Relationship Id="rId10" Type="http://schemas.openxmlformats.org/officeDocument/2006/relationships/hyperlink" Target="http://uk.wikipedia.org/wiki/%D0%9D%D0%B0%D1%86%D1%96%D0%BE%D0%BD%D0%B0%D0%BB%D1%8C%D0%BD%D0%B8%D0%B9_%D0%B0%D0%BA%D0%B0%D0%B4%D0%B5%D0%BC%D1%96%D1%87%D0%BD%D0%B8%D0%B9_%D0%B4%D1%80%D0%B0%D0%BC%D0%B0%D1%82%D0%B8%D1%87%D0%BD%D0%B8%D0%B9_%D1%82%D0%B5%D0%B0%D1%82%D1%80_%D1%96%D0%BC%D0%B5%D0%BD%D1%96_%D0%86%D0%B2%D0%B0%D0%BD%D0%B0_%D0%A4%D1%80%D0%B0%D0%BD%D0%BA%D0%B0" TargetMode="External"/><Relationship Id="rId19" Type="http://schemas.openxmlformats.org/officeDocument/2006/relationships/hyperlink" Target="http://uk.wikipedia.org/wiki/1936" TargetMode="External"/><Relationship Id="rId4" Type="http://schemas.openxmlformats.org/officeDocument/2006/relationships/hyperlink" Target="http://uk.wikipedia.org/wiki/%D0%A1%D0%B5%D0%BC%D0%B4%D0%BE%D1%80_%D0%A1%D0%B5%D0%BC%D0%B5%D0%BD" TargetMode="External"/><Relationship Id="rId9" Type="http://schemas.openxmlformats.org/officeDocument/2006/relationships/hyperlink" Target="http://uk.wikipedia.org/wiki/1920" TargetMode="External"/><Relationship Id="rId14" Type="http://schemas.openxmlformats.org/officeDocument/2006/relationships/hyperlink" Target="http://uk.wikipedia.org/wiki/196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hlinkClick r:id="rId2"/>
              </a:rPr>
              <a:t>Театральне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мистецтво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Україна"/>
              </a:rPr>
              <a:t>України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81200"/>
            <a:ext cx="8858280" cy="4114800"/>
          </a:xfrm>
        </p:spPr>
        <p:txBody>
          <a:bodyPr/>
          <a:lstStyle/>
          <a:p>
            <a:r>
              <a:rPr lang="ru-RU" sz="1800" dirty="0" smtClean="0"/>
              <a:t>За роки </a:t>
            </a:r>
            <a:r>
              <a:rPr lang="ru-RU" sz="1800" dirty="0" err="1" smtClean="0"/>
              <a:t>незалежності</a:t>
            </a:r>
            <a:r>
              <a:rPr lang="ru-RU" sz="1800" dirty="0" smtClean="0"/>
              <a:t> в </a:t>
            </a:r>
            <a:r>
              <a:rPr lang="ru-RU" sz="1800" dirty="0" err="1" smtClean="0">
                <a:hlinkClick r:id="rId2" tooltip="Україна"/>
              </a:rPr>
              <a:t>Україні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з'явилося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театрів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зростає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інтерес</a:t>
            </a:r>
            <a:r>
              <a:rPr lang="ru-RU" sz="1800" dirty="0" smtClean="0"/>
              <a:t> до народного та </a:t>
            </a:r>
            <a:r>
              <a:rPr lang="ru-RU" sz="1800" dirty="0" err="1" smtClean="0"/>
              <a:t>вуличного</a:t>
            </a:r>
            <a:r>
              <a:rPr lang="ru-RU" sz="1800" dirty="0" smtClean="0"/>
              <a:t> театру. </a:t>
            </a:r>
            <a:r>
              <a:rPr lang="ru-RU" sz="1800" dirty="0" err="1" smtClean="0"/>
              <a:t>Українське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драматичне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дедалі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активніше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інтегрується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європейський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простір</a:t>
            </a:r>
            <a:r>
              <a:rPr lang="ru-RU" sz="1800" dirty="0" smtClean="0"/>
              <a:t>. </a:t>
            </a:r>
            <a:r>
              <a:rPr lang="ru-RU" sz="1800" dirty="0" err="1" smtClean="0"/>
              <a:t>Світове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здобув</a:t>
            </a:r>
            <a:r>
              <a:rPr lang="ru-RU" sz="1800" dirty="0" smtClean="0"/>
              <a:t> </a:t>
            </a:r>
            <a:r>
              <a:rPr lang="ru-RU" sz="1800" dirty="0" err="1" smtClean="0"/>
              <a:t>театральний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режисер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3" tooltip="Роман Віктюк"/>
              </a:rPr>
              <a:t>Роман </a:t>
            </a:r>
            <a:r>
              <a:rPr lang="ru-RU" sz="1800" dirty="0" err="1" smtClean="0">
                <a:hlinkClick r:id="rId3" tooltip="Роман Віктюк"/>
              </a:rPr>
              <a:t>Віктюк</a:t>
            </a:r>
            <a:r>
              <a:rPr lang="ru-RU" sz="1800" dirty="0" smtClean="0"/>
              <a:t>, </a:t>
            </a:r>
            <a:r>
              <a:rPr lang="ru-RU" sz="1800" dirty="0" err="1" smtClean="0"/>
              <a:t>творчість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стала </a:t>
            </a:r>
            <a:r>
              <a:rPr lang="ru-RU" sz="1800" dirty="0" err="1" smtClean="0"/>
              <a:t>вагомим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внеском</a:t>
            </a:r>
            <a:r>
              <a:rPr lang="ru-RU" sz="1800" dirty="0" smtClean="0"/>
              <a:t> у </a:t>
            </a:r>
            <a:r>
              <a:rPr lang="ru-RU" sz="1800" dirty="0" err="1" smtClean="0"/>
              <a:t>світову</a:t>
            </a:r>
            <a:r>
              <a:rPr lang="ru-RU" sz="1800" dirty="0" smtClean="0"/>
              <a:t> </a:t>
            </a:r>
            <a:r>
              <a:rPr lang="ru-RU" sz="1800" dirty="0" err="1" smtClean="0"/>
              <a:t>театральну</a:t>
            </a:r>
            <a:r>
              <a:rPr lang="ru-RU" sz="1800" dirty="0" smtClean="0"/>
              <a:t> </a:t>
            </a:r>
            <a:r>
              <a:rPr lang="ru-RU" sz="1800" dirty="0" err="1" smtClean="0"/>
              <a:t>естетику</a:t>
            </a:r>
            <a:r>
              <a:rPr lang="ru-RU" sz="1800" dirty="0" smtClean="0"/>
              <a:t> </a:t>
            </a:r>
            <a:r>
              <a:rPr lang="ru-RU" sz="1800" dirty="0" err="1" smtClean="0"/>
              <a:t>кінця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4"/>
              </a:rPr>
              <a:t>20 </a:t>
            </a:r>
            <a:r>
              <a:rPr lang="ru-RU" sz="1800" dirty="0" err="1" smtClean="0">
                <a:hlinkClick r:id="rId4"/>
              </a:rPr>
              <a:t>століття</a:t>
            </a:r>
            <a:r>
              <a:rPr lang="ru-RU" sz="1800" dirty="0" smtClean="0"/>
              <a:t>. </a:t>
            </a:r>
            <a:r>
              <a:rPr lang="ru-RU" sz="1800" dirty="0" err="1" smtClean="0"/>
              <a:t>Відомий</a:t>
            </a:r>
            <a:r>
              <a:rPr lang="ru-RU" sz="1800" dirty="0" smtClean="0"/>
              <a:t> далеко за межами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інший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режисер</a:t>
            </a:r>
            <a:r>
              <a:rPr lang="ru-RU" sz="1800" dirty="0" smtClean="0"/>
              <a:t> — </a:t>
            </a:r>
            <a:r>
              <a:rPr lang="ru-RU" sz="1800" dirty="0" err="1" smtClean="0">
                <a:hlinkClick r:id="rId5" tooltip="Жолдак Андрій Валерійович"/>
              </a:rPr>
              <a:t>Андрій</a:t>
            </a:r>
            <a:r>
              <a:rPr lang="ru-RU" sz="1800" dirty="0" smtClean="0">
                <a:hlinkClick r:id="rId5" tooltip="Жолдак Андрій Валерійович"/>
              </a:rPr>
              <a:t> </a:t>
            </a:r>
            <a:r>
              <a:rPr lang="ru-RU" sz="1800" dirty="0" err="1" smtClean="0">
                <a:hlinkClick r:id="rId5" tooltip="Жолдак Андрій Валерійович"/>
              </a:rPr>
              <a:t>Жолдак</a:t>
            </a:r>
            <a:r>
              <a:rPr lang="ru-RU" sz="1800" dirty="0" smtClean="0"/>
              <a:t>. Низка </a:t>
            </a:r>
            <a:r>
              <a:rPr lang="ru-RU" sz="1800" dirty="0" err="1" smtClean="0"/>
              <a:t>талановитих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українського</a:t>
            </a:r>
            <a:r>
              <a:rPr lang="ru-RU" sz="1800" dirty="0" smtClean="0"/>
              <a:t> театру, </a:t>
            </a:r>
            <a:r>
              <a:rPr lang="ru-RU" sz="1800" dirty="0" smtClean="0">
                <a:hlinkClick r:id="rId6" tooltip="Ступка Богдан Сильвестрович"/>
              </a:rPr>
              <a:t>Богдан Ступка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7" tooltip="Роговцева Ада Миколаївна"/>
              </a:rPr>
              <a:t>Ада </a:t>
            </a:r>
            <a:r>
              <a:rPr lang="ru-RU" sz="1800" dirty="0" err="1" smtClean="0">
                <a:hlinkClick r:id="rId7" tooltip="Роговцева Ада Миколаївна"/>
              </a:rPr>
              <a:t>Роговцева</a:t>
            </a:r>
            <a:r>
              <a:rPr lang="ru-RU" sz="1800" dirty="0" smtClean="0"/>
              <a:t>, </a:t>
            </a:r>
            <a:r>
              <a:rPr lang="ru-RU" sz="1800" dirty="0" err="1" smtClean="0">
                <a:hlinkClick r:id="rId8" tooltip="Хостікоєв Анатолій Георгійович"/>
              </a:rPr>
              <a:t>Анатолій</a:t>
            </a:r>
            <a:r>
              <a:rPr lang="ru-RU" sz="1800" dirty="0" smtClean="0">
                <a:hlinkClick r:id="rId8" tooltip="Хостікоєв Анатолій Георгійович"/>
              </a:rPr>
              <a:t> </a:t>
            </a:r>
            <a:r>
              <a:rPr lang="ru-RU" sz="1800" dirty="0" err="1" smtClean="0">
                <a:hlinkClick r:id="rId8" tooltip="Хостікоєв Анатолій Георгійович"/>
              </a:rPr>
              <a:t>Хостікоєв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, </a:t>
            </a:r>
            <a:r>
              <a:rPr lang="ru-RU" sz="1800" dirty="0" err="1" smtClean="0"/>
              <a:t>з</a:t>
            </a:r>
            <a:r>
              <a:rPr lang="ru-RU" sz="1800" dirty="0" smtClean="0"/>
              <a:t> великим </a:t>
            </a:r>
            <a:r>
              <a:rPr lang="ru-RU" sz="1800" dirty="0" err="1" smtClean="0"/>
              <a:t>успіхом</a:t>
            </a:r>
            <a:r>
              <a:rPr lang="ru-RU" sz="1800" dirty="0" smtClean="0"/>
              <a:t> </a:t>
            </a:r>
            <a:r>
              <a:rPr lang="ru-RU" sz="1800" dirty="0" err="1" smtClean="0"/>
              <a:t>знялися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вітчизняних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зарубіжних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кінострічках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Нині</a:t>
            </a:r>
            <a:r>
              <a:rPr lang="ru-RU" sz="1800" dirty="0" smtClean="0"/>
              <a:t> в 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 </a:t>
            </a:r>
            <a:r>
              <a:rPr lang="ru-RU" sz="1800" dirty="0" err="1" smtClean="0"/>
              <a:t>щорічно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відбувається</a:t>
            </a:r>
            <a:r>
              <a:rPr lang="ru-RU" sz="1800" dirty="0" smtClean="0"/>
              <a:t> низка </a:t>
            </a:r>
            <a:r>
              <a:rPr lang="ru-RU" sz="1800" dirty="0" err="1" smtClean="0"/>
              <a:t>міжнародних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театральних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фестивалів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засвідчили</a:t>
            </a:r>
            <a:r>
              <a:rPr lang="ru-RU" sz="1800" dirty="0" smtClean="0"/>
              <a:t> </a:t>
            </a:r>
            <a:r>
              <a:rPr lang="ru-RU" sz="1800" dirty="0" err="1" smtClean="0"/>
              <a:t>свій</a:t>
            </a:r>
            <a:r>
              <a:rPr lang="ru-RU" sz="1800" dirty="0" smtClean="0"/>
              <a:t> авторитет у </a:t>
            </a:r>
            <a:r>
              <a:rPr lang="ru-RU" sz="1800" dirty="0" err="1" smtClean="0">
                <a:hlinkClick r:id="rId9" tooltip="Європа"/>
              </a:rPr>
              <a:t>Європі</a:t>
            </a:r>
            <a:r>
              <a:rPr lang="ru-RU" sz="1800" dirty="0" smtClean="0"/>
              <a:t>: </a:t>
            </a:r>
            <a:r>
              <a:rPr lang="ru-RU" sz="1800" dirty="0" smtClean="0">
                <a:hlinkClick r:id="rId10" tooltip="Київ травневий (ще не написана)"/>
              </a:rPr>
              <a:t>«</a:t>
            </a:r>
            <a:r>
              <a:rPr lang="ru-RU" sz="1800" dirty="0" err="1" smtClean="0">
                <a:hlinkClick r:id="rId10" tooltip="Київ травневий (ще не написана)"/>
              </a:rPr>
              <a:t>Київ</a:t>
            </a:r>
            <a:r>
              <a:rPr lang="ru-RU" sz="1800" dirty="0" smtClean="0">
                <a:hlinkClick r:id="rId10" tooltip="Київ травневий (ще не написана)"/>
              </a:rPr>
              <a:t> </a:t>
            </a:r>
            <a:r>
              <a:rPr lang="ru-RU" sz="1800" dirty="0" err="1" smtClean="0">
                <a:hlinkClick r:id="rId10" tooltip="Київ травневий (ще не написана)"/>
              </a:rPr>
              <a:t>травневий</a:t>
            </a:r>
            <a:r>
              <a:rPr lang="ru-RU" sz="1800" dirty="0" smtClean="0">
                <a:hlinkClick r:id="rId10" tooltip="Київ травневий (ще не написана)"/>
              </a:rPr>
              <a:t>»</a:t>
            </a:r>
            <a:r>
              <a:rPr lang="ru-RU" sz="1800" dirty="0" smtClean="0"/>
              <a:t> 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11" tooltip="Золотий лев (фестиваль)"/>
              </a:rPr>
              <a:t>«</a:t>
            </a:r>
            <a:r>
              <a:rPr lang="ru-RU" sz="1800" dirty="0" err="1" smtClean="0">
                <a:hlinkClick r:id="rId11" tooltip="Золотий лев (фестиваль)"/>
              </a:rPr>
              <a:t>Золотий</a:t>
            </a:r>
            <a:r>
              <a:rPr lang="ru-RU" sz="1800" dirty="0" smtClean="0">
                <a:hlinkClick r:id="rId11" tooltip="Золотий лев (фестиваль)"/>
              </a:rPr>
              <a:t> Лев»</a:t>
            </a:r>
            <a:r>
              <a:rPr lang="ru-RU" sz="1800" dirty="0" smtClean="0"/>
              <a:t> та </a:t>
            </a:r>
            <a:r>
              <a:rPr lang="ru-RU" sz="1800" dirty="0" smtClean="0">
                <a:hlinkClick r:id="rId12" tooltip="Драбина (фестиваль)"/>
              </a:rPr>
              <a:t>«</a:t>
            </a:r>
            <a:r>
              <a:rPr lang="ru-RU" sz="1800" dirty="0" err="1" smtClean="0">
                <a:hlinkClick r:id="rId12" tooltip="Драбина (фестиваль)"/>
              </a:rPr>
              <a:t>Драбина</a:t>
            </a:r>
            <a:r>
              <a:rPr lang="ru-RU" sz="1800" dirty="0" smtClean="0">
                <a:hlinkClick r:id="rId12" tooltip="Драбина (фестиваль)"/>
              </a:rPr>
              <a:t>»</a:t>
            </a:r>
            <a:r>
              <a:rPr lang="ru-RU" sz="1800" dirty="0" smtClean="0"/>
              <a:t> у </a:t>
            </a:r>
            <a:r>
              <a:rPr lang="ru-RU" sz="1800" dirty="0" err="1" smtClean="0">
                <a:hlinkClick r:id="rId13" tooltip="Львів"/>
              </a:rPr>
              <a:t>Львові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14" tooltip="Тернопільські театральні вечори. Дебют"/>
              </a:rPr>
              <a:t>«</a:t>
            </a:r>
            <a:r>
              <a:rPr lang="ru-RU" sz="1800" dirty="0" err="1" smtClean="0">
                <a:hlinkClick r:id="rId14" tooltip="Тернопільські театральні вечори. Дебют"/>
              </a:rPr>
              <a:t>Тернопільські</a:t>
            </a:r>
            <a:r>
              <a:rPr lang="ru-RU" sz="1800" dirty="0" smtClean="0">
                <a:hlinkClick r:id="rId14" tooltip="Тернопільські театральні вечори. Дебют"/>
              </a:rPr>
              <a:t> </a:t>
            </a:r>
            <a:r>
              <a:rPr lang="ru-RU" sz="1800" dirty="0" err="1" smtClean="0">
                <a:hlinkClick r:id="rId14" tooltip="Тернопільські театральні вечори. Дебют"/>
              </a:rPr>
              <a:t>театральні</a:t>
            </a:r>
            <a:r>
              <a:rPr lang="ru-RU" sz="1800" dirty="0" smtClean="0">
                <a:hlinkClick r:id="rId14" tooltip="Тернопільські театральні вечори. Дебют"/>
              </a:rPr>
              <a:t> </a:t>
            </a:r>
            <a:r>
              <a:rPr lang="ru-RU" sz="1800" dirty="0" err="1" smtClean="0">
                <a:hlinkClick r:id="rId14" tooltip="Тернопільські театральні вечори. Дебют"/>
              </a:rPr>
              <a:t>вечори</a:t>
            </a:r>
            <a:r>
              <a:rPr lang="ru-RU" sz="1800" dirty="0" smtClean="0">
                <a:hlinkClick r:id="rId14" tooltip="Тернопільські театральні вечори. Дебют"/>
              </a:rPr>
              <a:t>. Дебют»</a:t>
            </a:r>
            <a:r>
              <a:rPr lang="ru-RU" sz="1800" dirty="0" smtClean="0"/>
              <a:t> у </a:t>
            </a:r>
            <a:r>
              <a:rPr lang="ru-RU" sz="1800" dirty="0" err="1" smtClean="0">
                <a:hlinkClick r:id="rId15" tooltip="Тернопіль"/>
              </a:rPr>
              <a:t>Тернополі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16" tooltip="Херсонеські ігри (ще не написана)"/>
              </a:rPr>
              <a:t>«</a:t>
            </a:r>
            <a:r>
              <a:rPr lang="ru-RU" sz="1800" dirty="0" err="1" smtClean="0">
                <a:hlinkClick r:id="rId16" tooltip="Херсонеські ігри (ще не написана)"/>
              </a:rPr>
              <a:t>Херсонеські</a:t>
            </a:r>
            <a:r>
              <a:rPr lang="ru-RU" sz="1800" dirty="0" smtClean="0">
                <a:hlinkClick r:id="rId16" tooltip="Херсонеські ігри (ще не написана)"/>
              </a:rPr>
              <a:t> </a:t>
            </a:r>
            <a:r>
              <a:rPr lang="ru-RU" sz="1800" dirty="0" err="1" smtClean="0">
                <a:hlinkClick r:id="rId16" tooltip="Херсонеські ігри (ще не написана)"/>
              </a:rPr>
              <a:t>ігри</a:t>
            </a:r>
            <a:r>
              <a:rPr lang="ru-RU" sz="1800" dirty="0" smtClean="0">
                <a:hlinkClick r:id="rId16" tooltip="Херсонеські ігри (ще не написана)"/>
              </a:rPr>
              <a:t>»</a:t>
            </a:r>
            <a:r>
              <a:rPr lang="ru-RU" sz="1800" dirty="0" smtClean="0"/>
              <a:t> 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17" tooltip="Севастополь"/>
              </a:rPr>
              <a:t>Севастополі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18" tooltip="Мельпомена Таврії (ще не написана)"/>
              </a:rPr>
              <a:t>«Мельпомена </a:t>
            </a:r>
            <a:r>
              <a:rPr lang="ru-RU" sz="1800" dirty="0" err="1" smtClean="0">
                <a:hlinkClick r:id="rId18" tooltip="Мельпомена Таврії (ще не написана)"/>
              </a:rPr>
              <a:t>Таврії</a:t>
            </a:r>
            <a:r>
              <a:rPr lang="ru-RU" sz="1800" dirty="0" smtClean="0">
                <a:hlinkClick r:id="rId18" tooltip="Мельпомена Таврії (ще не написана)"/>
              </a:rPr>
              <a:t>»</a:t>
            </a:r>
            <a:r>
              <a:rPr lang="ru-RU" sz="1800" dirty="0" smtClean="0"/>
              <a:t> у </a:t>
            </a:r>
            <a:r>
              <a:rPr lang="ru-RU" sz="1800" dirty="0" err="1" smtClean="0">
                <a:hlinkClick r:id="rId19" tooltip="Херсон"/>
              </a:rPr>
              <a:t>Херсоні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20" tooltip="Різдвяна містерія (ще не написана)"/>
              </a:rPr>
              <a:t>«</a:t>
            </a:r>
            <a:r>
              <a:rPr lang="ru-RU" sz="1800" dirty="0" err="1" smtClean="0">
                <a:hlinkClick r:id="rId20" tooltip="Різдвяна містерія (ще не написана)"/>
              </a:rPr>
              <a:t>Різдвяна</a:t>
            </a:r>
            <a:r>
              <a:rPr lang="ru-RU" sz="1800" dirty="0" smtClean="0">
                <a:hlinkClick r:id="rId20" tooltip="Різдвяна містерія (ще не написана)"/>
              </a:rPr>
              <a:t> </a:t>
            </a:r>
            <a:r>
              <a:rPr lang="ru-RU" sz="1800" dirty="0" err="1" smtClean="0">
                <a:hlinkClick r:id="rId20" tooltip="Різдвяна містерія (ще не написана)"/>
              </a:rPr>
              <a:t>містерія</a:t>
            </a:r>
            <a:r>
              <a:rPr lang="ru-RU" sz="1800" dirty="0" smtClean="0">
                <a:hlinkClick r:id="rId20" tooltip="Різдвяна містерія (ще не написана)"/>
              </a:rPr>
              <a:t>»</a:t>
            </a:r>
            <a:r>
              <a:rPr lang="ru-RU" sz="1800" dirty="0" smtClean="0"/>
              <a:t> в </a:t>
            </a:r>
            <a:r>
              <a:rPr lang="ru-RU" sz="1800" dirty="0" err="1" smtClean="0">
                <a:hlinkClick r:id="rId21" tooltip="Луцьк"/>
              </a:rPr>
              <a:t>Луцьку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22" tooltip="Інтерлялька (ще не написана)"/>
              </a:rPr>
              <a:t>«</a:t>
            </a:r>
            <a:r>
              <a:rPr lang="ru-RU" sz="1800" dirty="0" err="1" smtClean="0">
                <a:hlinkClick r:id="rId22" tooltip="Інтерлялька (ще не написана)"/>
              </a:rPr>
              <a:t>Інтерлялька</a:t>
            </a:r>
            <a:r>
              <a:rPr lang="ru-RU" sz="1800" dirty="0" smtClean="0">
                <a:hlinkClick r:id="rId22" tooltip="Інтерлялька (ще не написана)"/>
              </a:rPr>
              <a:t>»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23" tooltip="Ужгород"/>
              </a:rPr>
              <a:t>Ужгороді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71942"/>
            <a:ext cx="3786214" cy="1581152"/>
          </a:xfrm>
        </p:spPr>
        <p:txBody>
          <a:bodyPr/>
          <a:lstStyle/>
          <a:p>
            <a:r>
              <a:rPr lang="ru-RU" b="1" dirty="0" err="1" smtClean="0"/>
              <a:t>Віктюк</a:t>
            </a:r>
            <a:r>
              <a:rPr lang="ru-RU" b="1" dirty="0" smtClean="0"/>
              <a:t> Роман Григорович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04"/>
            <a:ext cx="3976700" cy="56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81200"/>
            <a:ext cx="8501122" cy="4114800"/>
          </a:xfrm>
        </p:spPr>
        <p:txBody>
          <a:bodyPr/>
          <a:lstStyle/>
          <a:p>
            <a:r>
              <a:rPr lang="ru-RU" sz="1600" dirty="0" err="1" smtClean="0"/>
              <a:t>Творчий</a:t>
            </a:r>
            <a:r>
              <a:rPr lang="ru-RU" sz="1600" dirty="0" smtClean="0"/>
              <a:t> шлях Романа </a:t>
            </a:r>
            <a:r>
              <a:rPr lang="ru-RU" sz="1600" dirty="0" err="1" smtClean="0"/>
              <a:t>Віктюка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проліг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значну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театрів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колишнього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Радянського</a:t>
            </a:r>
            <a:r>
              <a:rPr lang="ru-RU" sz="1600" dirty="0" smtClean="0"/>
              <a:t> Союзу: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працював</a:t>
            </a:r>
            <a:r>
              <a:rPr lang="ru-RU" sz="1600" dirty="0" smtClean="0"/>
              <a:t> у </a:t>
            </a:r>
            <a:r>
              <a:rPr lang="ru-RU" sz="1600" dirty="0" err="1" smtClean="0">
                <a:hlinkClick r:id="rId2" tooltip="Київ"/>
              </a:rPr>
              <a:t>Києві</a:t>
            </a:r>
            <a:r>
              <a:rPr lang="ru-RU" sz="1600" dirty="0" smtClean="0"/>
              <a:t> (</a:t>
            </a:r>
            <a:r>
              <a:rPr lang="ru-RU" sz="1600" dirty="0" err="1" smtClean="0"/>
              <a:t>Київський</a:t>
            </a:r>
            <a:r>
              <a:rPr lang="ru-RU" sz="1600" dirty="0" smtClean="0"/>
              <a:t> театр юного </a:t>
            </a:r>
            <a:r>
              <a:rPr lang="ru-RU" sz="1600" dirty="0" err="1" smtClean="0"/>
              <a:t>глядача</a:t>
            </a:r>
            <a:r>
              <a:rPr lang="ru-RU" sz="1600" dirty="0" smtClean="0"/>
              <a:t>), </a:t>
            </a:r>
            <a:r>
              <a:rPr lang="ru-RU" sz="1600" dirty="0" err="1" smtClean="0">
                <a:hlinkClick r:id="rId3" tooltip="Москва"/>
              </a:rPr>
              <a:t>Москві</a:t>
            </a:r>
            <a:r>
              <a:rPr lang="ru-RU" sz="1600" dirty="0" smtClean="0"/>
              <a:t>, </a:t>
            </a:r>
            <a:r>
              <a:rPr lang="ru-RU" sz="1600" dirty="0" err="1" smtClean="0">
                <a:hlinkClick r:id="rId4" tooltip="Ленінград"/>
              </a:rPr>
              <a:t>Ленінграді</a:t>
            </a:r>
            <a:r>
              <a:rPr lang="ru-RU" sz="1600" dirty="0" smtClean="0"/>
              <a:t>, </a:t>
            </a:r>
            <a:r>
              <a:rPr lang="ru-RU" sz="1600" dirty="0" err="1" smtClean="0">
                <a:hlinkClick r:id="rId5" tooltip="Саратов"/>
              </a:rPr>
              <a:t>Саратові</a:t>
            </a:r>
            <a:r>
              <a:rPr lang="ru-RU" sz="1600" dirty="0" smtClean="0"/>
              <a:t>, </a:t>
            </a:r>
            <a:r>
              <a:rPr lang="ru-RU" sz="1600" dirty="0" err="1" smtClean="0">
                <a:hlinkClick r:id="rId6" tooltip="Казань"/>
              </a:rPr>
              <a:t>Казані</a:t>
            </a:r>
            <a:r>
              <a:rPr lang="ru-RU" sz="1600" dirty="0" smtClean="0"/>
              <a:t>, </a:t>
            </a:r>
            <a:r>
              <a:rPr lang="ru-RU" sz="1600" dirty="0" err="1" smtClean="0">
                <a:hlinkClick r:id="rId7" tooltip="Рига"/>
              </a:rPr>
              <a:t>Ризі</a:t>
            </a:r>
            <a:r>
              <a:rPr lang="ru-RU" sz="1600" dirty="0" smtClean="0"/>
              <a:t>, </a:t>
            </a:r>
            <a:r>
              <a:rPr lang="ru-RU" sz="1600" dirty="0" err="1" smtClean="0">
                <a:hlinkClick r:id="rId8" tooltip="Вільнюс"/>
              </a:rPr>
              <a:t>Вільнюсі</a:t>
            </a:r>
            <a:r>
              <a:rPr lang="ru-RU" sz="1600" dirty="0" smtClean="0"/>
              <a:t> (</a:t>
            </a:r>
            <a:r>
              <a:rPr lang="ru-RU" sz="1600" dirty="0" err="1" smtClean="0"/>
              <a:t>Російський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драматичний</a:t>
            </a:r>
            <a:r>
              <a:rPr lang="ru-RU" sz="1600" dirty="0" smtClean="0"/>
              <a:t> театр </a:t>
            </a:r>
            <a:r>
              <a:rPr lang="ru-RU" sz="1600" dirty="0" err="1" smtClean="0"/>
              <a:t>Литви</a:t>
            </a:r>
            <a:r>
              <a:rPr lang="ru-RU" sz="1600" dirty="0" smtClean="0"/>
              <a:t>, </a:t>
            </a:r>
            <a:r>
              <a:rPr lang="ru-RU" sz="1600" dirty="0" smtClean="0">
                <a:hlinkClick r:id="rId9" tooltip="1970"/>
              </a:rPr>
              <a:t>1970</a:t>
            </a:r>
            <a:r>
              <a:rPr lang="ru-RU" sz="1600" dirty="0" smtClean="0"/>
              <a:t>—</a:t>
            </a:r>
            <a:r>
              <a:rPr lang="ru-RU" sz="1600" dirty="0" smtClean="0">
                <a:hlinkClick r:id="rId10" tooltip="1974"/>
              </a:rPr>
              <a:t>74</a:t>
            </a:r>
            <a:r>
              <a:rPr lang="ru-RU" sz="1600" dirty="0" smtClean="0"/>
              <a:t> </a:t>
            </a:r>
            <a:r>
              <a:rPr lang="ru-RU" sz="1600" dirty="0" err="1" smtClean="0"/>
              <a:t>рр</a:t>
            </a:r>
            <a:r>
              <a:rPr lang="ru-RU" sz="1600" dirty="0" smtClean="0"/>
              <a:t>.)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 </a:t>
            </a:r>
            <a:r>
              <a:rPr lang="ru-RU" sz="1600" dirty="0" smtClean="0">
                <a:hlinkClick r:id="rId11" tooltip="1991"/>
              </a:rPr>
              <a:t>1991</a:t>
            </a:r>
            <a:r>
              <a:rPr lang="ru-RU" sz="1600" dirty="0" smtClean="0"/>
              <a:t>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</a:t>
            </a:r>
            <a:r>
              <a:rPr lang="ru-RU" sz="1600" dirty="0" err="1" smtClean="0"/>
              <a:t>непересічною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подією-віхою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кар'єри</a:t>
            </a:r>
            <a:r>
              <a:rPr lang="ru-RU" sz="1600" dirty="0" smtClean="0"/>
              <a:t> Романа </a:t>
            </a:r>
            <a:r>
              <a:rPr lang="ru-RU" sz="1600" dirty="0" err="1" smtClean="0"/>
              <a:t>Віктюка</a:t>
            </a:r>
            <a:r>
              <a:rPr lang="ru-RU" sz="1600" dirty="0" smtClean="0"/>
              <a:t> стало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театру </a:t>
            </a:r>
            <a:r>
              <a:rPr lang="ru-RU" sz="1600" dirty="0" err="1" smtClean="0"/>
              <a:t>свого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імені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Москві</a:t>
            </a:r>
            <a:r>
              <a:rPr lang="ru-RU" sz="1600" dirty="0" smtClean="0"/>
              <a:t>,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якому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виступив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режисером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художнім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керівником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Режисер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постановником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200 </a:t>
            </a:r>
            <a:r>
              <a:rPr lang="ru-RU" sz="1600" dirty="0" err="1" smtClean="0"/>
              <a:t>вистав</a:t>
            </a:r>
            <a:r>
              <a:rPr lang="ru-RU" sz="1600" dirty="0" smtClean="0"/>
              <a:t>. З </a:t>
            </a:r>
            <a:r>
              <a:rPr lang="ru-RU" sz="1600" dirty="0" err="1" smtClean="0"/>
              <a:t>найвідоміших</a:t>
            </a:r>
            <a:r>
              <a:rPr lang="ru-RU" sz="1600" dirty="0" smtClean="0"/>
              <a:t> — </a:t>
            </a:r>
            <a:r>
              <a:rPr lang="ru-RU" sz="1600" dirty="0" smtClean="0">
                <a:hlinkClick r:id="rId12" tooltip="Служниці"/>
              </a:rPr>
              <a:t>«</a:t>
            </a:r>
            <a:r>
              <a:rPr lang="ru-RU" sz="1600" dirty="0" err="1" smtClean="0">
                <a:hlinkClick r:id="rId12" tooltip="Служниці"/>
              </a:rPr>
              <a:t>Служниці</a:t>
            </a:r>
            <a:r>
              <a:rPr lang="ru-RU" sz="1600" dirty="0" smtClean="0">
                <a:hlinkClick r:id="rId12" tooltip="Служниці"/>
              </a:rPr>
              <a:t>»</a:t>
            </a:r>
            <a:r>
              <a:rPr lang="ru-RU" sz="1600" dirty="0" smtClean="0"/>
              <a:t>, «Федра», «Мадам Баттерфляй», «</a:t>
            </a:r>
            <a:r>
              <a:rPr lang="ru-RU" sz="1600" dirty="0" err="1" smtClean="0"/>
              <a:t>Лоліта</a:t>
            </a:r>
            <a:r>
              <a:rPr lang="ru-RU" sz="1600" dirty="0" smtClean="0"/>
              <a:t>», «Дама без </a:t>
            </a:r>
            <a:r>
              <a:rPr lang="ru-RU" sz="1600" dirty="0" err="1" smtClean="0"/>
              <a:t>камелій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Роман </a:t>
            </a:r>
            <a:r>
              <a:rPr lang="ru-RU" sz="1600" dirty="0" err="1" smtClean="0"/>
              <a:t>Віктюк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створив </a:t>
            </a:r>
            <a:r>
              <a:rPr lang="ru-RU" sz="1600" dirty="0" err="1" smtClean="0"/>
              <a:t>танцювальну</a:t>
            </a:r>
            <a:r>
              <a:rPr lang="ru-RU" sz="1600" dirty="0" smtClean="0"/>
              <a:t> школу в </a:t>
            </a:r>
            <a:r>
              <a:rPr lang="ru-RU" sz="1600" dirty="0" err="1" smtClean="0">
                <a:hlinkClick r:id="rId13" tooltip="Італія"/>
              </a:rPr>
              <a:t>Італії</a:t>
            </a:r>
            <a:r>
              <a:rPr lang="ru-RU" sz="1600" dirty="0" smtClean="0"/>
              <a:t>, </a:t>
            </a:r>
            <a:r>
              <a:rPr lang="ru-RU" sz="1600" dirty="0" err="1" smtClean="0"/>
              <a:t>філіал</a:t>
            </a:r>
            <a:r>
              <a:rPr lang="ru-RU" sz="1600" dirty="0" smtClean="0"/>
              <a:t> театру в </a:t>
            </a:r>
            <a:r>
              <a:rPr lang="ru-RU" sz="1600" dirty="0" err="1" smtClean="0">
                <a:hlinkClick r:id="rId14" tooltip="Ізраїль"/>
              </a:rPr>
              <a:t>Ізраїлі</a:t>
            </a:r>
            <a:r>
              <a:rPr lang="ru-RU" sz="1600" dirty="0" smtClean="0"/>
              <a:t>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З </a:t>
            </a:r>
            <a:r>
              <a:rPr lang="ru-RU" sz="1600" dirty="0" err="1" smtClean="0"/>
              <a:t>рідною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Віктюк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пов'язаний</a:t>
            </a:r>
            <a:r>
              <a:rPr lang="ru-RU" sz="1600" dirty="0" smtClean="0"/>
              <a:t> не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походженням</a:t>
            </a:r>
            <a:r>
              <a:rPr lang="ru-RU" sz="1600" dirty="0" smtClean="0"/>
              <a:t> — на </a:t>
            </a:r>
            <a:r>
              <a:rPr lang="ru-RU" sz="1600" dirty="0" err="1" smtClean="0"/>
              <a:t>своїй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режисер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втомлюється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наголошувати</a:t>
            </a:r>
            <a:r>
              <a:rPr lang="ru-RU" sz="1600" dirty="0" smtClean="0"/>
              <a:t>, а </a:t>
            </a:r>
            <a:r>
              <a:rPr lang="ru-RU" sz="1600" dirty="0" err="1" smtClean="0"/>
              <a:t>й</a:t>
            </a:r>
            <a:r>
              <a:rPr lang="ru-RU" sz="1600" dirty="0" smtClean="0"/>
              <a:t> активною </a:t>
            </a:r>
            <a:r>
              <a:rPr lang="ru-RU" sz="1600" dirty="0" err="1" smtClean="0"/>
              <a:t>участю</a:t>
            </a:r>
            <a:r>
              <a:rPr lang="ru-RU" sz="1600" dirty="0" smtClean="0"/>
              <a:t> в культурному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громадському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житті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. </a:t>
            </a:r>
            <a:r>
              <a:rPr lang="ru-RU" sz="1600" dirty="0" err="1" smtClean="0"/>
              <a:t>Причому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постійними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публікаціями</a:t>
            </a:r>
            <a:r>
              <a:rPr lang="ru-RU" sz="1600" dirty="0" smtClean="0"/>
              <a:t>, </a:t>
            </a:r>
            <a:r>
              <a:rPr lang="ru-RU" sz="1600" dirty="0" err="1" smtClean="0"/>
              <a:t>безпосередньою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участю</a:t>
            </a:r>
            <a:r>
              <a:rPr lang="ru-RU" sz="1600" dirty="0" smtClean="0"/>
              <a:t> в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проектах не </a:t>
            </a:r>
            <a:r>
              <a:rPr lang="ru-RU" sz="1600" dirty="0" err="1" smtClean="0"/>
              <a:t>свого</a:t>
            </a:r>
            <a:r>
              <a:rPr lang="ru-RU" sz="1600" dirty="0" smtClean="0"/>
              <a:t> авторства, </a:t>
            </a:r>
            <a:r>
              <a:rPr lang="ru-RU" sz="1600" dirty="0" err="1" smtClean="0"/>
              <a:t>привезенням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прем'єрних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вистав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гастролей до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свого</a:t>
            </a:r>
            <a:r>
              <a:rPr lang="ru-RU" sz="1600" dirty="0" smtClean="0"/>
              <a:t> театру </a:t>
            </a:r>
            <a:r>
              <a:rPr lang="ru-RU" sz="1600" dirty="0" err="1" smtClean="0"/>
              <a:t>така</a:t>
            </a:r>
            <a:r>
              <a:rPr lang="ru-RU" sz="1600" dirty="0" smtClean="0"/>
              <a:t> участь не </a:t>
            </a:r>
            <a:r>
              <a:rPr lang="ru-RU" sz="1600" dirty="0" err="1" smtClean="0"/>
              <a:t>обмежується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429132"/>
            <a:ext cx="4143404" cy="1295400"/>
          </a:xfrm>
        </p:spPr>
        <p:txBody>
          <a:bodyPr/>
          <a:lstStyle/>
          <a:p>
            <a:r>
              <a:rPr lang="ru-RU" b="1" dirty="0" err="1" smtClean="0"/>
              <a:t>Жолдак</a:t>
            </a:r>
            <a:r>
              <a:rPr lang="ru-RU" b="1" dirty="0" smtClean="0"/>
              <a:t> </a:t>
            </a:r>
            <a:r>
              <a:rPr lang="ru-RU" b="1" dirty="0" err="1" smtClean="0"/>
              <a:t>Андрій</a:t>
            </a:r>
            <a:r>
              <a:rPr lang="ru-RU" b="1" dirty="0" smtClean="0"/>
              <a:t> </a:t>
            </a:r>
            <a:r>
              <a:rPr lang="ru-RU" b="1" dirty="0" err="1" smtClean="0"/>
              <a:t>Валерійович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0042"/>
            <a:ext cx="4048140" cy="556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81200"/>
            <a:ext cx="7829576" cy="4114800"/>
          </a:xfrm>
        </p:spPr>
        <p:txBody>
          <a:bodyPr/>
          <a:lstStyle/>
          <a:p>
            <a:r>
              <a:rPr lang="ru-RU" sz="1800" dirty="0" err="1" smtClean="0"/>
              <a:t>Андрія</a:t>
            </a:r>
            <a:r>
              <a:rPr lang="ru-RU" sz="1800" dirty="0" smtClean="0"/>
              <a:t> </a:t>
            </a:r>
            <a:r>
              <a:rPr lang="ru-RU" sz="1800" dirty="0" err="1" smtClean="0"/>
              <a:t>Жолдака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майстром</a:t>
            </a:r>
            <a:r>
              <a:rPr lang="ru-RU" sz="1800" dirty="0" smtClean="0"/>
              <a:t> </a:t>
            </a:r>
            <a:r>
              <a:rPr lang="ru-RU" sz="1800" dirty="0" err="1" smtClean="0"/>
              <a:t>епатажу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самореклами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вистави</a:t>
            </a:r>
            <a:r>
              <a:rPr lang="ru-RU" sz="1800" dirty="0" smtClean="0"/>
              <a:t> </a:t>
            </a:r>
            <a:r>
              <a:rPr lang="ru-RU" sz="1800" dirty="0" err="1" smtClean="0"/>
              <a:t>тривають</a:t>
            </a:r>
            <a:r>
              <a:rPr lang="ru-RU" sz="1800" dirty="0" smtClean="0"/>
              <a:t> 4-5 годин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випробуванням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акторів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садить у </a:t>
            </a:r>
            <a:r>
              <a:rPr lang="ru-RU" sz="1800" dirty="0" err="1" smtClean="0"/>
              <a:t>клітки</a:t>
            </a:r>
            <a:r>
              <a:rPr lang="ru-RU" sz="1800" dirty="0" smtClean="0"/>
              <a:t>, </a:t>
            </a:r>
            <a:r>
              <a:rPr lang="ru-RU" sz="1800" dirty="0" err="1" smtClean="0"/>
              <a:t>змушує</a:t>
            </a:r>
            <a:r>
              <a:rPr lang="ru-RU" sz="1800" dirty="0" smtClean="0"/>
              <a:t> </a:t>
            </a:r>
            <a:r>
              <a:rPr lang="ru-RU" sz="1800" dirty="0" err="1" smtClean="0"/>
              <a:t>бігати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голими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сцені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виставляти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на</a:t>
            </a:r>
            <a:r>
              <a:rPr lang="ru-RU" sz="1800" dirty="0" smtClean="0"/>
              <a:t> показ все,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гарного </a:t>
            </a:r>
            <a:r>
              <a:rPr lang="ru-RU" sz="1800" dirty="0" err="1" smtClean="0"/>
              <a:t>і</a:t>
            </a:r>
            <a:r>
              <a:rPr lang="ru-RU" sz="1800" dirty="0" smtClean="0"/>
              <a:t> поганого в </a:t>
            </a:r>
            <a:r>
              <a:rPr lang="ru-RU" sz="1800" dirty="0" err="1" smtClean="0"/>
              <a:t>людській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природі</a:t>
            </a:r>
            <a:r>
              <a:rPr lang="ru-RU" sz="1800" dirty="0" smtClean="0"/>
              <a:t>.. </a:t>
            </a:r>
            <a:r>
              <a:rPr lang="ru-RU" sz="1800" dirty="0" smtClean="0"/>
              <a:t>На думку </a:t>
            </a:r>
            <a:r>
              <a:rPr lang="ru-RU" sz="1800" dirty="0" err="1" smtClean="0"/>
              <a:t>Андрія</a:t>
            </a:r>
            <a:r>
              <a:rPr lang="ru-RU" sz="1800" dirty="0" smtClean="0"/>
              <a:t> </a:t>
            </a:r>
            <a:r>
              <a:rPr lang="ru-RU" sz="1800" dirty="0" err="1" smtClean="0"/>
              <a:t>Жолдака</a:t>
            </a:r>
            <a:r>
              <a:rPr lang="ru-RU" sz="1800" dirty="0" smtClean="0"/>
              <a:t> театр </a:t>
            </a:r>
            <a:r>
              <a:rPr lang="ru-RU" sz="1800" dirty="0" err="1" smtClean="0"/>
              <a:t>жорстокості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театр</a:t>
            </a:r>
            <a:r>
              <a:rPr lang="ru-RU" sz="1800" dirty="0" smtClean="0"/>
              <a:t> шоку </a:t>
            </a:r>
            <a:r>
              <a:rPr lang="ru-RU" sz="1800" dirty="0" err="1" smtClean="0"/>
              <a:t>є</a:t>
            </a:r>
            <a:r>
              <a:rPr lang="ru-RU" sz="1800" dirty="0" smtClean="0"/>
              <a:t> театром </a:t>
            </a:r>
            <a:r>
              <a:rPr lang="ru-RU" sz="1800" dirty="0" err="1" smtClean="0"/>
              <a:t>майбутнього</a:t>
            </a:r>
            <a:r>
              <a:rPr lang="ru-RU" sz="1800" dirty="0" smtClean="0"/>
              <a:t>. </a:t>
            </a:r>
            <a:r>
              <a:rPr lang="ru-RU" sz="1800" dirty="0" err="1" smtClean="0"/>
              <a:t>Цю</a:t>
            </a:r>
            <a:r>
              <a:rPr lang="ru-RU" sz="1800" dirty="0" smtClean="0"/>
              <a:t> думку </a:t>
            </a:r>
            <a:r>
              <a:rPr lang="ru-RU" sz="1800" dirty="0" err="1" smtClean="0"/>
              <a:t>режисер</a:t>
            </a:r>
            <a:r>
              <a:rPr lang="ru-RU" sz="1800" dirty="0" smtClean="0"/>
              <a:t> </a:t>
            </a:r>
            <a:r>
              <a:rPr lang="ru-RU" sz="1800" dirty="0" err="1" smtClean="0"/>
              <a:t>мотивує</a:t>
            </a:r>
            <a:r>
              <a:rPr lang="ru-RU" sz="1800" dirty="0" smtClean="0"/>
              <a:t> так:</a:t>
            </a:r>
          </a:p>
          <a:p>
            <a:r>
              <a:rPr lang="ru-RU" sz="1800" i="1" dirty="0" smtClean="0"/>
              <a:t>"Треба </a:t>
            </a:r>
            <a:r>
              <a:rPr lang="ru-RU" sz="1800" i="1" dirty="0" err="1" smtClean="0"/>
              <a:t>розуміти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сьогодні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глядач</a:t>
            </a:r>
            <a:r>
              <a:rPr lang="ru-RU" sz="1800" i="1" dirty="0" smtClean="0"/>
              <a:t>, особливо </a:t>
            </a:r>
            <a:r>
              <a:rPr lang="ru-RU" sz="1800" i="1" dirty="0" err="1" smtClean="0"/>
              <a:t>західний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глядач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існує</a:t>
            </a:r>
            <a:r>
              <a:rPr lang="ru-RU" sz="1800" i="1" dirty="0" smtClean="0"/>
              <a:t> в пластиковому, комфортному </a:t>
            </a:r>
            <a:r>
              <a:rPr lang="ru-RU" sz="1800" i="1" dirty="0" err="1" smtClean="0"/>
              <a:t>світі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якість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життя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настільки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висока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усьому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люди </a:t>
            </a:r>
            <a:r>
              <a:rPr lang="ru-RU" sz="1800" i="1" dirty="0" err="1" smtClean="0"/>
              <a:t>постійно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існують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наче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під</a:t>
            </a:r>
            <a:r>
              <a:rPr lang="ru-RU" sz="1800" i="1" dirty="0" smtClean="0"/>
              <a:t> лампою, яка </a:t>
            </a:r>
            <a:r>
              <a:rPr lang="ru-RU" sz="1800" i="1" dirty="0" err="1" smtClean="0"/>
              <a:t>їх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зігріває</a:t>
            </a:r>
            <a:r>
              <a:rPr lang="ru-RU" sz="1800" i="1" dirty="0" smtClean="0"/>
              <a:t>. Тому у них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популярний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жорсткий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радикальний</a:t>
            </a:r>
            <a:r>
              <a:rPr lang="ru-RU" sz="1800" i="1" dirty="0" smtClean="0"/>
              <a:t> театр</a:t>
            </a:r>
            <a:r>
              <a:rPr lang="ru-RU" sz="1800" i="1" dirty="0" smtClean="0"/>
              <a:t>."</a:t>
            </a:r>
            <a:r>
              <a:rPr lang="ru-RU" sz="1800" dirty="0" err="1" smtClean="0"/>
              <a:t>Андрій</a:t>
            </a:r>
            <a:r>
              <a:rPr lang="ru-RU" sz="1800" dirty="0" smtClean="0"/>
              <a:t> </a:t>
            </a:r>
            <a:r>
              <a:rPr lang="ru-RU" sz="1800" dirty="0" err="1" smtClean="0"/>
              <a:t>Жолдак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переконаний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потрібна</a:t>
            </a:r>
            <a:r>
              <a:rPr lang="ru-RU" sz="1800" dirty="0" smtClean="0"/>
              <a:t> "культурна </a:t>
            </a:r>
            <a:r>
              <a:rPr lang="ru-RU" sz="1800" dirty="0" err="1" smtClean="0"/>
              <a:t>Аль-Каїда</a:t>
            </a:r>
            <a:r>
              <a:rPr lang="ru-RU" sz="1800" dirty="0" smtClean="0"/>
              <a:t>", 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, </a:t>
            </a:r>
            <a:r>
              <a:rPr lang="ru-RU" sz="1800" dirty="0" err="1" smtClean="0"/>
              <a:t>оновлення</a:t>
            </a:r>
            <a:r>
              <a:rPr lang="ru-RU" sz="1800" dirty="0" smtClean="0"/>
              <a:t> культурного </a:t>
            </a:r>
            <a:r>
              <a:rPr lang="ru-RU" sz="1800" dirty="0" err="1" smtClean="0"/>
              <a:t>процесу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ідеями</a:t>
            </a:r>
            <a:r>
              <a:rPr lang="ru-RU" sz="1800" dirty="0" smtClean="0"/>
              <a:t> та проектами,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залишать</a:t>
            </a:r>
            <a:r>
              <a:rPr lang="ru-RU" sz="1800" dirty="0" smtClean="0"/>
              <a:t> поза </a:t>
            </a:r>
            <a:r>
              <a:rPr lang="ru-RU" sz="1800" dirty="0" err="1" smtClean="0"/>
              <a:t>увагою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читача</a:t>
            </a:r>
            <a:r>
              <a:rPr lang="ru-RU" sz="1800" dirty="0" smtClean="0"/>
              <a:t>, а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державників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політиків</a:t>
            </a:r>
            <a:r>
              <a:rPr lang="ru-RU" sz="1800" baseline="30000" dirty="0" smtClean="0"/>
              <a:t>[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57628"/>
            <a:ext cx="4214810" cy="1143008"/>
          </a:xfrm>
        </p:spPr>
        <p:txBody>
          <a:bodyPr/>
          <a:lstStyle/>
          <a:p>
            <a:r>
              <a:rPr lang="ru-RU" b="1" dirty="0" smtClean="0"/>
              <a:t>Ступка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Богдан Сильвестрович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04"/>
            <a:ext cx="4488430" cy="55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 Богдан Сильвестрович 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випробував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у </a:t>
            </a:r>
            <a:r>
              <a:rPr lang="ru-RU" sz="2000" dirty="0" err="1" smtClean="0"/>
              <a:t>фільмі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2" tooltip="Іллєнко Юрій Герасимович"/>
              </a:rPr>
              <a:t>Юрія</a:t>
            </a:r>
            <a:r>
              <a:rPr lang="ru-RU" sz="2000" dirty="0" smtClean="0">
                <a:hlinkClick r:id="rId2" tooltip="Іллєнко Юрій Герасимович"/>
              </a:rPr>
              <a:t> </a:t>
            </a:r>
            <a:r>
              <a:rPr lang="ru-RU" sz="2000" dirty="0" err="1" smtClean="0">
                <a:hlinkClick r:id="rId2" tooltip="Іллєнко Юрій Герасимович"/>
              </a:rPr>
              <a:t>Іллєнка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3" tooltip="Білий птах з чорною ознакою"/>
              </a:rPr>
              <a:t>«</a:t>
            </a:r>
            <a:r>
              <a:rPr lang="ru-RU" sz="2000" dirty="0" err="1" smtClean="0">
                <a:hlinkClick r:id="rId3" tooltip="Білий птах з чорною ознакою"/>
              </a:rPr>
              <a:t>Білий</a:t>
            </a:r>
            <a:r>
              <a:rPr lang="ru-RU" sz="2000" dirty="0" smtClean="0">
                <a:hlinkClick r:id="rId3" tooltip="Білий птах з чорною ознакою"/>
              </a:rPr>
              <a:t> птах </a:t>
            </a:r>
            <a:r>
              <a:rPr lang="ru-RU" sz="2000" dirty="0" err="1" smtClean="0">
                <a:hlinkClick r:id="rId3" tooltip="Білий птах з чорною ознакою"/>
              </a:rPr>
              <a:t>з</a:t>
            </a:r>
            <a:r>
              <a:rPr lang="ru-RU" sz="2000" dirty="0" smtClean="0">
                <a:hlinkClick r:id="rId3" tooltip="Білий птах з чорною ознакою"/>
              </a:rPr>
              <a:t> </a:t>
            </a:r>
            <a:r>
              <a:rPr lang="ru-RU" sz="2000" dirty="0" err="1" smtClean="0">
                <a:hlinkClick r:id="rId3" tooltip="Білий птах з чорною ознакою"/>
              </a:rPr>
              <a:t>чорною</a:t>
            </a:r>
            <a:r>
              <a:rPr lang="ru-RU" sz="2000" dirty="0" smtClean="0">
                <a:hlinkClick r:id="rId3" tooltip="Білий птах з чорною ознакою"/>
              </a:rPr>
              <a:t> </a:t>
            </a:r>
            <a:r>
              <a:rPr lang="ru-RU" sz="2000" dirty="0" err="1" smtClean="0">
                <a:hlinkClick r:id="rId3" tooltip="Білий птах з чорною ознакою"/>
              </a:rPr>
              <a:t>ознакою</a:t>
            </a:r>
            <a:r>
              <a:rPr lang="ru-RU" sz="2000" dirty="0" smtClean="0">
                <a:hlinkClick r:id="rId3" tooltip="Білий птах з чорною ознакою"/>
              </a:rPr>
              <a:t>»</a:t>
            </a:r>
            <a:r>
              <a:rPr lang="ru-RU" sz="2000" dirty="0" smtClean="0"/>
              <a:t> (1971). Ступка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зіграв</a:t>
            </a:r>
            <a:r>
              <a:rPr lang="ru-RU" sz="2000" dirty="0" smtClean="0"/>
              <a:t> Ореста </a:t>
            </a:r>
            <a:r>
              <a:rPr lang="ru-RU" sz="2000" dirty="0" err="1" smtClean="0"/>
              <a:t>Дзвонаря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цю</a:t>
            </a:r>
            <a:r>
              <a:rPr lang="ru-RU" sz="2000" dirty="0" smtClean="0"/>
              <a:t> роль </a:t>
            </a:r>
            <a:r>
              <a:rPr lang="ru-RU" sz="2000" dirty="0" err="1" smtClean="0"/>
              <a:t>претендував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4" tooltip="Миколайчук Іван"/>
              </a:rPr>
              <a:t>Миколайчук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стрічка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заборонену</a:t>
            </a:r>
            <a:r>
              <a:rPr lang="ru-RU" sz="2000" dirty="0" smtClean="0"/>
              <a:t> в </a:t>
            </a:r>
            <a:r>
              <a:rPr lang="ru-RU" sz="2000" dirty="0" err="1" smtClean="0"/>
              <a:t>радянські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часи</a:t>
            </a:r>
            <a:r>
              <a:rPr lang="ru-RU" sz="2000" dirty="0" smtClean="0"/>
              <a:t> тему — </a:t>
            </a:r>
            <a:r>
              <a:rPr lang="ru-RU" sz="2000" dirty="0" err="1" smtClean="0"/>
              <a:t>боротьбу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загонів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5" tooltip="УПА"/>
              </a:rPr>
              <a:t>УПА</a:t>
            </a:r>
            <a:r>
              <a:rPr lang="ru-RU" sz="2000" dirty="0" smtClean="0"/>
              <a:t>, то 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не </a:t>
            </a:r>
            <a:r>
              <a:rPr lang="ru-RU" sz="2000" dirty="0" err="1" smtClean="0"/>
              <a:t>хотіла</a:t>
            </a:r>
            <a:r>
              <a:rPr lang="ru-RU" sz="2000" dirty="0" smtClean="0"/>
              <a:t>, </a:t>
            </a:r>
            <a:r>
              <a:rPr lang="ru-RU" sz="2000" dirty="0" err="1" smtClean="0"/>
              <a:t>аби</a:t>
            </a:r>
            <a:r>
              <a:rPr lang="ru-RU" sz="2000" dirty="0" smtClean="0"/>
              <a:t> </a:t>
            </a:r>
            <a:r>
              <a:rPr lang="ru-RU" sz="2000" dirty="0" err="1" smtClean="0"/>
              <a:t>вояком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повстанської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</a:t>
            </a:r>
            <a:r>
              <a:rPr lang="ru-RU" sz="2000" dirty="0" err="1" smtClean="0"/>
              <a:t>Миколайчук</a:t>
            </a:r>
            <a:r>
              <a:rPr lang="ru-RU" sz="2000" dirty="0" smtClean="0"/>
              <a:t>. </a:t>
            </a:r>
            <a:r>
              <a:rPr lang="ru-RU" sz="2000" dirty="0" err="1" smtClean="0"/>
              <a:t>Тож</a:t>
            </a:r>
            <a:r>
              <a:rPr lang="ru-RU" sz="2000" dirty="0" smtClean="0"/>
              <a:t> затвердили Ступку, за </a:t>
            </a:r>
            <a:r>
              <a:rPr lang="ru-RU" sz="2000" dirty="0" err="1" smtClean="0"/>
              <a:t>яким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театральної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Річарда</a:t>
            </a:r>
            <a:r>
              <a:rPr lang="ru-RU" sz="2000" dirty="0" smtClean="0"/>
              <a:t> </a:t>
            </a:r>
            <a:r>
              <a:rPr lang="en-US" sz="2000" dirty="0" smtClean="0"/>
              <a:t>III </a:t>
            </a:r>
            <a:r>
              <a:rPr lang="ru-RU" sz="2000" dirty="0" err="1" smtClean="0"/>
              <a:t>закріпився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імідж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трактування</a:t>
            </a:r>
            <a:r>
              <a:rPr lang="ru-RU" sz="2000" dirty="0" smtClean="0"/>
              <a:t> образу </a:t>
            </a:r>
            <a:r>
              <a:rPr lang="ru-RU" sz="2000" dirty="0" err="1" smtClean="0"/>
              <a:t>виявилося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вдалим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роль Ореста (</a:t>
            </a:r>
            <a:r>
              <a:rPr lang="ru-RU" sz="2000" dirty="0" err="1" smtClean="0"/>
              <a:t>воїна</a:t>
            </a:r>
            <a:r>
              <a:rPr lang="ru-RU" sz="2000" dirty="0" smtClean="0"/>
              <a:t> УПА, в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закохалася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героїня</a:t>
            </a:r>
            <a:r>
              <a:rPr lang="ru-RU" sz="2000" dirty="0" smtClean="0"/>
              <a:t>, </a:t>
            </a:r>
            <a:r>
              <a:rPr lang="ru-RU" sz="2000" dirty="0" err="1" smtClean="0"/>
              <a:t>красуня</a:t>
            </a:r>
            <a:r>
              <a:rPr lang="ru-RU" sz="2000" dirty="0" smtClean="0"/>
              <a:t> Дана (Лариса Кадочникова),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досі</a:t>
            </a:r>
            <a:r>
              <a:rPr lang="ru-RU" sz="2000" dirty="0" smtClean="0"/>
              <a:t> одна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найкращих</a:t>
            </a:r>
            <a:r>
              <a:rPr lang="ru-RU" sz="2000" dirty="0" smtClean="0"/>
              <a:t> у списку </a:t>
            </a:r>
            <a:r>
              <a:rPr lang="ru-RU" sz="2000" dirty="0" err="1" smtClean="0"/>
              <a:t>актора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14818"/>
            <a:ext cx="4795822" cy="1500198"/>
          </a:xfrm>
        </p:spPr>
        <p:txBody>
          <a:bodyPr/>
          <a:lstStyle/>
          <a:p>
            <a:r>
              <a:rPr lang="ru-RU" b="1" dirty="0" err="1" smtClean="0"/>
              <a:t>Роговцева</a:t>
            </a:r>
            <a:r>
              <a:rPr lang="ru-RU" b="1" dirty="0" smtClean="0"/>
              <a:t> Ада </a:t>
            </a:r>
            <a:r>
              <a:rPr lang="ru-RU" b="1" dirty="0" err="1" smtClean="0"/>
              <a:t>Миколаївна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7272" y="428604"/>
            <a:ext cx="387908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81200"/>
            <a:ext cx="8186766" cy="4114800"/>
          </a:xfrm>
        </p:spPr>
        <p:txBody>
          <a:bodyPr/>
          <a:lstStyle/>
          <a:p>
            <a:r>
              <a:rPr lang="ru-RU" dirty="0" smtClean="0"/>
              <a:t>З </a:t>
            </a:r>
            <a:r>
              <a:rPr lang="ru-RU" sz="1600" dirty="0" smtClean="0">
                <a:hlinkClick r:id="rId2"/>
              </a:rPr>
              <a:t>1958</a:t>
            </a:r>
            <a:r>
              <a:rPr lang="ru-RU" sz="1600" dirty="0" smtClean="0"/>
              <a:t> р. — </a:t>
            </a:r>
            <a:r>
              <a:rPr lang="ru-RU" sz="1600" dirty="0" err="1" smtClean="0"/>
              <a:t>акторка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3" tooltip="Національний академічний театр російської драми імені Лесі Українки"/>
              </a:rPr>
              <a:t>Київського</a:t>
            </a:r>
            <a:r>
              <a:rPr lang="ru-RU" sz="1600" dirty="0" smtClean="0">
                <a:hlinkClick r:id="rId3" tooltip="Національний академічний театр російської драми імені Лесі Українки"/>
              </a:rPr>
              <a:t> </a:t>
            </a:r>
            <a:r>
              <a:rPr lang="ru-RU" sz="1600" dirty="0" err="1" smtClean="0">
                <a:hlinkClick r:id="rId3" tooltip="Національний академічний театр російської драми імені Лесі Українки"/>
              </a:rPr>
              <a:t>національного</a:t>
            </a:r>
            <a:r>
              <a:rPr lang="ru-RU" sz="1600" dirty="0" smtClean="0">
                <a:hlinkClick r:id="rId3" tooltip="Національний академічний театр російської драми імені Лесі Українки"/>
              </a:rPr>
              <a:t> </a:t>
            </a:r>
            <a:r>
              <a:rPr lang="ru-RU" sz="1600" dirty="0" err="1" smtClean="0">
                <a:hlinkClick r:id="rId3" tooltip="Національний академічний театр російської драми імені Лесі Українки"/>
              </a:rPr>
              <a:t>академічного</a:t>
            </a:r>
            <a:r>
              <a:rPr lang="ru-RU" sz="1600" dirty="0" smtClean="0">
                <a:hlinkClick r:id="rId3" tooltip="Національний академічний театр російської драми імені Лесі Українки"/>
              </a:rPr>
              <a:t> театру </a:t>
            </a:r>
            <a:r>
              <a:rPr lang="ru-RU" sz="1600" dirty="0" err="1" smtClean="0">
                <a:hlinkClick r:id="rId3" tooltip="Національний академічний театр російської драми імені Лесі Українки"/>
              </a:rPr>
              <a:t>російської</a:t>
            </a:r>
            <a:r>
              <a:rPr lang="ru-RU" sz="1600" dirty="0" smtClean="0">
                <a:hlinkClick r:id="rId3" tooltip="Національний академічний театр російської драми імені Лесі Українки"/>
              </a:rPr>
              <a:t> </a:t>
            </a:r>
            <a:r>
              <a:rPr lang="ru-RU" sz="1600" dirty="0" err="1" smtClean="0">
                <a:hlinkClick r:id="rId3" tooltip="Національний академічний театр російської драми імені Лесі Українки"/>
              </a:rPr>
              <a:t>драми</a:t>
            </a:r>
            <a:r>
              <a:rPr lang="ru-RU" sz="1600" dirty="0" smtClean="0">
                <a:hlinkClick r:id="rId3" tooltip="Національний академічний театр російської драми імені Лесі Українки"/>
              </a:rPr>
              <a:t> </a:t>
            </a:r>
            <a:r>
              <a:rPr lang="ru-RU" sz="1600" dirty="0" err="1" smtClean="0">
                <a:hlinkClick r:id="rId3" tooltip="Національний академічний театр російської драми імені Лесі Українки"/>
              </a:rPr>
              <a:t>імені</a:t>
            </a:r>
            <a:r>
              <a:rPr lang="ru-RU" sz="1600" dirty="0" smtClean="0">
                <a:hlinkClick r:id="rId3" tooltip="Національний академічний театр російської драми імені Лесі Українки"/>
              </a:rPr>
              <a:t> </a:t>
            </a:r>
            <a:r>
              <a:rPr lang="ru-RU" sz="1600" dirty="0" err="1" smtClean="0">
                <a:hlinkClick r:id="rId3" tooltip="Національний академічний театр російської драми імені Лесі Українки"/>
              </a:rPr>
              <a:t>Лесі</a:t>
            </a:r>
            <a:r>
              <a:rPr lang="ru-RU" sz="1600" dirty="0" smtClean="0">
                <a:hlinkClick r:id="rId3" tooltip="Національний академічний театр російської драми імені Лесі Українки"/>
              </a:rPr>
              <a:t> </a:t>
            </a:r>
            <a:r>
              <a:rPr lang="ru-RU" sz="1600" dirty="0" err="1" smtClean="0">
                <a:hlinkClick r:id="rId3" tooltip="Національний академічний театр російської драми імені Лесі Українки"/>
              </a:rPr>
              <a:t>Українки</a:t>
            </a:r>
            <a:r>
              <a:rPr lang="ru-RU" sz="1600" dirty="0" smtClean="0"/>
              <a:t>, де </a:t>
            </a:r>
            <a:r>
              <a:rPr lang="ru-RU" sz="1600" dirty="0" err="1" smtClean="0"/>
              <a:t>пропрацювала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35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відходу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Київського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академічного</a:t>
            </a:r>
            <a:r>
              <a:rPr lang="ru-RU" sz="1600" dirty="0" smtClean="0"/>
              <a:t> театру </a:t>
            </a:r>
            <a:r>
              <a:rPr lang="ru-RU" sz="1600" dirty="0" err="1" smtClean="0"/>
              <a:t>російської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драми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ім</a:t>
            </a:r>
            <a:r>
              <a:rPr lang="ru-RU" sz="1600" dirty="0" smtClean="0"/>
              <a:t>. </a:t>
            </a:r>
            <a:r>
              <a:rPr lang="ru-RU" sz="1600" dirty="0" err="1" smtClean="0"/>
              <a:t>Лесі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гастролює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концертними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програмами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камерними</a:t>
            </a:r>
            <a:r>
              <a:rPr lang="ru-RU" sz="1600" dirty="0" smtClean="0"/>
              <a:t> театрами. У </a:t>
            </a:r>
            <a:r>
              <a:rPr lang="ru-RU" sz="1600" dirty="0" err="1" smtClean="0">
                <a:hlinkClick r:id="rId4" tooltip="Київський академічний театр драми і комедії на лівому березі Дніпра"/>
              </a:rPr>
              <a:t>Київському</a:t>
            </a:r>
            <a:r>
              <a:rPr lang="ru-RU" sz="1600" dirty="0" smtClean="0">
                <a:hlinkClick r:id="rId4" tooltip="Київський академічний театр драми і комедії на лівому березі Дніпра"/>
              </a:rPr>
              <a:t> </a:t>
            </a:r>
            <a:r>
              <a:rPr lang="ru-RU" sz="1600" dirty="0" err="1" smtClean="0">
                <a:hlinkClick r:id="rId4" tooltip="Київський академічний театр драми і комедії на лівому березі Дніпра"/>
              </a:rPr>
              <a:t>академічному</a:t>
            </a:r>
            <a:r>
              <a:rPr lang="ru-RU" sz="1600" dirty="0" smtClean="0">
                <a:hlinkClick r:id="rId4" tooltip="Київський академічний театр драми і комедії на лівому березі Дніпра"/>
              </a:rPr>
              <a:t> </a:t>
            </a:r>
            <a:r>
              <a:rPr lang="ru-RU" sz="1600" dirty="0" err="1" smtClean="0">
                <a:hlinkClick r:id="rId4" tooltip="Київський академічний театр драми і комедії на лівому березі Дніпра"/>
              </a:rPr>
              <a:t>театрі</a:t>
            </a:r>
            <a:r>
              <a:rPr lang="ru-RU" sz="1600" dirty="0" smtClean="0">
                <a:hlinkClick r:id="rId4" tooltip="Київський академічний театр драми і комедії на лівому березі Дніпра"/>
              </a:rPr>
              <a:t> </a:t>
            </a:r>
            <a:r>
              <a:rPr lang="ru-RU" sz="1600" dirty="0" err="1" smtClean="0">
                <a:hlinkClick r:id="rId4" tooltip="Київський академічний театр драми і комедії на лівому березі Дніпра"/>
              </a:rPr>
              <a:t>драми</a:t>
            </a:r>
            <a:r>
              <a:rPr lang="ru-RU" sz="1600" dirty="0" smtClean="0">
                <a:hlinkClick r:id="rId4" tooltip="Київський академічний театр драми і комедії на лівому березі Дніпра"/>
              </a:rPr>
              <a:t> </a:t>
            </a:r>
            <a:r>
              <a:rPr lang="ru-RU" sz="1600" dirty="0" err="1" smtClean="0">
                <a:hlinkClick r:id="rId4" tooltip="Київський академічний театр драми і комедії на лівому березі Дніпра"/>
              </a:rPr>
              <a:t>і</a:t>
            </a:r>
            <a:r>
              <a:rPr lang="ru-RU" sz="1600" dirty="0" smtClean="0">
                <a:hlinkClick r:id="rId4" tooltip="Київський академічний театр драми і комедії на лівому березі Дніпра"/>
              </a:rPr>
              <a:t> </a:t>
            </a:r>
            <a:r>
              <a:rPr lang="ru-RU" sz="1600" dirty="0" err="1" smtClean="0">
                <a:hlinkClick r:id="rId4" tooltip="Київський академічний театр драми і комедії на лівому березі Дніпра"/>
              </a:rPr>
              <a:t>комедії</a:t>
            </a:r>
            <a:r>
              <a:rPr lang="ru-RU" sz="1600" dirty="0" smtClean="0">
                <a:hlinkClick r:id="rId4" tooltip="Київський академічний театр драми і комедії на лівому березі Дніпра"/>
              </a:rPr>
              <a:t> на </a:t>
            </a:r>
            <a:r>
              <a:rPr lang="ru-RU" sz="1600" dirty="0" err="1" smtClean="0">
                <a:hlinkClick r:id="rId4" tooltip="Київський академічний театр драми і комедії на лівому березі Дніпра"/>
              </a:rPr>
              <a:t>Лівому</a:t>
            </a:r>
            <a:r>
              <a:rPr lang="ru-RU" sz="1600" dirty="0" smtClean="0">
                <a:hlinkClick r:id="rId4" tooltip="Київський академічний театр драми і комедії на лівому березі Дніпра"/>
              </a:rPr>
              <a:t> </a:t>
            </a:r>
            <a:r>
              <a:rPr lang="ru-RU" sz="1600" dirty="0" err="1" smtClean="0">
                <a:hlinkClick r:id="rId4" tooltip="Київський академічний театр драми і комедії на лівому березі Дніпра"/>
              </a:rPr>
              <a:t>березі</a:t>
            </a:r>
            <a:r>
              <a:rPr lang="ru-RU" sz="1600" dirty="0" smtClean="0"/>
              <a:t> </a:t>
            </a:r>
            <a:r>
              <a:rPr lang="ru-RU" sz="1600" dirty="0" err="1" smtClean="0"/>
              <a:t>грає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виставі</a:t>
            </a:r>
            <a:r>
              <a:rPr lang="ru-RU" sz="1600" dirty="0" smtClean="0"/>
              <a:t> «</a:t>
            </a:r>
            <a:r>
              <a:rPr lang="ru-RU" sz="1600" dirty="0" err="1" smtClean="0"/>
              <a:t>Рожевий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</a:t>
            </a:r>
            <a:r>
              <a:rPr lang="ru-RU" sz="1600" dirty="0" smtClean="0"/>
              <a:t>», яку поставила дочка </a:t>
            </a:r>
            <a:r>
              <a:rPr lang="ru-RU" sz="1600" dirty="0" err="1" smtClean="0"/>
              <a:t>Роговцевої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5" tooltip="Степанкова Катерина Костянтинівна (ще не написана)"/>
              </a:rPr>
              <a:t>Катерина </a:t>
            </a:r>
            <a:r>
              <a:rPr lang="ru-RU" sz="1600" dirty="0" err="1" smtClean="0">
                <a:hlinkClick r:id="rId5" tooltip="Степанкова Катерина Костянтинівна (ще не написана)"/>
              </a:rPr>
              <a:t>Степанкова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Професор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університету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викладає</a:t>
            </a:r>
            <a:r>
              <a:rPr lang="ru-RU" sz="1600" dirty="0" smtClean="0"/>
              <a:t> в </a:t>
            </a:r>
            <a:r>
              <a:rPr lang="ru-RU" sz="1600" dirty="0" err="1" smtClean="0"/>
              <a:t>Київському</a:t>
            </a:r>
            <a:r>
              <a:rPr lang="ru-RU" sz="1600" dirty="0" smtClean="0"/>
              <a:t> театральному </a:t>
            </a:r>
            <a:r>
              <a:rPr lang="ru-RU" sz="1600" dirty="0" err="1" smtClean="0"/>
              <a:t>інституті</a:t>
            </a:r>
            <a:r>
              <a:rPr lang="ru-RU" sz="1600" dirty="0" smtClean="0"/>
              <a:t> </a:t>
            </a:r>
            <a:r>
              <a:rPr lang="ru-RU" sz="1600" dirty="0" err="1" smtClean="0"/>
              <a:t>ім</a:t>
            </a:r>
            <a:r>
              <a:rPr lang="ru-RU" sz="1600" dirty="0" smtClean="0"/>
              <a:t>. </a:t>
            </a:r>
            <a:r>
              <a:rPr lang="ru-RU" sz="1600" dirty="0" err="1" smtClean="0"/>
              <a:t>І.К.Карпенка-Карого</a:t>
            </a:r>
            <a:r>
              <a:rPr lang="ru-RU" sz="1600" dirty="0" smtClean="0"/>
              <a:t>. Одна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учениць</a:t>
            </a:r>
            <a:r>
              <a:rPr lang="ru-RU" sz="1600" dirty="0" smtClean="0"/>
              <a:t> </a:t>
            </a:r>
            <a:r>
              <a:rPr lang="ru-RU" sz="1600" dirty="0" err="1" smtClean="0"/>
              <a:t>Ади</a:t>
            </a:r>
            <a:r>
              <a:rPr lang="ru-RU" sz="1600" dirty="0" smtClean="0"/>
              <a:t> </a:t>
            </a:r>
            <a:r>
              <a:rPr lang="ru-RU" sz="1600" dirty="0" err="1" smtClean="0"/>
              <a:t>Миколаївни</a:t>
            </a:r>
            <a:r>
              <a:rPr lang="ru-RU" sz="1600" dirty="0" smtClean="0"/>
              <a:t> - </a:t>
            </a:r>
            <a:r>
              <a:rPr lang="ru-RU" sz="1600" dirty="0" smtClean="0">
                <a:hlinkClick r:id="rId6" tooltip="Кияшко Галина Володимирівна"/>
              </a:rPr>
              <a:t>Галина </a:t>
            </a:r>
            <a:r>
              <a:rPr lang="ru-RU" sz="1600" dirty="0" err="1" smtClean="0">
                <a:hlinkClick r:id="rId6" tooltip="Кияшко Галина Володимирівна"/>
              </a:rPr>
              <a:t>Кияшко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відома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українсько-нідерландська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акторка</a:t>
            </a:r>
            <a:r>
              <a:rPr lang="ru-RU" sz="1600" dirty="0" smtClean="0"/>
              <a:t>, </a:t>
            </a:r>
            <a:r>
              <a:rPr lang="ru-RU" sz="1600" dirty="0" err="1" smtClean="0"/>
              <a:t>телеведуча</a:t>
            </a:r>
            <a:r>
              <a:rPr lang="ru-RU" sz="1600" dirty="0" smtClean="0"/>
              <a:t>, фотомодель.</a:t>
            </a:r>
          </a:p>
          <a:p>
            <a:r>
              <a:rPr lang="ru-RU" sz="1600" dirty="0" smtClean="0"/>
              <a:t>Ада </a:t>
            </a:r>
            <a:r>
              <a:rPr lang="ru-RU" sz="1600" dirty="0" err="1" smtClean="0"/>
              <a:t>Роговцева</a:t>
            </a:r>
            <a:r>
              <a:rPr lang="ru-RU" sz="1600" dirty="0" smtClean="0"/>
              <a:t> </a:t>
            </a:r>
            <a:r>
              <a:rPr lang="ru-RU" sz="1600" dirty="0" err="1" smtClean="0"/>
              <a:t>зіграла</a:t>
            </a:r>
            <a:r>
              <a:rPr lang="ru-RU" sz="1600" dirty="0" smtClean="0"/>
              <a:t> </a:t>
            </a:r>
            <a:r>
              <a:rPr lang="ru-RU" sz="1600" dirty="0" err="1" smtClean="0"/>
              <a:t>ролі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30 </a:t>
            </a:r>
            <a:r>
              <a:rPr lang="ru-RU" sz="1600" dirty="0" err="1" smtClean="0"/>
              <a:t>фільмах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hlinkClick r:id="rId7"/>
              </a:rPr>
              <a:t>12 </a:t>
            </a:r>
            <a:r>
              <a:rPr lang="ru-RU" sz="1600" dirty="0" err="1" smtClean="0">
                <a:hlinkClick r:id="rId7"/>
              </a:rPr>
              <a:t>липня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8"/>
              </a:rPr>
              <a:t>2007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9"/>
              </a:rPr>
              <a:t>Президент </a:t>
            </a:r>
            <a:r>
              <a:rPr lang="ru-RU" sz="1600" dirty="0" err="1" smtClean="0">
                <a:hlinkClick r:id="rId9"/>
              </a:rPr>
              <a:t>України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0" tooltip="Віктор Ющенко"/>
              </a:rPr>
              <a:t>Віктор</a:t>
            </a:r>
            <a:r>
              <a:rPr lang="ru-RU" sz="1600" dirty="0" smtClean="0">
                <a:hlinkClick r:id="rId10" tooltip="Віктор Ющенко"/>
              </a:rPr>
              <a:t> Ющенко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підписав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11"/>
              </a:rPr>
              <a:t>указ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надання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Аді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Роговцевій</a:t>
            </a:r>
            <a:r>
              <a:rPr lang="ru-RU" sz="1600" dirty="0" smtClean="0"/>
              <a:t> </a:t>
            </a:r>
            <a:r>
              <a:rPr lang="ru-RU" sz="1600" dirty="0" err="1" smtClean="0"/>
              <a:t>звання</a:t>
            </a:r>
            <a:r>
              <a:rPr lang="ru-RU" sz="1600" dirty="0" smtClean="0"/>
              <a:t> «Герой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»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удостоєнням</a:t>
            </a:r>
            <a:r>
              <a:rPr lang="ru-RU" sz="1600" dirty="0" smtClean="0"/>
              <a:t> ордена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hlinkClick r:id="rId12"/>
              </a:rPr>
              <a:t>2006</a:t>
            </a:r>
            <a:r>
              <a:rPr lang="ru-RU" sz="1600" dirty="0" smtClean="0"/>
              <a:t> року Ада </a:t>
            </a:r>
            <a:r>
              <a:rPr lang="ru-RU" sz="1600" dirty="0" err="1" smtClean="0"/>
              <a:t>Роговцева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Катерина </a:t>
            </a:r>
            <a:r>
              <a:rPr lang="ru-RU" sz="1600" dirty="0" err="1" smtClean="0"/>
              <a:t>Степанкова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зіграли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виставі</a:t>
            </a:r>
            <a:r>
              <a:rPr lang="ru-RU" sz="1600" dirty="0" smtClean="0"/>
              <a:t> ”</a:t>
            </a:r>
            <a:r>
              <a:rPr lang="ru-RU" sz="1600" dirty="0" err="1" smtClean="0"/>
              <a:t>Варшавська</a:t>
            </a:r>
            <a:r>
              <a:rPr lang="ru-RU" sz="1600" dirty="0" smtClean="0"/>
              <a:t> мелодія-2".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14884"/>
            <a:ext cx="4286248" cy="1285884"/>
          </a:xfrm>
        </p:spPr>
        <p:txBody>
          <a:bodyPr/>
          <a:lstStyle/>
          <a:p>
            <a:r>
              <a:rPr lang="ru-RU" b="1" dirty="0" err="1" smtClean="0"/>
              <a:t>Хостікоєв</a:t>
            </a:r>
            <a:r>
              <a:rPr lang="ru-RU" b="1" dirty="0" smtClean="0"/>
              <a:t> </a:t>
            </a:r>
            <a:r>
              <a:rPr lang="ru-RU" b="1" dirty="0" err="1" smtClean="0"/>
              <a:t>Анатолій</a:t>
            </a:r>
            <a:r>
              <a:rPr lang="ru-RU" b="1" dirty="0" smtClean="0"/>
              <a:t> </a:t>
            </a:r>
            <a:r>
              <a:rPr lang="ru-RU" b="1" dirty="0" err="1" smtClean="0"/>
              <a:t>Георгійович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3202" y="428604"/>
            <a:ext cx="39498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5"/>
            <a:ext cx="8072494" cy="547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Режисерська</a:t>
            </a:r>
            <a:r>
              <a:rPr lang="ru-RU" b="1" dirty="0" smtClean="0"/>
              <a:t> </a:t>
            </a:r>
            <a:r>
              <a:rPr lang="ru-RU" b="1" dirty="0" err="1" smtClean="0"/>
              <a:t>лабораторія</a:t>
            </a:r>
            <a:r>
              <a:rPr lang="ru-RU" b="1" dirty="0" smtClean="0"/>
              <a:t> театру «</a:t>
            </a:r>
            <a:r>
              <a:rPr lang="ru-RU" b="1" dirty="0" err="1" smtClean="0"/>
              <a:t>Березіль</a:t>
            </a:r>
            <a:r>
              <a:rPr lang="ru-RU" b="1" dirty="0" smtClean="0"/>
              <a:t>», 1925 р. </a:t>
            </a:r>
            <a:r>
              <a:rPr lang="ru-RU" b="1" dirty="0" err="1" smtClean="0"/>
              <a:t>Сидять</a:t>
            </a:r>
            <a:r>
              <a:rPr lang="ru-RU" b="1" dirty="0" smtClean="0"/>
              <a:t> (</a:t>
            </a:r>
            <a:r>
              <a:rPr lang="ru-RU" b="1" dirty="0" err="1" smtClean="0"/>
              <a:t>зліва</a:t>
            </a:r>
            <a:r>
              <a:rPr lang="ru-RU" b="1" dirty="0" smtClean="0"/>
              <a:t> направо): Я.Бортник, </a:t>
            </a:r>
            <a:r>
              <a:rPr lang="ru-RU" b="1" dirty="0" err="1" smtClean="0"/>
              <a:t>В.Василько</a:t>
            </a:r>
            <a:r>
              <a:rPr lang="ru-RU" b="1" dirty="0" smtClean="0"/>
              <a:t>, </a:t>
            </a:r>
            <a:r>
              <a:rPr lang="ru-RU" b="1" dirty="0" smtClean="0">
                <a:hlinkClick r:id="rId3" tooltip="Тягно Борис Хомич"/>
              </a:rPr>
              <a:t>Борис </a:t>
            </a:r>
            <a:r>
              <a:rPr lang="ru-RU" b="1" dirty="0" err="1" smtClean="0">
                <a:hlinkClick r:id="rId3" tooltip="Тягно Борис Хомич"/>
              </a:rPr>
              <a:t>Тягно</a:t>
            </a:r>
            <a:r>
              <a:rPr lang="ru-RU" b="1" dirty="0" smtClean="0"/>
              <a:t>, </a:t>
            </a:r>
            <a:r>
              <a:rPr lang="ru-RU" b="1" dirty="0" err="1" smtClean="0"/>
              <a:t>З.Пігулович</a:t>
            </a:r>
            <a:r>
              <a:rPr lang="ru-RU" b="1" dirty="0" smtClean="0"/>
              <a:t>, </a:t>
            </a:r>
            <a:r>
              <a:rPr lang="ru-RU" b="1" dirty="0" err="1" smtClean="0">
                <a:hlinkClick r:id="rId4" tooltip="Лесь Курбас"/>
              </a:rPr>
              <a:t>Л.Курбас</a:t>
            </a:r>
            <a:r>
              <a:rPr lang="ru-RU" b="1" dirty="0" smtClean="0"/>
              <a:t>, </a:t>
            </a:r>
            <a:r>
              <a:rPr lang="ru-RU" b="1" dirty="0" err="1" smtClean="0"/>
              <a:t>Ф.Лопатинський</a:t>
            </a:r>
            <a:r>
              <a:rPr lang="ru-RU" b="1" dirty="0" smtClean="0"/>
              <a:t>, </a:t>
            </a:r>
            <a:r>
              <a:rPr lang="ru-RU" b="1" dirty="0" err="1" smtClean="0"/>
              <a:t>Ю.Лішанський</a:t>
            </a:r>
            <a:r>
              <a:rPr lang="ru-RU" b="1" dirty="0" smtClean="0"/>
              <a:t>. Стоять: </a:t>
            </a:r>
            <a:r>
              <a:rPr lang="ru-RU" b="1" dirty="0" err="1" smtClean="0">
                <a:hlinkClick r:id="rId5" tooltip="Кудрицький Павло Михайлович"/>
              </a:rPr>
              <a:t>Павло</a:t>
            </a:r>
            <a:r>
              <a:rPr lang="ru-RU" b="1" dirty="0" smtClean="0">
                <a:hlinkClick r:id="rId5" tooltip="Кудрицький Павло Михайлович"/>
              </a:rPr>
              <a:t> </a:t>
            </a:r>
            <a:r>
              <a:rPr lang="ru-RU" b="1" dirty="0" err="1" smtClean="0">
                <a:hlinkClick r:id="rId5" tooltip="Кудрицький Павло Михайлович"/>
              </a:rPr>
              <a:t>Береза-Кудрицький</a:t>
            </a:r>
            <a:r>
              <a:rPr lang="ru-RU" b="1" dirty="0" smtClean="0"/>
              <a:t>, </a:t>
            </a:r>
            <a:r>
              <a:rPr lang="ru-RU" b="1" dirty="0" err="1" smtClean="0"/>
              <a:t>І.Крига</a:t>
            </a:r>
            <a:r>
              <a:rPr lang="ru-RU" b="1" dirty="0" smtClean="0"/>
              <a:t>, </a:t>
            </a:r>
            <a:r>
              <a:rPr lang="ru-RU" b="1" dirty="0" err="1" smtClean="0"/>
              <a:t>А.Ірій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hlinkClick r:id="rId2" tooltip="1974"/>
              </a:rPr>
              <a:t>1974</a:t>
            </a:r>
            <a:r>
              <a:rPr lang="ru-RU" sz="2000" dirty="0" smtClean="0"/>
              <a:t>—</a:t>
            </a:r>
            <a:r>
              <a:rPr lang="ru-RU" sz="2000" dirty="0" smtClean="0">
                <a:hlinkClick r:id="rId3" tooltip="1976"/>
              </a:rPr>
              <a:t>1976</a:t>
            </a:r>
            <a:r>
              <a:rPr lang="ru-RU" sz="2000" dirty="0" smtClean="0"/>
              <a:t> та </a:t>
            </a:r>
            <a:r>
              <a:rPr lang="ru-RU" sz="2000" dirty="0" smtClean="0">
                <a:hlinkClick r:id="rId4" tooltip="1977"/>
              </a:rPr>
              <a:t>1977</a:t>
            </a:r>
            <a:r>
              <a:rPr lang="ru-RU" sz="2000" dirty="0" smtClean="0"/>
              <a:t>—</a:t>
            </a:r>
            <a:r>
              <a:rPr lang="ru-RU" sz="2000" dirty="0" smtClean="0">
                <a:hlinkClick r:id="rId5" tooltip="1978"/>
              </a:rPr>
              <a:t>1978</a:t>
            </a:r>
            <a:r>
              <a:rPr lang="ru-RU" sz="2000" dirty="0" smtClean="0"/>
              <a:t> — </a:t>
            </a:r>
            <a:r>
              <a:rPr lang="ru-RU" sz="2000" dirty="0" err="1" smtClean="0"/>
              <a:t>актор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6" tooltip="Театр імені М. Заньковецької"/>
              </a:rPr>
              <a:t>Львівського</a:t>
            </a:r>
            <a:r>
              <a:rPr lang="ru-RU" sz="2000" dirty="0" smtClean="0">
                <a:hlinkClick r:id="rId6" tooltip="Театр імені М. Заньковецької"/>
              </a:rPr>
              <a:t> театру </a:t>
            </a:r>
            <a:r>
              <a:rPr lang="ru-RU" sz="2000" dirty="0" err="1" smtClean="0">
                <a:hlinkClick r:id="rId6" tooltip="Театр імені М. Заньковецької"/>
              </a:rPr>
              <a:t>ім</a:t>
            </a:r>
            <a:r>
              <a:rPr lang="ru-RU" sz="2000" dirty="0" smtClean="0">
                <a:hlinkClick r:id="rId6" tooltip="Театр імені М. Заньковецької"/>
              </a:rPr>
              <a:t>. М. </a:t>
            </a:r>
            <a:r>
              <a:rPr lang="ru-RU" sz="2000" dirty="0" err="1" smtClean="0">
                <a:hlinkClick r:id="rId6" tooltip="Театр імені М. Заньковецької"/>
              </a:rPr>
              <a:t>Заньковецької</a:t>
            </a:r>
            <a:endParaRPr lang="ru-RU" sz="2000" dirty="0" smtClean="0"/>
          </a:p>
          <a:p>
            <a:r>
              <a:rPr lang="ru-RU" sz="2000" dirty="0" smtClean="0">
                <a:hlinkClick r:id="rId3" tooltip="1976"/>
              </a:rPr>
              <a:t>1976</a:t>
            </a:r>
            <a:r>
              <a:rPr lang="ru-RU" sz="2000" dirty="0" smtClean="0"/>
              <a:t>—</a:t>
            </a:r>
            <a:r>
              <a:rPr lang="ru-RU" sz="2000" dirty="0" smtClean="0">
                <a:hlinkClick r:id="rId4" tooltip="1977"/>
              </a:rPr>
              <a:t>1977</a:t>
            </a:r>
            <a:r>
              <a:rPr lang="ru-RU" sz="2000" dirty="0" smtClean="0"/>
              <a:t> — служба у лавах </a:t>
            </a:r>
            <a:r>
              <a:rPr lang="ru-RU" sz="2000" dirty="0" err="1" smtClean="0"/>
              <a:t>радянської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армії</a:t>
            </a:r>
            <a:endParaRPr lang="ru-RU" sz="2000" dirty="0" smtClean="0"/>
          </a:p>
          <a:p>
            <a:r>
              <a:rPr lang="ru-RU" sz="2000" dirty="0" smtClean="0">
                <a:hlinkClick r:id="rId5" tooltip="1978"/>
              </a:rPr>
              <a:t>1978</a:t>
            </a:r>
            <a:r>
              <a:rPr lang="ru-RU" sz="2000" dirty="0" smtClean="0"/>
              <a:t>—</a:t>
            </a:r>
            <a:r>
              <a:rPr lang="ru-RU" sz="2000" dirty="0" smtClean="0">
                <a:hlinkClick r:id="rId7" tooltip="1980"/>
              </a:rPr>
              <a:t>1980</a:t>
            </a:r>
            <a:r>
              <a:rPr lang="ru-RU" sz="2000" dirty="0" smtClean="0"/>
              <a:t> — </a:t>
            </a:r>
            <a:r>
              <a:rPr lang="ru-RU" sz="2000" dirty="0" err="1" smtClean="0"/>
              <a:t>актор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8" tooltip="Київський російський драматичний театр імені Лесі Українки"/>
              </a:rPr>
              <a:t>Київського</a:t>
            </a:r>
            <a:r>
              <a:rPr lang="ru-RU" sz="2000" dirty="0" smtClean="0">
                <a:hlinkClick r:id="rId8" tooltip="Київський російський драматичний театр імені Лесі Українки"/>
              </a:rPr>
              <a:t> </a:t>
            </a:r>
            <a:r>
              <a:rPr lang="ru-RU" sz="2000" dirty="0" err="1" smtClean="0">
                <a:hlinkClick r:id="rId8" tooltip="Київський російський драматичний театр імені Лесі Українки"/>
              </a:rPr>
              <a:t>академічного</a:t>
            </a:r>
            <a:r>
              <a:rPr lang="ru-RU" sz="2000" dirty="0" smtClean="0">
                <a:hlinkClick r:id="rId8" tooltip="Київський російський драматичний театр імені Лесі Українки"/>
              </a:rPr>
              <a:t> </a:t>
            </a:r>
            <a:r>
              <a:rPr lang="ru-RU" sz="2000" dirty="0" err="1" smtClean="0">
                <a:hlinkClick r:id="rId8" tooltip="Київський російський драматичний театр імені Лесі Українки"/>
              </a:rPr>
              <a:t>російського</a:t>
            </a:r>
            <a:r>
              <a:rPr lang="ru-RU" sz="2000" dirty="0" smtClean="0">
                <a:hlinkClick r:id="rId8" tooltip="Київський російський драматичний театр імені Лесі Українки"/>
              </a:rPr>
              <a:t> театру </a:t>
            </a:r>
            <a:r>
              <a:rPr lang="ru-RU" sz="2000" dirty="0" err="1" smtClean="0">
                <a:hlinkClick r:id="rId8" tooltip="Київський російський драматичний театр імені Лесі Українки"/>
              </a:rPr>
              <a:t>ім</a:t>
            </a:r>
            <a:r>
              <a:rPr lang="ru-RU" sz="2000" dirty="0" smtClean="0">
                <a:hlinkClick r:id="rId8" tooltip="Київський російський драматичний театр імені Лесі Українки"/>
              </a:rPr>
              <a:t>. </a:t>
            </a:r>
            <a:r>
              <a:rPr lang="ru-RU" sz="2000" dirty="0" err="1" smtClean="0">
                <a:hlinkClick r:id="rId8" tooltip="Київський російський драматичний театр імені Лесі Українки"/>
              </a:rPr>
              <a:t>Лесі</a:t>
            </a:r>
            <a:r>
              <a:rPr lang="ru-RU" sz="2000" dirty="0" smtClean="0">
                <a:hlinkClick r:id="rId8" tooltip="Київський російський драматичний театр імені Лесі Українки"/>
              </a:rPr>
              <a:t> </a:t>
            </a:r>
            <a:r>
              <a:rPr lang="ru-RU" sz="2000" dirty="0" err="1" smtClean="0">
                <a:hlinkClick r:id="rId8" tooltip="Київський російський драматичний театр імені Лесі Українки"/>
              </a:rPr>
              <a:t>Українки</a:t>
            </a:r>
            <a:endParaRPr lang="ru-RU" sz="2000" dirty="0" smtClean="0"/>
          </a:p>
          <a:p>
            <a:r>
              <a:rPr lang="ru-RU" sz="2000" dirty="0" smtClean="0"/>
              <a:t>З </a:t>
            </a:r>
            <a:r>
              <a:rPr lang="ru-RU" sz="2000" dirty="0" smtClean="0">
                <a:hlinkClick r:id="rId7" tooltip="1980"/>
              </a:rPr>
              <a:t>1980</a:t>
            </a:r>
            <a:r>
              <a:rPr lang="ru-RU" sz="2000" dirty="0" smtClean="0"/>
              <a:t> року — </a:t>
            </a:r>
            <a:r>
              <a:rPr lang="ru-RU" sz="2000" dirty="0" err="1" smtClean="0"/>
              <a:t>актор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9" tooltip="Національний академічний драматичний театр імені Івана Франка"/>
              </a:rPr>
              <a:t>Київського</a:t>
            </a:r>
            <a:r>
              <a:rPr lang="ru-RU" sz="2000" dirty="0" smtClean="0">
                <a:hlinkClick r:id="rId9" tooltip="Національний академічний драматичний театр імені Івана Франка"/>
              </a:rPr>
              <a:t> </a:t>
            </a:r>
            <a:r>
              <a:rPr lang="ru-RU" sz="2000" dirty="0" err="1" smtClean="0">
                <a:hlinkClick r:id="rId9" tooltip="Національний академічний драматичний театр імені Івана Франка"/>
              </a:rPr>
              <a:t>національного</a:t>
            </a:r>
            <a:r>
              <a:rPr lang="ru-RU" sz="2000" dirty="0" smtClean="0">
                <a:hlinkClick r:id="rId9" tooltip="Національний академічний драматичний театр імені Івана Франка"/>
              </a:rPr>
              <a:t> </a:t>
            </a:r>
            <a:r>
              <a:rPr lang="ru-RU" sz="2000" dirty="0" err="1" smtClean="0">
                <a:hlinkClick r:id="rId9" tooltip="Національний академічний драматичний театр імені Івана Франка"/>
              </a:rPr>
              <a:t>академічного</a:t>
            </a:r>
            <a:r>
              <a:rPr lang="ru-RU" sz="2000" dirty="0" smtClean="0">
                <a:hlinkClick r:id="rId9" tooltip="Національний академічний драматичний театр імені Івана Франка"/>
              </a:rPr>
              <a:t> драматичного театру </a:t>
            </a:r>
            <a:r>
              <a:rPr lang="ru-RU" sz="2000" dirty="0" err="1" smtClean="0">
                <a:hlinkClick r:id="rId9" tooltip="Національний академічний драматичний театр імені Івана Франка"/>
              </a:rPr>
              <a:t>ім</a:t>
            </a:r>
            <a:r>
              <a:rPr lang="ru-RU" sz="2000" dirty="0" smtClean="0">
                <a:hlinkClick r:id="rId9" tooltip="Національний академічний драматичний театр імені Івана Франка"/>
              </a:rPr>
              <a:t>. </a:t>
            </a:r>
            <a:r>
              <a:rPr lang="ru-RU" sz="2000" dirty="0" err="1" smtClean="0">
                <a:hlinkClick r:id="rId9" tooltip="Національний академічний драматичний театр імені Івана Франка"/>
              </a:rPr>
              <a:t>Івана</a:t>
            </a:r>
            <a:r>
              <a:rPr lang="ru-RU" sz="2000" dirty="0" smtClean="0">
                <a:hlinkClick r:id="rId9" tooltip="Національний академічний драматичний театр імені Івана Франка"/>
              </a:rPr>
              <a:t> Франка</a:t>
            </a:r>
            <a:endParaRPr lang="ru-RU" sz="2000" dirty="0" smtClean="0"/>
          </a:p>
          <a:p>
            <a:r>
              <a:rPr lang="ru-RU" sz="2000" dirty="0" smtClean="0">
                <a:hlinkClick r:id="rId10" tooltip="1999"/>
              </a:rPr>
              <a:t>1999</a:t>
            </a:r>
            <a:r>
              <a:rPr lang="ru-RU" sz="2000" dirty="0" smtClean="0"/>
              <a:t> —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11" tooltip="Богдан Бенюк"/>
              </a:rPr>
              <a:t>Богданом </a:t>
            </a:r>
            <a:r>
              <a:rPr lang="ru-RU" sz="2000" dirty="0" err="1" smtClean="0">
                <a:hlinkClick r:id="rId11" tooltip="Богдан Бенюк"/>
              </a:rPr>
              <a:t>Бенюком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засновує</a:t>
            </a:r>
            <a:r>
              <a:rPr lang="ru-RU" sz="2000" dirty="0" smtClean="0"/>
              <a:t> </a:t>
            </a:r>
            <a:r>
              <a:rPr lang="ru-RU" sz="2000" dirty="0" err="1" smtClean="0"/>
              <a:t>Театральну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компанію</a:t>
            </a:r>
            <a:r>
              <a:rPr lang="ru-RU" sz="2000" dirty="0" smtClean="0"/>
              <a:t> «</a:t>
            </a:r>
            <a:r>
              <a:rPr lang="ru-RU" sz="2000" dirty="0" err="1" smtClean="0"/>
              <a:t>Бенюк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Хостікоєв</a:t>
            </a:r>
            <a:r>
              <a:rPr lang="ru-RU" sz="2000" dirty="0" smtClean="0"/>
              <a:t>»</a:t>
            </a:r>
            <a:r>
              <a:rPr lang="ru-RU" sz="2000" baseline="30000" dirty="0" smtClean="0">
                <a:hlinkClick r:id="rId12"/>
              </a:rPr>
              <a:t>[3]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hlinkClick r:id="rId13" tooltip="Депутат"/>
              </a:rPr>
              <a:t>Депутат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14" tooltip="Київська міська рада"/>
              </a:rPr>
              <a:t>Київської</a:t>
            </a:r>
            <a:r>
              <a:rPr lang="ru-RU" sz="2000" dirty="0" smtClean="0">
                <a:hlinkClick r:id="rId14" tooltip="Київська міська рада"/>
              </a:rPr>
              <a:t> </a:t>
            </a:r>
            <a:r>
              <a:rPr lang="ru-RU" sz="2000" dirty="0" err="1" smtClean="0">
                <a:hlinkClick r:id="rId14" tooltip="Київська міська рада"/>
              </a:rPr>
              <a:t>міської</a:t>
            </a:r>
            <a:r>
              <a:rPr lang="ru-RU" sz="2000" dirty="0" smtClean="0">
                <a:hlinkClick r:id="rId14" tooltip="Київська міська рада"/>
              </a:rPr>
              <a:t> ради</a:t>
            </a:r>
            <a:r>
              <a:rPr lang="ru-RU" sz="2000" dirty="0" smtClean="0"/>
              <a:t> 2006—2011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скликання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Безпартійний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28794" y="6211669"/>
            <a:ext cx="614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3" tooltip="Сиртакі"/>
              </a:rPr>
              <a:t>Сиртакі</a:t>
            </a:r>
            <a:r>
              <a:rPr lang="ru-RU" dirty="0" smtClean="0"/>
              <a:t> у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Національний академічний драматичний театр імені Івана Франка"/>
              </a:rPr>
              <a:t>Київського</a:t>
            </a:r>
            <a:r>
              <a:rPr lang="ru-RU" dirty="0" smtClean="0">
                <a:hlinkClick r:id="rId4" tooltip="Національний академічний драматичний театр імені Івана Франка"/>
              </a:rPr>
              <a:t> театру </a:t>
            </a:r>
            <a:r>
              <a:rPr lang="ru-RU" dirty="0" err="1" smtClean="0">
                <a:hlinkClick r:id="rId4" tooltip="Національний академічний драматичний театр імені Івана Франка"/>
              </a:rPr>
              <a:t>імені</a:t>
            </a:r>
            <a:r>
              <a:rPr lang="ru-RU" dirty="0" smtClean="0">
                <a:hlinkClick r:id="rId4" tooltip="Національний академічний драматичний театр імені Івана Франка"/>
              </a:rPr>
              <a:t> Франка</a:t>
            </a:r>
            <a:r>
              <a:rPr lang="ru-RU" dirty="0" smtClean="0"/>
              <a:t> </a:t>
            </a:r>
            <a:r>
              <a:rPr lang="ru-RU" dirty="0" err="1" smtClean="0"/>
              <a:t>Анатолія</a:t>
            </a:r>
            <a:r>
              <a:rPr lang="ru-RU" dirty="0" smtClean="0"/>
              <a:t> </a:t>
            </a:r>
            <a:r>
              <a:rPr lang="ru-RU" dirty="0" err="1" smtClean="0"/>
              <a:t>Хостікоєва</a:t>
            </a:r>
            <a:r>
              <a:rPr lang="ru-RU" dirty="0" smtClean="0"/>
              <a:t> та </a:t>
            </a:r>
            <a:r>
              <a:rPr lang="ru-RU" dirty="0" smtClean="0">
                <a:hlinkClick r:id="rId5" tooltip="Постніков Тарас"/>
              </a:rPr>
              <a:t>Тараса </a:t>
            </a:r>
            <a:r>
              <a:rPr lang="ru-RU" dirty="0" err="1" smtClean="0">
                <a:hlinkClick r:id="rId5" tooltip="Постніков Тарас"/>
              </a:rPr>
              <a:t>Постнікова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7000924" cy="539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44475"/>
            <a:ext cx="4198937" cy="1431925"/>
          </a:xfrm>
        </p:spPr>
        <p:txBody>
          <a:bodyPr/>
          <a:lstStyle/>
          <a:p>
            <a:r>
              <a:rPr lang="ru-RU" dirty="0" smtClean="0"/>
              <a:t>Лесь </a:t>
            </a:r>
            <a:r>
              <a:rPr lang="ru-RU" dirty="0" err="1" smtClean="0"/>
              <a:t>Курбас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1427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86808" cy="5214974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Лесь </a:t>
            </a:r>
            <a:r>
              <a:rPr lang="ru-RU" sz="1400" dirty="0" err="1" smtClean="0"/>
              <a:t>Курбас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засновником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спочатку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політичного</a:t>
            </a:r>
            <a:r>
              <a:rPr lang="ru-RU" sz="1400" dirty="0" smtClean="0"/>
              <a:t> (1922—1926), а </a:t>
            </a:r>
            <a:r>
              <a:rPr lang="ru-RU" sz="1400" dirty="0" err="1" smtClean="0"/>
              <a:t>потім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філософського</a:t>
            </a:r>
            <a:r>
              <a:rPr lang="ru-RU" sz="1400" dirty="0" smtClean="0"/>
              <a:t> (1926—1933) </a:t>
            </a:r>
            <a:r>
              <a:rPr lang="ru-RU" sz="1400" dirty="0" smtClean="0">
                <a:hlinkClick r:id="rId2" tooltip="Театр"/>
              </a:rPr>
              <a:t>театру</a:t>
            </a:r>
            <a:r>
              <a:rPr lang="ru-RU" sz="1400" dirty="0" smtClean="0"/>
              <a:t> в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. У </a:t>
            </a:r>
            <a:r>
              <a:rPr lang="ru-RU" sz="1400" dirty="0" err="1" smtClean="0"/>
              <a:t>виставах</a:t>
            </a:r>
            <a:r>
              <a:rPr lang="ru-RU" sz="1400" dirty="0" smtClean="0"/>
              <a:t> </a:t>
            </a:r>
            <a:r>
              <a:rPr lang="ru-RU" sz="1400" dirty="0" err="1" smtClean="0"/>
              <a:t>свого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філософського</a:t>
            </a:r>
            <a:r>
              <a:rPr lang="ru-RU" sz="1400" dirty="0" smtClean="0"/>
              <a:t> театру </a:t>
            </a:r>
            <a:r>
              <a:rPr lang="ru-RU" sz="1400" dirty="0" smtClean="0">
                <a:hlinkClick r:id="rId3" tooltip="Березіль"/>
              </a:rPr>
              <a:t>«</a:t>
            </a:r>
            <a:r>
              <a:rPr lang="ru-RU" sz="1400" dirty="0" err="1" smtClean="0">
                <a:hlinkClick r:id="rId3" tooltip="Березіль"/>
              </a:rPr>
              <a:t>Березіль</a:t>
            </a:r>
            <a:r>
              <a:rPr lang="ru-RU" sz="1400" dirty="0" smtClean="0">
                <a:hlinkClick r:id="rId3" tooltip="Березіль"/>
              </a:rPr>
              <a:t>»</a:t>
            </a:r>
            <a:r>
              <a:rPr lang="ru-RU" sz="1400" dirty="0" smtClean="0"/>
              <a:t> (</a:t>
            </a:r>
            <a:r>
              <a:rPr lang="ru-RU" sz="1400" dirty="0" err="1" smtClean="0">
                <a:hlinkClick r:id="rId4"/>
              </a:rPr>
              <a:t>Харків</a:t>
            </a:r>
            <a:r>
              <a:rPr lang="ru-RU" sz="1400" dirty="0" smtClean="0"/>
              <a:t>) </a:t>
            </a:r>
            <a:r>
              <a:rPr lang="ru-RU" sz="1400" dirty="0" err="1" smtClean="0"/>
              <a:t>Курбас</a:t>
            </a:r>
            <a:r>
              <a:rPr lang="ru-RU" sz="1400" dirty="0" smtClean="0"/>
              <a:t> </a:t>
            </a:r>
            <a:r>
              <a:rPr lang="ru-RU" sz="1400" dirty="0" err="1" smtClean="0"/>
              <a:t>малює</a:t>
            </a:r>
            <a:r>
              <a:rPr lang="ru-RU" sz="1400" dirty="0" smtClean="0"/>
              <a:t> </a:t>
            </a:r>
            <a:r>
              <a:rPr lang="ru-RU" sz="1400" dirty="0" err="1" smtClean="0"/>
              <a:t>всесвіт</a:t>
            </a:r>
            <a:r>
              <a:rPr lang="ru-RU" sz="1400" dirty="0" smtClean="0"/>
              <a:t>, де </a:t>
            </a:r>
            <a:r>
              <a:rPr lang="ru-RU" sz="1400" dirty="0" err="1" smtClean="0"/>
              <a:t>головним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стає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особлива</a:t>
            </a:r>
            <a:r>
              <a:rPr lang="ru-RU" sz="1400" dirty="0" smtClean="0"/>
              <a:t> </a:t>
            </a:r>
            <a:r>
              <a:rPr lang="ru-RU" sz="1400" dirty="0" err="1" smtClean="0"/>
              <a:t>довіра</a:t>
            </a:r>
            <a:r>
              <a:rPr lang="ru-RU" sz="1400" dirty="0" smtClean="0"/>
              <a:t> до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у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суперечностях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Лесь </a:t>
            </a:r>
            <a:r>
              <a:rPr lang="ru-RU" sz="1400" dirty="0" err="1" smtClean="0"/>
              <a:t>Курбас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«</a:t>
            </a:r>
            <a:r>
              <a:rPr lang="ru-RU" sz="1400" dirty="0" err="1" smtClean="0"/>
              <a:t>березільці</a:t>
            </a:r>
            <a:r>
              <a:rPr lang="ru-RU" sz="1400" dirty="0" smtClean="0"/>
              <a:t>» </a:t>
            </a:r>
            <a:r>
              <a:rPr lang="ru-RU" sz="1400" dirty="0" err="1" smtClean="0"/>
              <a:t>знайшли</a:t>
            </a:r>
            <a:r>
              <a:rPr lang="ru-RU" sz="1400" dirty="0" smtClean="0"/>
              <a:t> </a:t>
            </a:r>
            <a:r>
              <a:rPr lang="ru-RU" sz="1400" dirty="0" err="1" smtClean="0"/>
              <a:t>свого</a:t>
            </a:r>
            <a:r>
              <a:rPr lang="ru-RU" sz="1400" dirty="0" smtClean="0"/>
              <a:t> драматурга, </a:t>
            </a:r>
            <a:r>
              <a:rPr lang="ru-RU" sz="1400" dirty="0" err="1" smtClean="0"/>
              <a:t>п'єси</a:t>
            </a:r>
            <a:r>
              <a:rPr lang="ru-RU" sz="1400" dirty="0" smtClean="0"/>
              <a:t> </a:t>
            </a:r>
            <a:r>
              <a:rPr lang="ru-RU" sz="1400" dirty="0" err="1" smtClean="0"/>
              <a:t>якого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співзвучні</a:t>
            </a:r>
            <a:r>
              <a:rPr lang="ru-RU" sz="1400" dirty="0" smtClean="0"/>
              <a:t> </a:t>
            </a:r>
            <a:r>
              <a:rPr lang="ru-RU" sz="1400" dirty="0" err="1" smtClean="0"/>
              <a:t>їхнім</a:t>
            </a:r>
            <a:r>
              <a:rPr lang="ru-RU" sz="1400" dirty="0" smtClean="0"/>
              <a:t> </a:t>
            </a:r>
            <a:r>
              <a:rPr lang="ru-RU" sz="1400" dirty="0" err="1" smtClean="0"/>
              <a:t>естетичним</a:t>
            </a:r>
            <a:r>
              <a:rPr lang="ru-RU" sz="1400" dirty="0" smtClean="0"/>
              <a:t> засадам. Таким драматургом став </a:t>
            </a:r>
            <a:r>
              <a:rPr lang="ru-RU" sz="1400" dirty="0" err="1" smtClean="0">
                <a:hlinkClick r:id="rId5" tooltip="Куліш Микола Гурович"/>
              </a:rPr>
              <a:t>Микола</a:t>
            </a:r>
            <a:r>
              <a:rPr lang="ru-RU" sz="1400" dirty="0" smtClean="0">
                <a:hlinkClick r:id="rId5" tooltip="Куліш Микола Гурович"/>
              </a:rPr>
              <a:t> </a:t>
            </a:r>
            <a:r>
              <a:rPr lang="ru-RU" sz="1400" dirty="0" err="1" smtClean="0">
                <a:hlinkClick r:id="rId5" tooltip="Куліш Микола Гурович"/>
              </a:rPr>
              <a:t>Куліш</a:t>
            </a:r>
            <a:r>
              <a:rPr lang="ru-RU" sz="1400" dirty="0" smtClean="0"/>
              <a:t>. </a:t>
            </a:r>
            <a:r>
              <a:rPr lang="ru-RU" sz="1400" dirty="0" err="1" smtClean="0"/>
              <a:t>Першою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п'єсою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побачила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світло</a:t>
            </a:r>
            <a:r>
              <a:rPr lang="ru-RU" sz="1400" dirty="0" smtClean="0"/>
              <a:t> </a:t>
            </a:r>
            <a:r>
              <a:rPr lang="ru-RU" sz="1400" dirty="0" err="1" smtClean="0"/>
              <a:t>рампи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сцені</a:t>
            </a:r>
            <a:r>
              <a:rPr lang="ru-RU" sz="1400" dirty="0" smtClean="0"/>
              <a:t> театру «</a:t>
            </a:r>
            <a:r>
              <a:rPr lang="ru-RU" sz="1400" dirty="0" err="1" smtClean="0"/>
              <a:t>Березіль</a:t>
            </a:r>
            <a:r>
              <a:rPr lang="ru-RU" sz="1400" dirty="0" smtClean="0"/>
              <a:t>», стала «</a:t>
            </a:r>
            <a:r>
              <a:rPr lang="ru-RU" sz="1400" dirty="0" err="1" smtClean="0"/>
              <a:t>Комуна</a:t>
            </a:r>
            <a:r>
              <a:rPr lang="ru-RU" sz="1400" dirty="0" smtClean="0"/>
              <a:t> у степах» (</a:t>
            </a:r>
            <a:r>
              <a:rPr lang="ru-RU" sz="1400" dirty="0" err="1" smtClean="0"/>
              <a:t>Київ</a:t>
            </a:r>
            <a:r>
              <a:rPr lang="ru-RU" sz="1400" dirty="0" smtClean="0"/>
              <a:t>). </a:t>
            </a:r>
            <a:r>
              <a:rPr lang="ru-RU" sz="1400" dirty="0" err="1" smtClean="0"/>
              <a:t>Творча</a:t>
            </a:r>
            <a:r>
              <a:rPr lang="ru-RU" sz="1400" dirty="0" smtClean="0"/>
              <a:t> </a:t>
            </a:r>
            <a:r>
              <a:rPr lang="ru-RU" sz="1400" dirty="0" err="1" smtClean="0"/>
              <a:t>співпраця</a:t>
            </a:r>
            <a:r>
              <a:rPr lang="ru-RU" sz="1400" dirty="0" smtClean="0"/>
              <a:t> </a:t>
            </a:r>
            <a:r>
              <a:rPr lang="ru-RU" sz="1400" dirty="0" err="1" smtClean="0"/>
              <a:t>тривала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в </a:t>
            </a:r>
            <a:r>
              <a:rPr lang="ru-RU" sz="1400" dirty="0" err="1" smtClean="0"/>
              <a:t>Харкові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Кульмінація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здобутків</a:t>
            </a:r>
            <a:r>
              <a:rPr lang="ru-RU" sz="1400" dirty="0" smtClean="0"/>
              <a:t> </a:t>
            </a:r>
            <a:r>
              <a:rPr lang="ru-RU" sz="1400" dirty="0" err="1" smtClean="0"/>
              <a:t>Курбаса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пов'язана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драматургом </a:t>
            </a:r>
            <a:r>
              <a:rPr lang="ru-RU" sz="1400" dirty="0" err="1" smtClean="0">
                <a:hlinkClick r:id="rId5" tooltip="Куліш Микола Гурович"/>
              </a:rPr>
              <a:t>Миколою</a:t>
            </a:r>
            <a:r>
              <a:rPr lang="ru-RU" sz="1400" dirty="0" smtClean="0">
                <a:hlinkClick r:id="rId5" tooltip="Куліш Микола Гурович"/>
              </a:rPr>
              <a:t> </a:t>
            </a:r>
            <a:r>
              <a:rPr lang="ru-RU" sz="1400" dirty="0" err="1" smtClean="0">
                <a:hlinkClick r:id="rId5" tooltip="Куліш Микола Гурович"/>
              </a:rPr>
              <a:t>Кулішем</a:t>
            </a:r>
            <a:r>
              <a:rPr lang="ru-RU" sz="1400" dirty="0" smtClean="0"/>
              <a:t> (1892—1937) </a:t>
            </a:r>
            <a:r>
              <a:rPr lang="ru-RU" sz="1400" dirty="0" err="1" smtClean="0"/>
              <a:t>і</a:t>
            </a:r>
            <a:r>
              <a:rPr lang="ru-RU" sz="1400" dirty="0" smtClean="0"/>
              <a:t> художником </a:t>
            </a:r>
            <a:r>
              <a:rPr lang="ru-RU" sz="1400" dirty="0" smtClean="0">
                <a:hlinkClick r:id="rId6" tooltip="Вадим Меллер"/>
              </a:rPr>
              <a:t>Вадимом </a:t>
            </a:r>
            <a:r>
              <a:rPr lang="ru-RU" sz="1400" dirty="0" err="1" smtClean="0">
                <a:hlinkClick r:id="rId6" tooltip="Вадим Меллер"/>
              </a:rPr>
              <a:t>Меллером</a:t>
            </a:r>
            <a:r>
              <a:rPr lang="ru-RU" sz="1400" dirty="0" smtClean="0"/>
              <a:t> (1884—1962).</a:t>
            </a:r>
          </a:p>
          <a:p>
            <a:r>
              <a:rPr lang="ru-RU" sz="1400" dirty="0" smtClean="0"/>
              <a:t>У </a:t>
            </a:r>
            <a:r>
              <a:rPr lang="ru-RU" sz="1400" dirty="0" err="1" smtClean="0"/>
              <a:t>Києві</a:t>
            </a:r>
            <a:r>
              <a:rPr lang="ru-RU" sz="1400" dirty="0" smtClean="0"/>
              <a:t> «</a:t>
            </a:r>
            <a:r>
              <a:rPr lang="ru-RU" sz="1400" dirty="0" err="1" smtClean="0"/>
              <a:t>Березіль</a:t>
            </a:r>
            <a:r>
              <a:rPr lang="ru-RU" sz="1400" dirty="0" smtClean="0"/>
              <a:t>» </a:t>
            </a:r>
            <a:r>
              <a:rPr lang="ru-RU" sz="1400" dirty="0" err="1" smtClean="0"/>
              <a:t>мав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своїм</a:t>
            </a:r>
            <a:r>
              <a:rPr lang="ru-RU" sz="1400" dirty="0" smtClean="0"/>
              <a:t> </a:t>
            </a:r>
            <a:r>
              <a:rPr lang="ru-RU" sz="1400" dirty="0" err="1" smtClean="0"/>
              <a:t>крилом</a:t>
            </a:r>
            <a:r>
              <a:rPr lang="ru-RU" sz="1400" dirty="0" smtClean="0"/>
              <a:t> </a:t>
            </a:r>
            <a:r>
              <a:rPr lang="ru-RU" sz="1400" dirty="0" err="1" smtClean="0"/>
              <a:t>майстерні</a:t>
            </a:r>
            <a:r>
              <a:rPr lang="ru-RU" sz="1400" dirty="0" smtClean="0"/>
              <a:t>, </a:t>
            </a:r>
            <a:r>
              <a:rPr lang="ru-RU" sz="1400" dirty="0" err="1" smtClean="0"/>
              <a:t>плинні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півавтономні</a:t>
            </a:r>
            <a:r>
              <a:rPr lang="ru-RU" sz="1400" dirty="0" smtClean="0"/>
              <a:t> </a:t>
            </a:r>
            <a:r>
              <a:rPr lang="ru-RU" sz="1400" dirty="0" err="1" smtClean="0"/>
              <a:t>одиниці</a:t>
            </a:r>
            <a:r>
              <a:rPr lang="ru-RU" sz="1400" dirty="0" smtClean="0"/>
              <a:t>. У </a:t>
            </a:r>
            <a:r>
              <a:rPr lang="ru-RU" sz="1400" dirty="0" err="1" smtClean="0"/>
              <a:t>Харкові</a:t>
            </a:r>
            <a:r>
              <a:rPr lang="ru-RU" sz="1400" dirty="0" smtClean="0"/>
              <a:t> все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одним </a:t>
            </a:r>
            <a:r>
              <a:rPr lang="ru-RU" sz="1400" dirty="0" err="1" smtClean="0"/>
              <a:t>дахом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одним</a:t>
            </a:r>
            <a:r>
              <a:rPr lang="ru-RU" sz="1400" dirty="0" smtClean="0"/>
              <a:t> проводом — </a:t>
            </a:r>
            <a:r>
              <a:rPr lang="ru-RU" sz="1400" dirty="0" err="1" smtClean="0"/>
              <a:t>Курбасовим</a:t>
            </a:r>
            <a:r>
              <a:rPr lang="ru-RU" sz="1400" dirty="0" smtClean="0"/>
              <a:t>. У </a:t>
            </a:r>
            <a:r>
              <a:rPr lang="ru-RU" sz="1400" dirty="0" err="1" smtClean="0"/>
              <a:t>театрі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діяв</a:t>
            </a:r>
            <a:r>
              <a:rPr lang="ru-RU" sz="1400" dirty="0" smtClean="0"/>
              <a:t> </a:t>
            </a:r>
            <a:r>
              <a:rPr lang="ru-RU" sz="1400" dirty="0" err="1" smtClean="0"/>
              <a:t>мюзик-хол</a:t>
            </a:r>
            <a:r>
              <a:rPr lang="ru-RU" sz="1400" dirty="0" smtClean="0"/>
              <a:t> (</a:t>
            </a:r>
            <a:r>
              <a:rPr lang="ru-RU" sz="1400" dirty="0" err="1" smtClean="0"/>
              <a:t>спектаклі</a:t>
            </a:r>
            <a:r>
              <a:rPr lang="ru-RU" sz="1400" dirty="0" smtClean="0"/>
              <a:t> «Шпана», «Алло на </a:t>
            </a:r>
            <a:r>
              <a:rPr lang="ru-RU" sz="1400" dirty="0" err="1" smtClean="0"/>
              <a:t>хвилі</a:t>
            </a:r>
            <a:r>
              <a:rPr lang="ru-RU" sz="1400" dirty="0" smtClean="0"/>
              <a:t>», «</a:t>
            </a:r>
            <a:r>
              <a:rPr lang="ru-RU" sz="1400" dirty="0" err="1" smtClean="0"/>
              <a:t>Чотири</a:t>
            </a:r>
            <a:r>
              <a:rPr lang="ru-RU" sz="1400" dirty="0" smtClean="0"/>
              <a:t> </a:t>
            </a:r>
            <a:r>
              <a:rPr lang="ru-RU" sz="1400" dirty="0" err="1" smtClean="0"/>
              <a:t>Чемберлени</a:t>
            </a:r>
            <a:r>
              <a:rPr lang="ru-RU" sz="1400" dirty="0" smtClean="0"/>
              <a:t>»), </a:t>
            </a:r>
            <a:r>
              <a:rPr lang="ru-RU" sz="1400" dirty="0" err="1" smtClean="0">
                <a:hlinkClick r:id="rId7" tooltip="Агітпроп"/>
              </a:rPr>
              <a:t>агітпроп</a:t>
            </a:r>
            <a:r>
              <a:rPr lang="ru-RU" sz="1400" dirty="0" smtClean="0"/>
              <a:t>.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підготовлено</a:t>
            </a:r>
            <a:r>
              <a:rPr lang="ru-RU" sz="1400" dirty="0" smtClean="0"/>
              <a:t> </a:t>
            </a:r>
            <a:r>
              <a:rPr lang="ru-RU" sz="1400" dirty="0" err="1" smtClean="0"/>
              <a:t>серію</a:t>
            </a:r>
            <a:r>
              <a:rPr lang="ru-RU" sz="1400" dirty="0" smtClean="0"/>
              <a:t> «</a:t>
            </a:r>
            <a:r>
              <a:rPr lang="ru-RU" sz="1400" dirty="0" err="1" smtClean="0"/>
              <a:t>Костюмовані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історії</a:t>
            </a:r>
            <a:r>
              <a:rPr lang="ru-RU" sz="1400" dirty="0" smtClean="0"/>
              <a:t>» (</a:t>
            </a:r>
            <a:r>
              <a:rPr lang="ru-RU" sz="1400" dirty="0" err="1" smtClean="0"/>
              <a:t>спектаклі</a:t>
            </a:r>
            <a:r>
              <a:rPr lang="ru-RU" sz="1400" dirty="0" smtClean="0"/>
              <a:t> «</a:t>
            </a:r>
            <a:r>
              <a:rPr lang="ru-RU" sz="1400" dirty="0" err="1" smtClean="0"/>
              <a:t>Жакерія</a:t>
            </a:r>
            <a:r>
              <a:rPr lang="ru-RU" sz="1400" dirty="0" smtClean="0"/>
              <a:t>», «Сава </a:t>
            </a:r>
            <a:r>
              <a:rPr lang="ru-RU" sz="1400" dirty="0" err="1" smtClean="0"/>
              <a:t>Чалий</a:t>
            </a:r>
            <a:r>
              <a:rPr lang="ru-RU" sz="1400" dirty="0" smtClean="0"/>
              <a:t>», «Король </a:t>
            </a:r>
            <a:r>
              <a:rPr lang="ru-RU" sz="1400" dirty="0" err="1" smtClean="0"/>
              <a:t>бавиться</a:t>
            </a:r>
            <a:r>
              <a:rPr lang="ru-RU" sz="1400" dirty="0" smtClean="0"/>
              <a:t>», «</a:t>
            </a:r>
            <a:r>
              <a:rPr lang="ru-RU" sz="1400" dirty="0" err="1" smtClean="0"/>
              <a:t>Змова</a:t>
            </a:r>
            <a:r>
              <a:rPr lang="ru-RU" sz="1400" dirty="0" smtClean="0"/>
              <a:t> </a:t>
            </a:r>
            <a:r>
              <a:rPr lang="ru-RU" sz="1400" dirty="0" err="1" smtClean="0"/>
              <a:t>Фієско</a:t>
            </a:r>
            <a:r>
              <a:rPr lang="ru-RU" sz="1400" dirty="0" smtClean="0"/>
              <a:t>»).</a:t>
            </a:r>
          </a:p>
          <a:p>
            <a:r>
              <a:rPr lang="ru-RU" sz="1400" dirty="0" err="1" smtClean="0"/>
              <a:t>П'єса</a:t>
            </a:r>
            <a:r>
              <a:rPr lang="ru-RU" sz="1400" dirty="0" smtClean="0"/>
              <a:t> М. </a:t>
            </a:r>
            <a:r>
              <a:rPr lang="ru-RU" sz="1400" dirty="0" err="1" smtClean="0"/>
              <a:t>Куліша</a:t>
            </a:r>
            <a:r>
              <a:rPr lang="ru-RU" sz="1400" dirty="0" smtClean="0"/>
              <a:t> «</a:t>
            </a:r>
            <a:r>
              <a:rPr lang="ru-RU" sz="1400" dirty="0" err="1" smtClean="0"/>
              <a:t>Народний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Малахій</a:t>
            </a:r>
            <a:r>
              <a:rPr lang="ru-RU" sz="1400" dirty="0" smtClean="0"/>
              <a:t>», </a:t>
            </a:r>
            <a:r>
              <a:rPr lang="ru-RU" sz="1400" dirty="0" smtClean="0">
                <a:hlinkClick r:id="rId8" tooltip="Мина Мазайло"/>
              </a:rPr>
              <a:t>«Мина </a:t>
            </a:r>
            <a:r>
              <a:rPr lang="ru-RU" sz="1400" dirty="0" err="1" smtClean="0">
                <a:hlinkClick r:id="rId8" tooltip="Мина Мазайло"/>
              </a:rPr>
              <a:t>Мазайло</a:t>
            </a:r>
            <a:r>
              <a:rPr lang="ru-RU" sz="1400" dirty="0" smtClean="0">
                <a:hlinkClick r:id="rId8" tooltip="Мина Мазайло"/>
              </a:rPr>
              <a:t>»</a:t>
            </a:r>
            <a:r>
              <a:rPr lang="ru-RU" sz="1400" dirty="0" smtClean="0"/>
              <a:t>, на жаль, не </a:t>
            </a:r>
            <a:r>
              <a:rPr lang="ru-RU" sz="1400" dirty="0" err="1" smtClean="0"/>
              <a:t>знайшла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розуміння</a:t>
            </a:r>
            <a:r>
              <a:rPr lang="ru-RU" sz="1400" dirty="0" smtClean="0"/>
              <a:t> у критики. </a:t>
            </a:r>
            <a:r>
              <a:rPr lang="ru-RU" sz="1400" dirty="0" err="1" smtClean="0"/>
              <a:t>Проти</a:t>
            </a:r>
            <a:r>
              <a:rPr lang="ru-RU" sz="1400" dirty="0" smtClean="0"/>
              <a:t> Леся </a:t>
            </a:r>
            <a:r>
              <a:rPr lang="ru-RU" sz="1400" dirty="0" err="1" smtClean="0"/>
              <a:t>Курбаса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висунуті</a:t>
            </a:r>
            <a:r>
              <a:rPr lang="ru-RU" sz="1400" dirty="0" smtClean="0"/>
              <a:t> </a:t>
            </a:r>
            <a:r>
              <a:rPr lang="ru-RU" sz="1400" dirty="0" err="1" smtClean="0"/>
              <a:t>звинувачення</a:t>
            </a:r>
            <a:r>
              <a:rPr lang="ru-RU" sz="1400" dirty="0" smtClean="0"/>
              <a:t> в «</a:t>
            </a:r>
            <a:r>
              <a:rPr lang="ru-RU" sz="1400" dirty="0" err="1" smtClean="0"/>
              <a:t>похмурості</a:t>
            </a:r>
            <a:r>
              <a:rPr lang="ru-RU" sz="1400" dirty="0" smtClean="0"/>
              <a:t>», </a:t>
            </a:r>
            <a:r>
              <a:rPr lang="ru-RU" sz="1400" dirty="0" err="1" smtClean="0"/>
              <a:t>викривленні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оптимістичної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радянської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дійсності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Багато</a:t>
            </a:r>
            <a:r>
              <a:rPr lang="ru-RU" sz="1400" dirty="0" smtClean="0"/>
              <a:t> </a:t>
            </a:r>
            <a:r>
              <a:rPr lang="ru-RU" sz="1400" dirty="0" err="1" smtClean="0"/>
              <a:t>чого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творчих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пошуків</a:t>
            </a:r>
            <a:r>
              <a:rPr lang="ru-RU" sz="1400" dirty="0" smtClean="0"/>
              <a:t> </a:t>
            </a:r>
            <a:r>
              <a:rPr lang="ru-RU" sz="1400" dirty="0" err="1" smtClean="0"/>
              <a:t>Курбаса</a:t>
            </a:r>
            <a:r>
              <a:rPr lang="ru-RU" sz="1400" dirty="0" smtClean="0"/>
              <a:t> не </a:t>
            </a:r>
            <a:r>
              <a:rPr lang="ru-RU" sz="1400" dirty="0" err="1" smtClean="0"/>
              <a:t>розумілося</a:t>
            </a:r>
            <a:r>
              <a:rPr lang="ru-RU" sz="1400" dirty="0" smtClean="0"/>
              <a:t> широкими </a:t>
            </a:r>
            <a:r>
              <a:rPr lang="ru-RU" sz="1400" dirty="0" err="1" smtClean="0"/>
              <a:t>масами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глядачів</a:t>
            </a:r>
            <a:r>
              <a:rPr lang="ru-RU" sz="1400" dirty="0" smtClean="0"/>
              <a:t>.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стосується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вистави</a:t>
            </a:r>
            <a:r>
              <a:rPr lang="ru-RU" sz="1400" dirty="0" smtClean="0"/>
              <a:t> «</a:t>
            </a:r>
            <a:r>
              <a:rPr lang="ru-RU" sz="1400" dirty="0" err="1" smtClean="0"/>
              <a:t>Маклена</a:t>
            </a:r>
            <a:r>
              <a:rPr lang="ru-RU" sz="1400" dirty="0" smtClean="0"/>
              <a:t> </a:t>
            </a:r>
            <a:r>
              <a:rPr lang="ru-RU" sz="1400" dirty="0" err="1" smtClean="0"/>
              <a:t>Граса</a:t>
            </a:r>
            <a:r>
              <a:rPr lang="ru-RU" sz="1400" dirty="0" smtClean="0"/>
              <a:t>», яка </a:t>
            </a:r>
            <a:r>
              <a:rPr lang="ru-RU" sz="1400" dirty="0" err="1" smtClean="0"/>
              <a:t>досягає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справжньої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філософської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глибини</a:t>
            </a:r>
            <a:r>
              <a:rPr lang="ru-RU" sz="1400" dirty="0" smtClean="0"/>
              <a:t>. Але </a:t>
            </a:r>
            <a:r>
              <a:rPr lang="ru-RU" sz="1400" dirty="0" err="1" smtClean="0"/>
              <a:t>незважаючи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несприятливу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творчості</a:t>
            </a:r>
            <a:r>
              <a:rPr lang="ru-RU" sz="1400" dirty="0" smtClean="0"/>
              <a:t> атмосферу </a:t>
            </a:r>
            <a:r>
              <a:rPr lang="ru-RU" sz="1400" dirty="0" err="1" smtClean="0"/>
              <a:t>нерозуміння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недоброзичливості</a:t>
            </a:r>
            <a:r>
              <a:rPr lang="ru-RU" sz="1400" dirty="0" smtClean="0"/>
              <a:t>, Лесь </a:t>
            </a:r>
            <a:r>
              <a:rPr lang="ru-RU" sz="1400" dirty="0" err="1" smtClean="0"/>
              <a:t>Курбас</a:t>
            </a:r>
            <a:r>
              <a:rPr lang="ru-RU" sz="1400" dirty="0" smtClean="0"/>
              <a:t> не </a:t>
            </a:r>
            <a:r>
              <a:rPr lang="ru-RU" sz="1400" dirty="0" err="1" smtClean="0"/>
              <a:t>занепадав</a:t>
            </a:r>
            <a:r>
              <a:rPr lang="ru-RU" sz="1400" dirty="0" smtClean="0"/>
              <a:t> духом,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до </a:t>
            </a:r>
            <a:r>
              <a:rPr lang="ru-RU" sz="1400" dirty="0" err="1" smtClean="0"/>
              <a:t>останньої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можливості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вів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боротьбу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поширеними</a:t>
            </a:r>
            <a:r>
              <a:rPr lang="ru-RU" sz="1400" dirty="0" smtClean="0"/>
              <a:t> у той час </a:t>
            </a:r>
            <a:r>
              <a:rPr lang="ru-RU" sz="1400" dirty="0" err="1" smtClean="0"/>
              <a:t>тенденціями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спрощенства</a:t>
            </a:r>
            <a:r>
              <a:rPr lang="ru-RU" sz="1400" dirty="0" smtClean="0"/>
              <a:t>, </a:t>
            </a:r>
            <a:r>
              <a:rPr lang="ru-RU" sz="1400" dirty="0" err="1" smtClean="0"/>
              <a:t>вульгаризації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мистецтва</a:t>
            </a:r>
            <a:r>
              <a:rPr lang="ru-RU" sz="1400" dirty="0" smtClean="0"/>
              <a:t>. </a:t>
            </a:r>
            <a:r>
              <a:rPr lang="ru-RU" sz="1400" dirty="0" err="1" smtClean="0"/>
              <a:t>Опоненти</a:t>
            </a:r>
            <a:r>
              <a:rPr lang="ru-RU" sz="1400" dirty="0" smtClean="0"/>
              <a:t> ж </a:t>
            </a:r>
            <a:r>
              <a:rPr lang="ru-RU" sz="1400" dirty="0" err="1" smtClean="0"/>
              <a:t>щонайменшу</a:t>
            </a:r>
            <a:r>
              <a:rPr lang="ru-RU" sz="1400" dirty="0" smtClean="0"/>
              <a:t> </a:t>
            </a:r>
            <a:r>
              <a:rPr lang="ru-RU" sz="1400" dirty="0" err="1" smtClean="0"/>
              <a:t>невдачу</a:t>
            </a:r>
            <a:r>
              <a:rPr lang="ru-RU" sz="1400" dirty="0" smtClean="0"/>
              <a:t> Л. </a:t>
            </a:r>
            <a:r>
              <a:rPr lang="ru-RU" sz="1400" dirty="0" err="1" smtClean="0"/>
              <a:t>Курбаса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завжди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розцінювали</a:t>
            </a:r>
            <a:r>
              <a:rPr lang="ru-RU" sz="1400" dirty="0" smtClean="0"/>
              <a:t> як </a:t>
            </a:r>
            <a:r>
              <a:rPr lang="ru-RU" sz="1400" dirty="0" err="1" smtClean="0"/>
              <a:t>цілковитий</a:t>
            </a:r>
            <a:r>
              <a:rPr lang="ru-RU" sz="1400" dirty="0" smtClean="0"/>
              <a:t> провал театру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44475"/>
            <a:ext cx="4786314" cy="1431925"/>
          </a:xfrm>
        </p:spPr>
        <p:txBody>
          <a:bodyPr>
            <a:normAutofit/>
          </a:bodyPr>
          <a:lstStyle/>
          <a:p>
            <a:r>
              <a:rPr lang="ru-RU" dirty="0" err="1"/>
              <a:t>Гнат</a:t>
            </a:r>
            <a:r>
              <a:rPr lang="ru-RU" dirty="0"/>
              <a:t> Петрович Юра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9801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81200"/>
            <a:ext cx="7615262" cy="4114800"/>
          </a:xfrm>
        </p:spPr>
        <p:txBody>
          <a:bodyPr/>
          <a:lstStyle/>
          <a:p>
            <a:r>
              <a:rPr lang="ru-RU" sz="1800" dirty="0" smtClean="0"/>
              <a:t>З </a:t>
            </a:r>
            <a:r>
              <a:rPr lang="ru-RU" sz="1800" dirty="0" smtClean="0">
                <a:hlinkClick r:id="rId2"/>
              </a:rPr>
              <a:t>1907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професійній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сцені</a:t>
            </a:r>
            <a:r>
              <a:rPr lang="ru-RU" sz="1800" dirty="0" smtClean="0"/>
              <a:t> в </a:t>
            </a:r>
            <a:r>
              <a:rPr lang="ru-RU" sz="1800" dirty="0" err="1" smtClean="0">
                <a:hlinkClick r:id="rId3" tooltip="Трупа"/>
              </a:rPr>
              <a:t>трупі</a:t>
            </a:r>
            <a:r>
              <a:rPr lang="ru-RU" sz="1800" dirty="0" smtClean="0"/>
              <a:t> С. Максимовича. У </a:t>
            </a:r>
            <a:r>
              <a:rPr lang="ru-RU" sz="1800" dirty="0" err="1" smtClean="0"/>
              <a:t>трупі</a:t>
            </a:r>
            <a:r>
              <a:rPr lang="ru-RU" sz="1800" dirty="0" smtClean="0"/>
              <a:t> Максимовича Юра </a:t>
            </a:r>
            <a:r>
              <a:rPr lang="ru-RU" sz="1800" dirty="0" err="1" smtClean="0"/>
              <a:t>зустрів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творчого</a:t>
            </a:r>
            <a:r>
              <a:rPr lang="ru-RU" sz="1800" dirty="0" smtClean="0"/>
              <a:t> побратима та </a:t>
            </a:r>
            <a:r>
              <a:rPr lang="ru-RU" sz="1800" dirty="0" err="1" smtClean="0"/>
              <a:t>товариша</a:t>
            </a:r>
            <a:r>
              <a:rPr lang="ru-RU" sz="1800" dirty="0" smtClean="0"/>
              <a:t> у </a:t>
            </a:r>
            <a:r>
              <a:rPr lang="ru-RU" sz="1800" dirty="0" err="1" smtClean="0"/>
              <a:t>житті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4" tooltip="Семдор Семен"/>
              </a:rPr>
              <a:t>Семена </a:t>
            </a:r>
            <a:r>
              <a:rPr lang="ru-RU" sz="1800" dirty="0" err="1" smtClean="0">
                <a:hlinkClick r:id="rId4" tooltip="Семдор Семен"/>
              </a:rPr>
              <a:t>Семдора</a:t>
            </a:r>
            <a:r>
              <a:rPr lang="ru-RU" sz="1800" dirty="0" smtClean="0"/>
              <a:t>.</a:t>
            </a:r>
            <a:r>
              <a:rPr lang="ru-RU" sz="1800" baseline="30000" dirty="0" smtClean="0">
                <a:hlinkClick r:id="rId5"/>
              </a:rPr>
              <a:t>[1]</a:t>
            </a:r>
            <a:r>
              <a:rPr lang="ru-RU" sz="1800" dirty="0" smtClean="0"/>
              <a:t>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Юра </a:t>
            </a:r>
            <a:r>
              <a:rPr lang="ru-RU" sz="1800" dirty="0" err="1" smtClean="0"/>
              <a:t>грав</a:t>
            </a:r>
            <a:r>
              <a:rPr lang="ru-RU" sz="1800" dirty="0" smtClean="0"/>
              <a:t> у </a:t>
            </a:r>
            <a:r>
              <a:rPr lang="ru-RU" sz="1800" dirty="0" err="1" smtClean="0">
                <a:hlinkClick r:id="rId6" tooltip="Театр української бесіди"/>
              </a:rPr>
              <a:t>театрі</a:t>
            </a:r>
            <a:r>
              <a:rPr lang="ru-RU" sz="1800" dirty="0" smtClean="0">
                <a:hlinkClick r:id="rId6" tooltip="Театр української бесіди"/>
              </a:rPr>
              <a:t> </a:t>
            </a:r>
            <a:r>
              <a:rPr lang="ru-RU" sz="1800" dirty="0" err="1" smtClean="0">
                <a:hlinkClick r:id="rId6" tooltip="Театр української бесіди"/>
              </a:rPr>
              <a:t>товариства</a:t>
            </a:r>
            <a:r>
              <a:rPr lang="ru-RU" sz="1800" dirty="0" smtClean="0">
                <a:hlinkClick r:id="rId6" tooltip="Театр української бесіди"/>
              </a:rPr>
              <a:t> «</a:t>
            </a:r>
            <a:r>
              <a:rPr lang="ru-RU" sz="1800" dirty="0" err="1" smtClean="0">
                <a:hlinkClick r:id="rId6" tooltip="Театр української бесіди"/>
              </a:rPr>
              <a:t>Руської</a:t>
            </a:r>
            <a:r>
              <a:rPr lang="ru-RU" sz="1800" dirty="0" smtClean="0">
                <a:hlinkClick r:id="rId6" tooltip="Театр української бесіди"/>
              </a:rPr>
              <a:t> </a:t>
            </a:r>
            <a:r>
              <a:rPr lang="ru-RU" sz="1800" dirty="0" err="1" smtClean="0">
                <a:hlinkClick r:id="rId6" tooltip="Театр української бесіди"/>
              </a:rPr>
              <a:t>Бесіди</a:t>
            </a:r>
            <a:r>
              <a:rPr lang="ru-RU" sz="1800" dirty="0" smtClean="0">
                <a:hlinkClick r:id="rId6" tooltip="Театр української бесіди"/>
              </a:rPr>
              <a:t>»</a:t>
            </a:r>
            <a:r>
              <a:rPr lang="ru-RU" sz="1800" dirty="0" smtClean="0"/>
              <a:t> 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 (1913 — 1914), у Молодому </a:t>
            </a:r>
            <a:r>
              <a:rPr lang="ru-RU" sz="1800" dirty="0" err="1" smtClean="0"/>
              <a:t>Театрі</a:t>
            </a:r>
            <a:r>
              <a:rPr lang="ru-RU" sz="1800" dirty="0" smtClean="0"/>
              <a:t> (</a:t>
            </a:r>
            <a:r>
              <a:rPr lang="ru-RU" sz="1800" dirty="0" smtClean="0">
                <a:hlinkClick r:id="rId7"/>
              </a:rPr>
              <a:t>1917</a:t>
            </a:r>
            <a:r>
              <a:rPr lang="ru-RU" sz="1800" dirty="0" smtClean="0"/>
              <a:t>) </a:t>
            </a:r>
            <a:r>
              <a:rPr lang="ru-RU" sz="1800" dirty="0" err="1" smtClean="0"/>
              <a:t>і</a:t>
            </a:r>
            <a:r>
              <a:rPr lang="ru-RU" sz="1800" dirty="0" smtClean="0"/>
              <a:t> в </a:t>
            </a:r>
            <a:r>
              <a:rPr lang="ru-RU" sz="1800" dirty="0" err="1" smtClean="0"/>
              <a:t>Театрі</a:t>
            </a:r>
            <a:r>
              <a:rPr lang="ru-RU" sz="1800" dirty="0" smtClean="0"/>
              <a:t> </a:t>
            </a:r>
            <a:r>
              <a:rPr lang="ru-RU" sz="1800" dirty="0" err="1" smtClean="0"/>
              <a:t>ім</a:t>
            </a:r>
            <a:r>
              <a:rPr lang="ru-RU" sz="1800" dirty="0" smtClean="0"/>
              <a:t>. Т. </a:t>
            </a:r>
            <a:r>
              <a:rPr lang="ru-RU" sz="1800" dirty="0" err="1" smtClean="0"/>
              <a:t>Шевченку</a:t>
            </a:r>
            <a:r>
              <a:rPr lang="ru-RU" sz="1800" dirty="0" smtClean="0"/>
              <a:t> в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 (</a:t>
            </a:r>
            <a:r>
              <a:rPr lang="ru-RU" sz="1800" dirty="0" smtClean="0">
                <a:hlinkClick r:id="rId8"/>
              </a:rPr>
              <a:t>1919</a:t>
            </a:r>
            <a:r>
              <a:rPr lang="ru-RU" sz="1800" dirty="0" smtClean="0"/>
              <a:t>).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9"/>
              </a:rPr>
              <a:t>1920</a:t>
            </a:r>
            <a:r>
              <a:rPr lang="ru-RU" sz="1800" dirty="0" smtClean="0"/>
              <a:t> в </a:t>
            </a:r>
            <a:r>
              <a:rPr lang="ru-RU" sz="1800" dirty="0" err="1" smtClean="0">
                <a:hlinkClick r:id="rId10" tooltip="Національний академічний драматичний театр імені Івана Франка"/>
              </a:rPr>
              <a:t>Театрі</a:t>
            </a:r>
            <a:r>
              <a:rPr lang="ru-RU" sz="1800" dirty="0" smtClean="0">
                <a:hlinkClick r:id="rId10" tooltip="Національний академічний драматичний театр імені Івана Франка"/>
              </a:rPr>
              <a:t> </a:t>
            </a:r>
            <a:r>
              <a:rPr lang="ru-RU" sz="1800" dirty="0" err="1" smtClean="0">
                <a:hlinkClick r:id="rId10" tooltip="Національний академічний драматичний театр імені Івана Франка"/>
              </a:rPr>
              <a:t>ім</a:t>
            </a:r>
            <a:r>
              <a:rPr lang="ru-RU" sz="1800" dirty="0" smtClean="0">
                <a:hlinkClick r:id="rId10" tooltip="Національний академічний драматичний театр імені Івана Франка"/>
              </a:rPr>
              <a:t>. </a:t>
            </a:r>
            <a:r>
              <a:rPr lang="ru-RU" sz="1800" dirty="0" err="1" smtClean="0">
                <a:hlinkClick r:id="rId10" tooltip="Національний академічний драматичний театр імені Івана Франка"/>
              </a:rPr>
              <a:t>Івана</a:t>
            </a:r>
            <a:r>
              <a:rPr lang="ru-RU" sz="1800" dirty="0" smtClean="0">
                <a:hlinkClick r:id="rId10" tooltip="Національний академічний драматичний театр імені Івана Франка"/>
              </a:rPr>
              <a:t> Франка</a:t>
            </a:r>
            <a:r>
              <a:rPr lang="ru-RU" sz="1800" dirty="0" smtClean="0"/>
              <a:t>, </a:t>
            </a:r>
            <a:r>
              <a:rPr lang="ru-RU" sz="1800" dirty="0" err="1" smtClean="0"/>
              <a:t>створеному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опікою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11" tooltip="УГА"/>
              </a:rPr>
              <a:t>УГА</a:t>
            </a:r>
            <a:r>
              <a:rPr lang="ru-RU" sz="1800" dirty="0" smtClean="0"/>
              <a:t> у </a:t>
            </a:r>
            <a:r>
              <a:rPr lang="ru-RU" sz="1800" dirty="0" err="1" smtClean="0"/>
              <a:t>Вінниці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перенесеному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12"/>
              </a:rPr>
              <a:t>1923</a:t>
            </a:r>
            <a:r>
              <a:rPr lang="ru-RU" sz="1800" dirty="0" smtClean="0"/>
              <a:t> до </a:t>
            </a:r>
            <a:r>
              <a:rPr lang="ru-RU" sz="1800" dirty="0" err="1" smtClean="0"/>
              <a:t>Харкова</a:t>
            </a:r>
            <a:r>
              <a:rPr lang="ru-RU" sz="1800" dirty="0" smtClean="0"/>
              <a:t>, а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13"/>
              </a:rPr>
              <a:t>1926</a:t>
            </a:r>
            <a:r>
              <a:rPr lang="ru-RU" sz="1800" dirty="0" smtClean="0"/>
              <a:t> до </a:t>
            </a:r>
            <a:r>
              <a:rPr lang="ru-RU" sz="1800" dirty="0" err="1" smtClean="0"/>
              <a:t>Києва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У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театрі</a:t>
            </a:r>
            <a:r>
              <a:rPr lang="ru-RU" sz="1800" dirty="0" smtClean="0"/>
              <a:t> </a:t>
            </a:r>
            <a:r>
              <a:rPr lang="ru-RU" sz="1800" dirty="0" err="1" smtClean="0"/>
              <a:t>Гнат</a:t>
            </a:r>
            <a:r>
              <a:rPr lang="ru-RU" sz="1800" dirty="0" smtClean="0"/>
              <a:t> Юра </a:t>
            </a:r>
            <a:r>
              <a:rPr lang="ru-RU" sz="1800" dirty="0" err="1" smtClean="0"/>
              <a:t>працював</a:t>
            </a:r>
            <a:r>
              <a:rPr lang="ru-RU" sz="1800" dirty="0" smtClean="0"/>
              <a:t> до </a:t>
            </a:r>
            <a:r>
              <a:rPr lang="ru-RU" sz="1800" dirty="0" smtClean="0">
                <a:hlinkClick r:id="rId14"/>
              </a:rPr>
              <a:t>1961</a:t>
            </a:r>
            <a:r>
              <a:rPr lang="ru-RU" sz="1800" dirty="0" smtClean="0"/>
              <a:t> року як </a:t>
            </a:r>
            <a:r>
              <a:rPr lang="ru-RU" sz="1800" dirty="0" err="1" smtClean="0"/>
              <a:t>мистецький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керівник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режисер</a:t>
            </a:r>
            <a:r>
              <a:rPr lang="ru-RU" sz="1800" dirty="0" smtClean="0"/>
              <a:t>, </a:t>
            </a:r>
            <a:r>
              <a:rPr lang="ru-RU" sz="1800" dirty="0" err="1" smtClean="0"/>
              <a:t>підготувавши</a:t>
            </a:r>
            <a:r>
              <a:rPr lang="ru-RU" sz="1800" dirty="0" smtClean="0"/>
              <a:t>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100 </a:t>
            </a:r>
            <a:r>
              <a:rPr lang="ru-RU" sz="1800" dirty="0" err="1" smtClean="0"/>
              <a:t>вистав</a:t>
            </a:r>
            <a:r>
              <a:rPr lang="ru-RU" sz="1800" dirty="0" smtClean="0"/>
              <a:t>. За </a:t>
            </a:r>
            <a:r>
              <a:rPr lang="ru-RU" sz="1800" dirty="0" err="1" smtClean="0"/>
              <a:t>першого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періоду</a:t>
            </a:r>
            <a:r>
              <a:rPr lang="ru-RU" sz="1800" dirty="0" smtClean="0"/>
              <a:t> </a:t>
            </a:r>
            <a:r>
              <a:rPr lang="ru-RU" sz="1800" dirty="0" err="1" smtClean="0"/>
              <a:t>Гнат</a:t>
            </a:r>
            <a:r>
              <a:rPr lang="ru-RU" sz="1800" dirty="0" smtClean="0"/>
              <a:t> Юра 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 </a:t>
            </a:r>
            <a:r>
              <a:rPr lang="ru-RU" sz="1800" dirty="0" err="1" smtClean="0"/>
              <a:t>імітував</a:t>
            </a:r>
            <a:r>
              <a:rPr lang="ru-RU" sz="1800" dirty="0" smtClean="0"/>
              <a:t> репертуар Молодого Театру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спирався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драми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15" tooltip="Винниченко Володимир Кирилович"/>
              </a:rPr>
              <a:t>В. </a:t>
            </a:r>
            <a:r>
              <a:rPr lang="ru-RU" sz="1800" dirty="0" err="1" smtClean="0">
                <a:hlinkClick r:id="rId15" tooltip="Винниченко Володимир Кирилович"/>
              </a:rPr>
              <a:t>Винниченка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модерні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західно-європейські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п'єси</a:t>
            </a:r>
            <a:r>
              <a:rPr lang="ru-RU" sz="1800" dirty="0" smtClean="0"/>
              <a:t>.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1929 </a:t>
            </a:r>
            <a:r>
              <a:rPr lang="ru-RU" sz="1800" dirty="0" err="1" smtClean="0"/>
              <a:t>перейшов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радянсько-український</a:t>
            </a:r>
            <a:r>
              <a:rPr lang="ru-RU" sz="1800" dirty="0" smtClean="0"/>
              <a:t> (</a:t>
            </a:r>
            <a:r>
              <a:rPr lang="ru-RU" sz="1800" dirty="0" smtClean="0">
                <a:hlinkClick r:id="rId16" tooltip="Микитенко Іван Кіндратович"/>
              </a:rPr>
              <a:t>І. Микитенко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17" tooltip="Корнійчук Олександр Євдокимович"/>
              </a:rPr>
              <a:t>О. </a:t>
            </a:r>
            <a:r>
              <a:rPr lang="ru-RU" sz="1800" dirty="0" err="1" smtClean="0">
                <a:hlinkClick r:id="rId17" tooltip="Корнійчук Олександр Євдокимович"/>
              </a:rPr>
              <a:t>Корнійчук</a:t>
            </a:r>
            <a:r>
              <a:rPr lang="ru-RU" sz="1800" dirty="0" smtClean="0"/>
              <a:t>) та </a:t>
            </a:r>
            <a:r>
              <a:rPr lang="ru-RU" sz="1800" dirty="0" err="1" smtClean="0"/>
              <a:t>російський</a:t>
            </a:r>
            <a:r>
              <a:rPr lang="ru-RU" sz="1800" dirty="0" smtClean="0"/>
              <a:t> репертуар. З </a:t>
            </a:r>
            <a:r>
              <a:rPr lang="ru-RU" sz="1800" dirty="0" err="1" smtClean="0"/>
              <a:t>світового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класичної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спадщини</a:t>
            </a:r>
            <a:r>
              <a:rPr lang="ru-RU" sz="1800" dirty="0" smtClean="0"/>
              <a:t> ставив «Дон Карлоса» </a:t>
            </a:r>
            <a:r>
              <a:rPr lang="ru-RU" sz="1800" dirty="0" smtClean="0">
                <a:hlinkClick r:id="rId18" tooltip="Шиллер Йоганн-Фрідріх"/>
              </a:rPr>
              <a:t>Й.-Ф. </a:t>
            </a:r>
            <a:r>
              <a:rPr lang="ru-RU" sz="1800" dirty="0" err="1" smtClean="0">
                <a:hlinkClick r:id="rId18" tooltip="Шиллер Йоганн-Фрідріх"/>
              </a:rPr>
              <a:t>Шіллера</a:t>
            </a:r>
            <a:r>
              <a:rPr lang="ru-RU" sz="1800" dirty="0" smtClean="0"/>
              <a:t> (</a:t>
            </a:r>
            <a:r>
              <a:rPr lang="ru-RU" sz="1800" dirty="0" smtClean="0">
                <a:hlinkClick r:id="rId19"/>
              </a:rPr>
              <a:t>1936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Як </a:t>
            </a:r>
            <a:r>
              <a:rPr lang="ru-RU" sz="1800" dirty="0" err="1" smtClean="0"/>
              <a:t>актор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найкращим</a:t>
            </a:r>
            <a:r>
              <a:rPr lang="ru-RU" sz="1800" dirty="0" smtClean="0"/>
              <a:t> у </a:t>
            </a:r>
            <a:r>
              <a:rPr lang="ru-RU" sz="1800" dirty="0" err="1" smtClean="0"/>
              <a:t>побутових</a:t>
            </a:r>
            <a:r>
              <a:rPr lang="ru-RU" sz="1800" dirty="0" smtClean="0"/>
              <a:t> ролях: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8"/>
            <a:ext cx="3698871" cy="12144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Бучма</a:t>
            </a:r>
            <a:r>
              <a:rPr lang="ru-RU" dirty="0" smtClean="0"/>
              <a:t> </a:t>
            </a:r>
            <a:r>
              <a:rPr lang="ru-RU" dirty="0" err="1" smtClean="0"/>
              <a:t>Амвросій</a:t>
            </a:r>
            <a:r>
              <a:rPr lang="ru-RU" dirty="0" smtClean="0"/>
              <a:t> </a:t>
            </a:r>
            <a:r>
              <a:rPr lang="ru-RU" dirty="0" err="1" smtClean="0"/>
              <a:t>Максиміліанович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0213" y="428604"/>
            <a:ext cx="488378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256"/>
            <a:ext cx="3500430" cy="1755765"/>
          </a:xfrm>
        </p:spPr>
        <p:txBody>
          <a:bodyPr>
            <a:normAutofit fontScale="90000"/>
          </a:bodyPr>
          <a:lstStyle/>
          <a:p>
            <a:r>
              <a:rPr lang="vi-VN" dirty="0"/>
              <a:t>Ната́лія Миха́йлівна Ужві́й</a:t>
            </a:r>
            <a:r>
              <a:rPr lang="vi-VN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79974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00570"/>
            <a:ext cx="4324360" cy="1295400"/>
          </a:xfrm>
        </p:spPr>
        <p:txBody>
          <a:bodyPr/>
          <a:lstStyle/>
          <a:p>
            <a:r>
              <a:rPr lang="ru-RU" b="1" dirty="0" err="1" smtClean="0"/>
              <a:t>Шумський</a:t>
            </a:r>
            <a:r>
              <a:rPr lang="ru-RU" b="1" dirty="0" smtClean="0"/>
              <a:t> </a:t>
            </a:r>
            <a:r>
              <a:rPr lang="ru-RU" b="1" dirty="0" err="1" smtClean="0"/>
              <a:t>Юрій</a:t>
            </a:r>
            <a:r>
              <a:rPr lang="ru-RU" b="1" dirty="0" smtClean="0"/>
              <a:t> </a:t>
            </a:r>
            <a:r>
              <a:rPr lang="ru-RU" b="1" dirty="0" err="1" smtClean="0"/>
              <a:t>Васильович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642918"/>
            <a:ext cx="381086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scade">
  <a:themeElements>
    <a:clrScheme name="Тема Office 2">
      <a:dk1>
        <a:srgbClr val="CC99FF"/>
      </a:dk1>
      <a:lt1>
        <a:srgbClr val="FFFFFF"/>
      </a:lt1>
      <a:dk2>
        <a:srgbClr val="400040"/>
      </a:dk2>
      <a:lt2>
        <a:srgbClr val="FFFFFF"/>
      </a:lt2>
      <a:accent1>
        <a:srgbClr val="FF66FF"/>
      </a:accent1>
      <a:accent2>
        <a:srgbClr val="CC00CC"/>
      </a:accent2>
      <a:accent3>
        <a:srgbClr val="AFAAAF"/>
      </a:accent3>
      <a:accent4>
        <a:srgbClr val="DADADA"/>
      </a:accent4>
      <a:accent5>
        <a:srgbClr val="FFB8FF"/>
      </a:accent5>
      <a:accent6>
        <a:srgbClr val="B900B9"/>
      </a:accent6>
      <a:hlink>
        <a:srgbClr val="FF7C80"/>
      </a:hlink>
      <a:folHlink>
        <a:srgbClr val="99009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119</TotalTime>
  <Words>646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Cascade</vt:lpstr>
      <vt:lpstr>Театральне мистецтво України</vt:lpstr>
      <vt:lpstr>Слайд 2</vt:lpstr>
      <vt:lpstr>Лесь Курбас</vt:lpstr>
      <vt:lpstr>Слайд 4</vt:lpstr>
      <vt:lpstr>Гнат Петрович Юра</vt:lpstr>
      <vt:lpstr>Слайд 6</vt:lpstr>
      <vt:lpstr>Бучма Амвросій Максиміліанович</vt:lpstr>
      <vt:lpstr>Ната́лія Миха́йлівна Ужві́й </vt:lpstr>
      <vt:lpstr>Шумський Юрій Васильович </vt:lpstr>
      <vt:lpstr>Слайд 10</vt:lpstr>
      <vt:lpstr>Віктюк Роман Григорович </vt:lpstr>
      <vt:lpstr>Слайд 12</vt:lpstr>
      <vt:lpstr>Жолдак Андрій Валерійович </vt:lpstr>
      <vt:lpstr>Слайд 14</vt:lpstr>
      <vt:lpstr>Ступка  Богдан Сильвестрович </vt:lpstr>
      <vt:lpstr>Слайд 16</vt:lpstr>
      <vt:lpstr>Роговцева Ада Миколаївна </vt:lpstr>
      <vt:lpstr>Слайд 18</vt:lpstr>
      <vt:lpstr>Хостікоєв Анатолій Георгійович 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2011-05-06T08:18:41Z</dcterms:created>
  <dcterms:modified xsi:type="dcterms:W3CDTF">2011-05-08T15:16:07Z</dcterms:modified>
</cp:coreProperties>
</file>