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76" r:id="rId6"/>
    <p:sldId id="259" r:id="rId7"/>
    <p:sldId id="261" r:id="rId8"/>
    <p:sldId id="268" r:id="rId9"/>
    <p:sldId id="262" r:id="rId10"/>
    <p:sldId id="267" r:id="rId11"/>
    <p:sldId id="265" r:id="rId12"/>
    <p:sldId id="271" r:id="rId13"/>
    <p:sldId id="269" r:id="rId14"/>
    <p:sldId id="272" r:id="rId15"/>
    <p:sldId id="266" r:id="rId16"/>
    <p:sldId id="278" r:id="rId17"/>
    <p:sldId id="277" r:id="rId18"/>
    <p:sldId id="263" r:id="rId19"/>
    <p:sldId id="260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3" autoAdjust="0"/>
    <p:restoredTop sz="94660"/>
  </p:normalViewPr>
  <p:slideViewPr>
    <p:cSldViewPr>
      <p:cViewPr varScale="1">
        <p:scale>
          <a:sx n="84" d="100"/>
          <a:sy n="84" d="100"/>
        </p:scale>
        <p:origin x="-7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51DF78-4DAF-4DF8-B042-B34A01F11D6B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AECEABB-2953-456B-B8F0-B3F4ED55A0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188640"/>
            <a:ext cx="3456384" cy="201622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/>
              <a:t>Памятники ВОВ в </a:t>
            </a:r>
            <a:r>
              <a:rPr lang="ru-RU" sz="4000" i="1" dirty="0" err="1" smtClean="0"/>
              <a:t>г.Запорожье</a:t>
            </a:r>
            <a:endParaRPr lang="ru-RU" sz="40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3933056"/>
            <a:ext cx="3399160" cy="2180701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/>
              <a:t>Подготовила:</a:t>
            </a:r>
            <a:br>
              <a:rPr lang="ru-RU" sz="2000" b="1" i="1" dirty="0" smtClean="0"/>
            </a:br>
            <a:r>
              <a:rPr lang="ru-RU" sz="2000" b="1" i="1" dirty="0" smtClean="0"/>
              <a:t>ученица 11 класса</a:t>
            </a:r>
            <a:br>
              <a:rPr lang="ru-RU" sz="2000" b="1" i="1" dirty="0" smtClean="0"/>
            </a:br>
            <a:r>
              <a:rPr lang="ru-RU" sz="2000" b="1" i="1" dirty="0" smtClean="0"/>
              <a:t>ЗЗШ№76</a:t>
            </a:r>
          </a:p>
          <a:p>
            <a:pPr algn="r"/>
            <a:r>
              <a:rPr lang="ru-RU" sz="2000" b="1" i="1" dirty="0" smtClean="0"/>
              <a:t>Ильина Наталия</a:t>
            </a:r>
            <a:endParaRPr lang="ru-RU" sz="20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861">
            <a:off x="419936" y="763630"/>
            <a:ext cx="3189734" cy="239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9080"/>
            <a:ext cx="2932584" cy="219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rekrasnaya_muzyka_-_spokojnaya_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04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528682" cy="5904656"/>
          </a:xfrm>
        </p:spPr>
        <p:txBody>
          <a:bodyPr>
            <a:normAutofit/>
          </a:bodyPr>
          <a:lstStyle/>
          <a:p>
            <a:r>
              <a:rPr lang="ru-RU" dirty="0"/>
              <a:t> 	</a:t>
            </a:r>
            <a:r>
              <a:rPr lang="ru-RU" i="1" dirty="0"/>
              <a:t>Памятник преподавателям, воспитанникам и сотрудникам Запорожского Национального Технического </a:t>
            </a:r>
            <a:r>
              <a:rPr lang="ru-RU" i="1" dirty="0" smtClean="0"/>
              <a:t>Университета, </a:t>
            </a:r>
            <a:r>
              <a:rPr lang="ru-RU" i="1" dirty="0"/>
              <a:t>погибшим в годы Великой Отечественной </a:t>
            </a:r>
            <a:r>
              <a:rPr lang="ru-RU" i="1" dirty="0" smtClean="0"/>
              <a:t>войны</a:t>
            </a:r>
            <a:endParaRPr lang="ru-RU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9500"/>
            <a:ext cx="2647181" cy="35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10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196752"/>
            <a:ext cx="3353202" cy="396044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i="1" dirty="0" smtClean="0"/>
              <a:t>Памятник </a:t>
            </a:r>
            <a:r>
              <a:rPr lang="ru-RU" i="1" dirty="0"/>
              <a:t>воинам-автомобилистам - автомобиль «ЗИС-5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439248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8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903649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Мемориальный комплекс, воздвигнутый в честь советских воинов, погибших в боях за освобождение Запорожья от гитлеровских </a:t>
            </a:r>
            <a:r>
              <a:rPr lang="ru-RU" i="1" dirty="0" smtClean="0"/>
              <a:t>войск</a:t>
            </a:r>
            <a:endParaRPr lang="ru-RU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63367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49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0459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Две стелы в честь подпольной группы «Ревком», возглавляемую работниками ЦК ЛКСМУ </a:t>
            </a:r>
            <a:r>
              <a:rPr lang="ru-RU" i="1" dirty="0" err="1"/>
              <a:t>Ачкасовым</a:t>
            </a:r>
            <a:r>
              <a:rPr lang="ru-RU" i="1" dirty="0"/>
              <a:t> Л. Л. и Мироновым Б. Ю.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58326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9084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2816"/>
            <a:ext cx="88204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	</a:t>
            </a:r>
            <a:r>
              <a:rPr lang="ru-RU" i="1" dirty="0"/>
              <a:t>Памятник рабочим завода «</a:t>
            </a:r>
            <a:r>
              <a:rPr lang="ru-RU" i="1" dirty="0" err="1"/>
              <a:t>Запорожсталь</a:t>
            </a:r>
            <a:r>
              <a:rPr lang="ru-RU" i="1" dirty="0"/>
              <a:t>», погибшим в борьбе с фашистскими </a:t>
            </a:r>
            <a:r>
              <a:rPr lang="ru-RU" i="1" dirty="0" smtClean="0"/>
              <a:t>захватчиками</a:t>
            </a:r>
            <a:endParaRPr lang="ru-RU" i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5832648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14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640" y="119675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Памятник героям-моторостроителям, возле завода Мотор </a:t>
            </a:r>
            <a:r>
              <a:rPr lang="ru-RU" i="1" dirty="0" err="1" smtClean="0"/>
              <a:t>Сич</a:t>
            </a:r>
            <a:endParaRPr lang="ru-RU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71770"/>
            <a:ext cx="7128792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9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281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Памятник рабочим завода «</a:t>
            </a:r>
            <a:r>
              <a:rPr lang="ru-RU" i="1" dirty="0" err="1"/>
              <a:t>Днепроспецсталь</a:t>
            </a:r>
            <a:r>
              <a:rPr lang="ru-RU" i="1" dirty="0"/>
              <a:t>», погибшим в борьбе с фашистскими </a:t>
            </a:r>
            <a:r>
              <a:rPr lang="ru-RU" i="1" dirty="0" smtClean="0"/>
              <a:t>захватчиками</a:t>
            </a:r>
            <a:endParaRPr lang="ru-RU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35046"/>
            <a:ext cx="4526141" cy="300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497">
            <a:off x="5576047" y="3371319"/>
            <a:ext cx="2829693" cy="233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2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Мемориал "Летят журавли"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33670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7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Памятник воинам, погибшим в мирное время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67" y="1988840"/>
            <a:ext cx="5685057" cy="426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41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Аллея Боевой </a:t>
            </a:r>
            <a:r>
              <a:rPr lang="ru-RU" i="1" dirty="0" smtClean="0"/>
              <a:t>Славы</a:t>
            </a: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264696" cy="46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0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245">
            <a:off x="918653" y="4005064"/>
            <a:ext cx="2503165" cy="21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6" y="1017848"/>
            <a:ext cx="2589312" cy="23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420888"/>
            <a:ext cx="4536504" cy="3881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i="1" dirty="0"/>
              <a:t>Памятник лейтенанту, Герою Советского Союза (посмертно) Яценко Н. Л., командиру танкового экипажа, с ротой автоматчиков первому ворвавшемуся (и погибшему в уличных боях) в Запорожье.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14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Обелиск к 60-летию Победы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43407"/>
            <a:ext cx="756084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8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027664"/>
            <a:ext cx="7240650" cy="196928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Памятник советским лётчикам за бои над Запорожьем в 1941 и 1943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1845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288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72716"/>
            <a:ext cx="8208912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	</a:t>
            </a:r>
            <a:r>
              <a:rPr lang="ru-RU" i="1" dirty="0"/>
              <a:t>Мемориал воинам 3-й батареи 16-го краснознамённого зенитного артиллерийского полка, защищавших город Запорожье и плотину </a:t>
            </a:r>
            <a:r>
              <a:rPr lang="ru-RU" i="1" dirty="0" err="1"/>
              <a:t>ДнепрГЭСа</a:t>
            </a:r>
            <a:endParaRPr lang="ru-RU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11772"/>
            <a:ext cx="3425957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813">
            <a:off x="5148064" y="3791792"/>
            <a:ext cx="2945904" cy="220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98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85689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	</a:t>
            </a:r>
            <a:r>
              <a:rPr lang="ru-RU" i="1" dirty="0"/>
              <a:t>Памятник воинам </a:t>
            </a:r>
            <a:r>
              <a:rPr lang="ru-RU" i="1" dirty="0" smtClean="0"/>
              <a:t>274 стрелковой дивизии, оборонявшим город Запорожье от немецко-фашистских захватчиков</a:t>
            </a:r>
            <a:endParaRPr lang="ru-RU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11" y="3140968"/>
            <a:ext cx="6256817" cy="30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2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322421"/>
            <a:ext cx="3744416" cy="492161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/>
              <a:t>Памятник погибшим чекистам-разведчикам группы </a:t>
            </a:r>
            <a:r>
              <a:rPr lang="ru-RU" sz="3200" i="1" dirty="0" err="1"/>
              <a:t>Шепеля</a:t>
            </a:r>
            <a:r>
              <a:rPr lang="ru-RU" sz="3200" i="1" dirty="0"/>
              <a:t> </a:t>
            </a:r>
            <a:r>
              <a:rPr lang="ru-RU" sz="3200" i="1" dirty="0" smtClean="0"/>
              <a:t>В.П.,</a:t>
            </a:r>
            <a:br>
              <a:rPr lang="ru-RU" sz="3200" i="1" dirty="0" smtClean="0"/>
            </a:br>
            <a:r>
              <a:rPr lang="ru-RU" sz="3200" i="1" dirty="0" err="1" smtClean="0"/>
              <a:t>десантиро</a:t>
            </a:r>
            <a:r>
              <a:rPr lang="ru-RU" sz="3200" i="1" dirty="0" smtClean="0"/>
              <a:t>-</a:t>
            </a: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 smtClean="0"/>
              <a:t>ванным в оккупированное Запорожье </a:t>
            </a:r>
            <a:r>
              <a:rPr lang="ru-RU" sz="3200" i="1" dirty="0"/>
              <a:t>в 1942 </a:t>
            </a:r>
            <a:r>
              <a:rPr lang="ru-RU" sz="3200" i="1" dirty="0" smtClean="0"/>
              <a:t>году</a:t>
            </a:r>
            <a:endParaRPr lang="ru-RU" sz="3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72" y="764704"/>
            <a:ext cx="4077859" cy="548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093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	</a:t>
            </a:r>
            <a:r>
              <a:rPr lang="ru-RU" i="1" dirty="0"/>
              <a:t>Чуйкову, Василию Ивановичу, войска которого освобождали Запорожье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70171"/>
            <a:ext cx="5904656" cy="388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42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196752"/>
            <a:ext cx="4432338" cy="4777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i="1" dirty="0"/>
              <a:t>	Монумент Славы советским войскам, установленный на месте переправы (форсирования) через Днепр в октябре-ноябре 1943 </a:t>
            </a:r>
            <a:r>
              <a:rPr lang="ru-RU" i="1" dirty="0" smtClean="0"/>
              <a:t>года</a:t>
            </a:r>
            <a:endParaRPr lang="ru-RU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97">
            <a:off x="899592" y="3733505"/>
            <a:ext cx="3045080" cy="244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297">
            <a:off x="683930" y="771300"/>
            <a:ext cx="3061480" cy="253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813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265194"/>
            <a:ext cx="73127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>Памятник советским военнопленным, </a:t>
            </a:r>
            <a:r>
              <a:rPr lang="ru-RU" i="1" dirty="0" smtClean="0"/>
              <a:t>замученным </a:t>
            </a:r>
            <a:r>
              <a:rPr lang="ru-RU" i="1" dirty="0"/>
              <a:t>в </a:t>
            </a:r>
            <a:r>
              <a:rPr lang="ru-RU" i="1" dirty="0" smtClean="0"/>
              <a:t>немецких концлагерях</a:t>
            </a:r>
            <a:endParaRPr lang="ru-RU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408712" cy="37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4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118</TotalTime>
  <Words>159</Words>
  <Application>Microsoft Office PowerPoint</Application>
  <PresentationFormat>Экран (4:3)</PresentationFormat>
  <Paragraphs>22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Остин</vt:lpstr>
      <vt:lpstr>Памятники ВОВ в г.Запорожье</vt:lpstr>
      <vt:lpstr>Памятник лейтенанту, Герою Советского Союза (посмертно) Яценко Н. Л., командиру танкового экипажа, с ротой автоматчиков первому ворвавшемуся (и погибшему в уличных боях) в Запорожье. </vt:lpstr>
      <vt:lpstr>Памятник советским лётчикам за бои над Запорожьем в 1941 и 1943 </vt:lpstr>
      <vt:lpstr>  Мемориал воинам 3-й батареи 16-го краснознамённого зенитного артиллерийского полка, защищавших город Запорожье и плотину ДнепрГЭСа</vt:lpstr>
      <vt:lpstr>  Памятник воинам 274 стрелковой дивизии, оборонявшим город Запорожье от немецко-фашистских захватчиков</vt:lpstr>
      <vt:lpstr>Памятник погибшим чекистам-разведчикам группы Шепеля В.П., десантиро- ванным в оккупированное Запорожье в 1942 году</vt:lpstr>
      <vt:lpstr>  Чуйкову, Василию Ивановичу, войска которого освобождали Запорожье</vt:lpstr>
      <vt:lpstr>  Монумент Славы советским войскам, установленный на месте переправы (форсирования) через Днепр в октябре-ноябре 1943 года</vt:lpstr>
      <vt:lpstr>Памятник советским военнопленным, замученным в немецких концлагерях</vt:lpstr>
      <vt:lpstr>  Памятник преподавателям, воспитанникам и сотрудникам Запорожского Национального Технического Университета, погибшим в годы Великой Отечественной войны</vt:lpstr>
      <vt:lpstr> Памятник воинам-автомобилистам - автомобиль «ЗИС-5»</vt:lpstr>
      <vt:lpstr>Мемориальный комплекс, воздвигнутый в честь советских воинов, погибших в боях за освобождение Запорожья от гитлеровских войск</vt:lpstr>
      <vt:lpstr>Две стелы в честь подпольной группы «Ревком», возглавляемую работниками ЦК ЛКСМУ Ачкасовым Л. Л. и Мироновым Б. Ю.</vt:lpstr>
      <vt:lpstr>  Памятник рабочим завода «Запорожсталь», погибшим в борьбе с фашистскими захватчиками</vt:lpstr>
      <vt:lpstr>Памятник героям-моторостроителям, возле завода Мотор Сич</vt:lpstr>
      <vt:lpstr>Памятник рабочим завода «Днепроспецсталь», погибшим в борьбе с фашистскими захватчиками</vt:lpstr>
      <vt:lpstr>Мемориал "Летят журавли"</vt:lpstr>
      <vt:lpstr>Памятник воинам, погибшим в мирное время</vt:lpstr>
      <vt:lpstr>Аллея Боевой Славы</vt:lpstr>
      <vt:lpstr>Обелиск к 60-летию Победы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Памятники ВОВ в г.Запорожье</dc:title>
  <dc:creator>1</dc:creator>
  <cp:lastModifiedBy>1</cp:lastModifiedBy>
  <cp:revision>10</cp:revision>
  <dcterms:created xsi:type="dcterms:W3CDTF">2013-10-15T12:53:27Z</dcterms:created>
  <dcterms:modified xsi:type="dcterms:W3CDTF">2013-10-15T14:52:12Z</dcterms:modified>
</cp:coreProperties>
</file>