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10E7-3E1A-462A-8C8C-4E7E72772007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F94BD-69F9-4BB3-BD97-5FE17390C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B33B-C966-48FB-8959-F4694AD2E214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87F24-5CE1-4635-A039-A140ABB34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54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BD87-4050-40DE-A189-78FEAC74BC71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ED8C-D542-4EBC-B74B-3B697B403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6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BC18-EE96-46C0-95CF-109F99A1FF54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7828-DAE6-46E1-A799-6CFEC4B5A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0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FE56-891A-40BA-9C5A-87F62EA5732D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01EB-25E1-4021-BA53-00586922B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9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554B-913F-424E-B7F5-F4DFE7642DEA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92A3-73D2-4E92-96E6-4AEAE7610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16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5C9F-442A-40A1-A822-511BEA72A8C9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FBA1-5B5C-4D5B-8EC4-9E199E10D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5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5CB70-0A70-4732-A0FF-B6ECB4EA517D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9FAF-016E-40C9-AFC1-EBF9D2CD5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6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0408-0312-4F65-B009-CDCA6DD7F1DE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B2AD-67FB-4903-8A1F-60FAB3AF8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6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C936-70EE-42C0-B566-C11E8FE960D1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7D50-31DE-4485-803E-5D3C0F96F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7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F634-A423-4C4C-A6AD-DC69A1A64D6A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6BA05-9194-4222-B5C4-BE869D7A0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2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12485-8F2B-4F30-A912-80484ADC451F}" type="datetimeFigureOut">
              <a:rPr lang="ru-RU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4FCE7-96B3-4951-9D06-BA6858AE9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1772816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dirty="0"/>
              <a:t>Кримінальний кодекс України</a:t>
            </a:r>
            <a:r>
              <a:rPr lang="uk-UA" dirty="0"/>
              <a:t/>
            </a:r>
            <a:br>
              <a:rPr lang="uk-UA" dirty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87752" y="908720"/>
            <a:ext cx="5040560" cy="64807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Виконала учениця 42 групи</a:t>
            </a:r>
            <a:b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Кириченко Поліна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19346"/>
            <a:ext cx="4536504" cy="3350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6361"/>
            <a:ext cx="8856984" cy="66693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Кримінальний</a:t>
            </a:r>
            <a:r>
              <a:rPr lang="ru-RU" dirty="0" smtClean="0"/>
              <a:t> кодекс </a:t>
            </a:r>
            <a:r>
              <a:rPr lang="ru-RU" dirty="0" err="1" smtClean="0"/>
              <a:t>України</a:t>
            </a:r>
            <a:r>
              <a:rPr lang="ru-RU" dirty="0" smtClean="0"/>
              <a:t> - </a:t>
            </a:r>
            <a:r>
              <a:rPr lang="ru-RU" b="0" dirty="0" err="1" smtClean="0"/>
              <a:t>це</a:t>
            </a:r>
            <a:r>
              <a:rPr lang="ru-RU" b="0" dirty="0" smtClean="0"/>
              <a:t> </a:t>
            </a:r>
            <a:r>
              <a:rPr lang="ru-RU" b="0" dirty="0" err="1" smtClean="0"/>
              <a:t>прийнятий</a:t>
            </a:r>
            <a:r>
              <a:rPr lang="ru-RU" b="0" dirty="0" smtClean="0"/>
              <a:t> </a:t>
            </a:r>
            <a:r>
              <a:rPr lang="ru-RU" b="0" i="1" dirty="0" smtClean="0"/>
              <a:t>Верховною Радою </a:t>
            </a:r>
            <a:r>
              <a:rPr lang="ru-RU" b="0" i="1" dirty="0" err="1" smtClean="0"/>
              <a:t>України</a:t>
            </a:r>
            <a:r>
              <a:rPr lang="ru-RU" b="0" i="1" dirty="0" smtClean="0"/>
              <a:t> </a:t>
            </a:r>
            <a:r>
              <a:rPr lang="ru-RU" b="0" dirty="0" smtClean="0"/>
              <a:t>нормативно-</a:t>
            </a:r>
            <a:r>
              <a:rPr lang="ru-RU" b="0" dirty="0" err="1" smtClean="0"/>
              <a:t>правовий</a:t>
            </a:r>
            <a:r>
              <a:rPr lang="ru-RU" b="0" dirty="0" smtClean="0"/>
              <a:t> акт, у </a:t>
            </a:r>
            <a:r>
              <a:rPr lang="ru-RU" b="0" dirty="0" err="1" smtClean="0"/>
              <a:t>якому</a:t>
            </a:r>
            <a:r>
              <a:rPr lang="ru-RU" b="0" dirty="0" smtClean="0"/>
              <a:t> </a:t>
            </a:r>
            <a:r>
              <a:rPr lang="ru-RU" b="0" dirty="0" err="1" smtClean="0"/>
              <a:t>встановлені</a:t>
            </a:r>
            <a:r>
              <a:rPr lang="ru-RU" b="0" dirty="0" smtClean="0"/>
              <a:t> </a:t>
            </a:r>
            <a:r>
              <a:rPr lang="ru-RU" b="0" dirty="0" err="1" smtClean="0"/>
              <a:t>підстави</a:t>
            </a:r>
            <a:r>
              <a:rPr lang="ru-RU" b="0" dirty="0" smtClean="0"/>
              <a:t> і </a:t>
            </a:r>
            <a:r>
              <a:rPr lang="ru-RU" b="0" dirty="0" err="1" smtClean="0"/>
              <a:t>принципи</a:t>
            </a:r>
            <a:r>
              <a:rPr lang="ru-RU" b="0" dirty="0" smtClean="0"/>
              <a:t> </a:t>
            </a:r>
            <a:r>
              <a:rPr lang="ru-RU" b="0" dirty="0" err="1" smtClean="0"/>
              <a:t>кримінальної</a:t>
            </a:r>
            <a:r>
              <a:rPr lang="ru-RU" b="0" dirty="0" smtClean="0"/>
              <a:t> </a:t>
            </a:r>
            <a:r>
              <a:rPr lang="ru-RU" b="0" dirty="0" err="1" smtClean="0"/>
              <a:t>відповідальності</a:t>
            </a:r>
            <a:r>
              <a:rPr lang="ru-RU" b="0" dirty="0" smtClean="0"/>
              <a:t>, </a:t>
            </a:r>
            <a:r>
              <a:rPr lang="ru-RU" b="0" dirty="0" err="1" smtClean="0"/>
              <a:t>злочинність</a:t>
            </a:r>
            <a:r>
              <a:rPr lang="ru-RU" b="0" dirty="0" smtClean="0"/>
              <a:t> і </a:t>
            </a:r>
            <a:r>
              <a:rPr lang="ru-RU" b="0" dirty="0" err="1" smtClean="0"/>
              <a:t>караність</a:t>
            </a:r>
            <a:r>
              <a:rPr lang="ru-RU" b="0" dirty="0" smtClean="0"/>
              <a:t> </a:t>
            </a:r>
            <a:r>
              <a:rPr lang="ru-RU" b="0" dirty="0" err="1" smtClean="0"/>
              <a:t>діянь</a:t>
            </a:r>
            <a:r>
              <a:rPr lang="ru-RU" b="0" dirty="0" smtClean="0"/>
              <a:t>, </a:t>
            </a:r>
            <a:r>
              <a:rPr lang="ru-RU" b="0" dirty="0" err="1" smtClean="0"/>
              <a:t>підстави</a:t>
            </a:r>
            <a:r>
              <a:rPr lang="ru-RU" b="0" dirty="0" smtClean="0"/>
              <a:t> </a:t>
            </a:r>
            <a:r>
              <a:rPr lang="ru-RU" b="0" dirty="0" err="1" smtClean="0"/>
              <a:t>звільнення</a:t>
            </a:r>
            <a:r>
              <a:rPr lang="ru-RU" b="0" dirty="0" smtClean="0"/>
              <a:t> </a:t>
            </a:r>
            <a:r>
              <a:rPr lang="ru-RU" b="0" dirty="0" err="1" smtClean="0"/>
              <a:t>від</a:t>
            </a:r>
            <a:r>
              <a:rPr lang="ru-RU" b="0" dirty="0" smtClean="0"/>
              <a:t> </a:t>
            </a:r>
            <a:r>
              <a:rPr lang="ru-RU" b="0" dirty="0" err="1" smtClean="0"/>
              <a:t>кримінальної</a:t>
            </a:r>
            <a:r>
              <a:rPr lang="ru-RU" b="0" dirty="0" smtClean="0"/>
              <a:t> </a:t>
            </a:r>
            <a:r>
              <a:rPr lang="ru-RU" b="0" dirty="0" err="1" smtClean="0"/>
              <a:t>відповідальності</a:t>
            </a:r>
            <a:r>
              <a:rPr lang="ru-RU" b="0" dirty="0" smtClean="0"/>
              <a:t> і </a:t>
            </a:r>
            <a:r>
              <a:rPr lang="ru-RU" b="0" dirty="0" err="1" smtClean="0"/>
              <a:t>покарання</a:t>
            </a:r>
            <a:r>
              <a:rPr lang="ru-RU" b="0" dirty="0" smtClean="0"/>
              <a:t>. </a:t>
            </a:r>
            <a:br>
              <a:rPr lang="ru-RU" b="0" dirty="0" smtClean="0"/>
            </a:br>
            <a:endParaRPr lang="ru-RU" b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81555"/>
            <a:ext cx="5328592" cy="3538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2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354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Кримінальний закон має такі значення: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sz="5400" dirty="0"/>
              <a:t>о</a:t>
            </a:r>
            <a:r>
              <a:rPr lang="uk-UA" sz="5400" dirty="0" smtClean="0"/>
              <a:t>хоронне</a:t>
            </a:r>
          </a:p>
          <a:p>
            <a:r>
              <a:rPr lang="uk-UA" sz="5400" dirty="0"/>
              <a:t>р</a:t>
            </a:r>
            <a:r>
              <a:rPr lang="uk-UA" sz="5400" dirty="0" smtClean="0"/>
              <a:t>егулятивне</a:t>
            </a:r>
          </a:p>
          <a:p>
            <a:r>
              <a:rPr lang="uk-UA" sz="5400" dirty="0"/>
              <a:t>і</a:t>
            </a:r>
            <a:r>
              <a:rPr lang="uk-UA" sz="5400" dirty="0" smtClean="0"/>
              <a:t>нформаційне</a:t>
            </a:r>
          </a:p>
          <a:p>
            <a:r>
              <a:rPr lang="uk-UA" sz="5400" dirty="0"/>
              <a:t>з</a:t>
            </a:r>
            <a:r>
              <a:rPr lang="uk-UA" sz="5400" dirty="0" smtClean="0"/>
              <a:t>апобіжне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8640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6525" y="27866"/>
            <a:ext cx="9289032" cy="157018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defTabSz="432000"/>
            <a:r>
              <a:rPr lang="ru-RU" sz="4000" dirty="0" err="1" smtClean="0"/>
              <a:t>Кримінальний</a:t>
            </a:r>
            <a:r>
              <a:rPr lang="ru-RU" sz="4000" dirty="0" smtClean="0"/>
              <a:t> кодекс </a:t>
            </a:r>
            <a:r>
              <a:rPr lang="ru-RU" sz="4000" dirty="0" err="1" smtClean="0"/>
              <a:t>України</a:t>
            </a:r>
            <a:r>
              <a:rPr lang="ru-RU" sz="4000" dirty="0" smtClean="0"/>
              <a:t> </a:t>
            </a:r>
            <a:r>
              <a:rPr lang="ru-RU" sz="4000" dirty="0" err="1" smtClean="0"/>
              <a:t>має</a:t>
            </a:r>
            <a:r>
              <a:rPr lang="ru-RU" sz="4000" dirty="0" smtClean="0"/>
              <a:t> </a:t>
            </a:r>
            <a:r>
              <a:rPr lang="ru-RU" sz="4000" dirty="0" err="1" smtClean="0"/>
              <a:t>своїм</a:t>
            </a:r>
            <a:r>
              <a:rPr lang="ru-RU" sz="4000" dirty="0" smtClean="0"/>
              <a:t> </a:t>
            </a:r>
            <a:r>
              <a:rPr lang="ru-RU" sz="4000" dirty="0" err="1" smtClean="0"/>
              <a:t>завданням</a:t>
            </a:r>
            <a:r>
              <a:rPr lang="ru-RU" sz="4000" dirty="0" smtClean="0"/>
              <a:t>  </a:t>
            </a:r>
            <a:r>
              <a:rPr lang="ru-RU" sz="4000" dirty="0" err="1" smtClean="0"/>
              <a:t>правове</a:t>
            </a:r>
            <a:r>
              <a:rPr lang="ru-RU" sz="4000" dirty="0" smtClean="0"/>
              <a:t> </a:t>
            </a:r>
            <a:r>
              <a:rPr lang="ru-RU" sz="4000" dirty="0" err="1" smtClean="0"/>
              <a:t>забезпечення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45432"/>
            <a:ext cx="8712968" cy="47079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100" dirty="0" smtClean="0"/>
              <a:t> </a:t>
            </a:r>
            <a:r>
              <a:rPr lang="ru-RU" sz="3100" dirty="0" err="1" smtClean="0"/>
              <a:t>охорони</a:t>
            </a:r>
            <a:r>
              <a:rPr lang="ru-RU" sz="3100" dirty="0" smtClean="0"/>
              <a:t> прав і свобод </a:t>
            </a:r>
            <a:r>
              <a:rPr lang="ru-RU" sz="3100" dirty="0" err="1" smtClean="0"/>
              <a:t>людини</a:t>
            </a:r>
            <a:r>
              <a:rPr lang="ru-RU" sz="3100" dirty="0" smtClean="0"/>
              <a:t> і </a:t>
            </a:r>
            <a:r>
              <a:rPr lang="ru-RU" sz="3100" dirty="0" err="1" smtClean="0"/>
              <a:t>громадянина</a:t>
            </a:r>
            <a:r>
              <a:rPr lang="ru-RU" sz="3100" dirty="0"/>
              <a:t>;</a:t>
            </a:r>
          </a:p>
          <a:p>
            <a:r>
              <a:rPr lang="ru-RU" sz="3100" dirty="0" err="1" smtClean="0"/>
              <a:t>охорони</a:t>
            </a:r>
            <a:r>
              <a:rPr lang="ru-RU" sz="3100" dirty="0" smtClean="0"/>
              <a:t> </a:t>
            </a:r>
            <a:r>
              <a:rPr lang="ru-RU" sz="3100" dirty="0" err="1" smtClean="0"/>
              <a:t>власності</a:t>
            </a:r>
            <a:r>
              <a:rPr lang="ru-RU" sz="3100" dirty="0"/>
              <a:t>;</a:t>
            </a:r>
            <a:endParaRPr lang="ru-RU" sz="3100" dirty="0" smtClean="0"/>
          </a:p>
          <a:p>
            <a:r>
              <a:rPr lang="ru-RU" sz="3100" dirty="0" err="1" smtClean="0"/>
              <a:t>громадського</a:t>
            </a:r>
            <a:r>
              <a:rPr lang="ru-RU" sz="3100" dirty="0" smtClean="0"/>
              <a:t> порядку та </a:t>
            </a:r>
            <a:r>
              <a:rPr lang="ru-RU" sz="3100" dirty="0" err="1" smtClean="0"/>
              <a:t>громадської</a:t>
            </a:r>
            <a:r>
              <a:rPr lang="ru-RU" sz="3100" dirty="0" smtClean="0"/>
              <a:t> </a:t>
            </a:r>
            <a:r>
              <a:rPr lang="ru-RU" sz="3100" dirty="0" err="1" smtClean="0"/>
              <a:t>безпеки</a:t>
            </a:r>
            <a:r>
              <a:rPr lang="ru-RU" sz="3100" dirty="0"/>
              <a:t>;</a:t>
            </a:r>
            <a:endParaRPr lang="ru-RU" sz="3100" dirty="0" smtClean="0"/>
          </a:p>
          <a:p>
            <a:r>
              <a:rPr lang="ru-RU" sz="3100" dirty="0" err="1"/>
              <a:t>о</a:t>
            </a:r>
            <a:r>
              <a:rPr lang="ru-RU" sz="3100" dirty="0" err="1" smtClean="0"/>
              <a:t>хорони</a:t>
            </a:r>
            <a:r>
              <a:rPr lang="ru-RU" sz="3100" dirty="0" smtClean="0"/>
              <a:t> </a:t>
            </a:r>
            <a:r>
              <a:rPr lang="ru-RU" sz="3100" dirty="0" err="1" smtClean="0"/>
              <a:t>довкілля</a:t>
            </a:r>
            <a:r>
              <a:rPr lang="ru-RU" sz="3100" dirty="0"/>
              <a:t>;</a:t>
            </a:r>
            <a:endParaRPr lang="ru-RU" sz="3100" dirty="0" smtClean="0"/>
          </a:p>
          <a:p>
            <a:r>
              <a:rPr lang="ru-RU" sz="3100" dirty="0" err="1" smtClean="0"/>
              <a:t>конституційного</a:t>
            </a:r>
            <a:r>
              <a:rPr lang="ru-RU" sz="3100" dirty="0" smtClean="0"/>
              <a:t> устрою </a:t>
            </a:r>
            <a:r>
              <a:rPr lang="ru-RU" sz="3100" dirty="0" err="1" smtClean="0"/>
              <a:t>України</a:t>
            </a:r>
            <a:r>
              <a:rPr lang="ru-RU" sz="3100" dirty="0" smtClean="0"/>
              <a:t> </a:t>
            </a:r>
            <a:r>
              <a:rPr lang="ru-RU" sz="3100" dirty="0" err="1" smtClean="0"/>
              <a:t>від</a:t>
            </a:r>
            <a:r>
              <a:rPr lang="ru-RU" sz="3100" dirty="0" smtClean="0"/>
              <a:t> </a:t>
            </a:r>
            <a:r>
              <a:rPr lang="ru-RU" sz="3100" dirty="0" err="1" smtClean="0"/>
              <a:t>злочинних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посягань</a:t>
            </a:r>
            <a:r>
              <a:rPr lang="ru-RU" sz="3100" dirty="0" smtClean="0"/>
              <a:t>;</a:t>
            </a:r>
          </a:p>
          <a:p>
            <a:r>
              <a:rPr lang="ru-RU" sz="3100" dirty="0" smtClean="0"/>
              <a:t> </a:t>
            </a:r>
            <a:r>
              <a:rPr lang="ru-RU" sz="3100" dirty="0" err="1" smtClean="0"/>
              <a:t>забезпечення</a:t>
            </a:r>
            <a:r>
              <a:rPr lang="ru-RU" sz="3100" dirty="0" smtClean="0"/>
              <a:t> миру і </a:t>
            </a:r>
            <a:r>
              <a:rPr lang="ru-RU" sz="3100" dirty="0" err="1" smtClean="0"/>
              <a:t>безпеки</a:t>
            </a:r>
            <a:r>
              <a:rPr lang="ru-RU" sz="3100" dirty="0" smtClean="0"/>
              <a:t> </a:t>
            </a:r>
            <a:r>
              <a:rPr lang="ru-RU" sz="3100" dirty="0" err="1" smtClean="0"/>
              <a:t>людства</a:t>
            </a:r>
            <a:r>
              <a:rPr lang="ru-RU" sz="3100" dirty="0" smtClean="0"/>
              <a:t>;</a:t>
            </a:r>
          </a:p>
          <a:p>
            <a:r>
              <a:rPr lang="ru-RU" sz="3100" dirty="0" err="1" smtClean="0"/>
              <a:t>запобігання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злочинам</a:t>
            </a:r>
            <a:r>
              <a:rPr lang="ru-RU" sz="3100" dirty="0" smtClean="0"/>
              <a:t>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9090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75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чинного КК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15 </a:t>
            </a:r>
            <a:r>
              <a:rPr lang="ru-RU" dirty="0" err="1" smtClean="0"/>
              <a:t>розділів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176464" cy="55172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/>
              <a:t> «</a:t>
            </a:r>
            <a:r>
              <a:rPr lang="ru-RU" sz="2400" dirty="0" err="1"/>
              <a:t>Загальні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 smtClean="0"/>
              <a:t>»,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«Закон про </a:t>
            </a:r>
            <a:r>
              <a:rPr lang="ru-RU" sz="2400" dirty="0" err="1"/>
              <a:t>кримінальну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 err="1"/>
              <a:t>Злочин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та </a:t>
            </a:r>
            <a:r>
              <a:rPr lang="ru-RU" sz="2400" dirty="0" err="1"/>
              <a:t>стадії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/>
              <a:t>Особа, яка </a:t>
            </a:r>
            <a:r>
              <a:rPr lang="ru-RU" sz="2400" dirty="0" err="1"/>
              <a:t>підлягає</a:t>
            </a:r>
            <a:r>
              <a:rPr lang="ru-RU" sz="2400" dirty="0"/>
              <a:t> </a:t>
            </a:r>
            <a:r>
              <a:rPr lang="ru-RU" sz="2400" dirty="0" err="1"/>
              <a:t>кримінальній</a:t>
            </a:r>
            <a:r>
              <a:rPr lang="ru-RU" sz="2400" dirty="0"/>
              <a:t> </a:t>
            </a:r>
            <a:r>
              <a:rPr lang="ru-RU" sz="2400" dirty="0" err="1"/>
              <a:t>відповідальності</a:t>
            </a:r>
            <a:r>
              <a:rPr lang="ru-RU" sz="2400" dirty="0"/>
              <a:t> (</a:t>
            </a:r>
            <a:r>
              <a:rPr lang="ru-RU" sz="2400" dirty="0" err="1"/>
              <a:t>суб'єкт</a:t>
            </a:r>
            <a:r>
              <a:rPr lang="ru-RU" sz="2400" dirty="0"/>
              <a:t> </a:t>
            </a:r>
            <a:r>
              <a:rPr lang="ru-RU" sz="2400" dirty="0" err="1"/>
              <a:t>злочину</a:t>
            </a:r>
            <a:r>
              <a:rPr lang="ru-RU" sz="2400" dirty="0" smtClean="0"/>
              <a:t>)»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«Вина та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», «</a:t>
            </a:r>
            <a:r>
              <a:rPr lang="ru-RU" sz="2400" dirty="0" err="1"/>
              <a:t>Співучасть</a:t>
            </a:r>
            <a:r>
              <a:rPr lang="ru-RU" sz="2400" dirty="0"/>
              <a:t> у </a:t>
            </a:r>
            <a:r>
              <a:rPr lang="ru-RU" sz="2400" dirty="0" err="1"/>
              <a:t>злочині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 err="1"/>
              <a:t>Повторність</a:t>
            </a:r>
            <a:r>
              <a:rPr lang="ru-RU" sz="2400" dirty="0"/>
              <a:t>, </a:t>
            </a:r>
            <a:r>
              <a:rPr lang="ru-RU" sz="2400" dirty="0" err="1"/>
              <a:t>сукупність</a:t>
            </a:r>
            <a:r>
              <a:rPr lang="ru-RU" sz="2400" dirty="0"/>
              <a:t> та рецидив </a:t>
            </a:r>
            <a:r>
              <a:rPr lang="ru-RU" sz="2400" dirty="0" err="1"/>
              <a:t>злочинів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27984" y="1229565"/>
            <a:ext cx="4716016" cy="56612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/>
              <a:t>«</a:t>
            </a:r>
            <a:r>
              <a:rPr lang="ru-RU" sz="2400" dirty="0" err="1"/>
              <a:t>Обставини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виключають</a:t>
            </a:r>
            <a:r>
              <a:rPr lang="ru-RU" sz="2400" dirty="0"/>
              <a:t> </a:t>
            </a:r>
            <a:r>
              <a:rPr lang="ru-RU" sz="2400" dirty="0" err="1"/>
              <a:t>злочинність</a:t>
            </a:r>
            <a:r>
              <a:rPr lang="ru-RU" sz="2400" dirty="0"/>
              <a:t> </a:t>
            </a:r>
            <a:r>
              <a:rPr lang="ru-RU" sz="2400" dirty="0" err="1"/>
              <a:t>діяння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 err="1"/>
              <a:t>Звільнення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кримінальної</a:t>
            </a:r>
            <a:r>
              <a:rPr lang="ru-RU" sz="2400" dirty="0"/>
              <a:t> </a:t>
            </a:r>
            <a:r>
              <a:rPr lang="ru-RU" sz="2400" dirty="0" err="1"/>
              <a:t>відповідальності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Покарання</a:t>
            </a:r>
            <a:r>
              <a:rPr lang="ru-RU" sz="2400" dirty="0"/>
              <a:t> та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Призначення</a:t>
            </a:r>
            <a:r>
              <a:rPr lang="ru-RU" sz="2400" dirty="0"/>
              <a:t> </a:t>
            </a:r>
            <a:r>
              <a:rPr lang="ru-RU" sz="2400" dirty="0" err="1"/>
              <a:t>покарання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 err="1"/>
              <a:t>Звільнення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покарання</a:t>
            </a:r>
            <a:r>
              <a:rPr lang="ru-RU" sz="2400" dirty="0"/>
              <a:t> та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відбування</a:t>
            </a:r>
            <a:r>
              <a:rPr lang="ru-RU" sz="2400" dirty="0" smtClean="0"/>
              <a:t>»,«</a:t>
            </a:r>
            <a:r>
              <a:rPr lang="ru-RU" sz="2400" dirty="0" err="1"/>
              <a:t>Судимість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Примусові</a:t>
            </a:r>
            <a:r>
              <a:rPr lang="ru-RU" sz="2400" dirty="0"/>
              <a:t> заходи </a:t>
            </a:r>
            <a:r>
              <a:rPr lang="ru-RU" sz="2400" dirty="0" err="1"/>
              <a:t>медичного</a:t>
            </a:r>
            <a:r>
              <a:rPr lang="ru-RU" sz="2400" dirty="0"/>
              <a:t> характеру та </a:t>
            </a:r>
            <a:r>
              <a:rPr lang="ru-RU" sz="2400" dirty="0" err="1"/>
              <a:t>примусове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кримінальної</a:t>
            </a:r>
            <a:r>
              <a:rPr lang="ru-RU" sz="2400" dirty="0"/>
              <a:t> </a:t>
            </a:r>
            <a:r>
              <a:rPr lang="ru-RU" sz="2400" dirty="0" err="1"/>
              <a:t>відповідальності</a:t>
            </a:r>
            <a:r>
              <a:rPr lang="ru-RU" sz="2400" dirty="0"/>
              <a:t> та </a:t>
            </a:r>
            <a:r>
              <a:rPr lang="ru-RU" sz="2400" dirty="0" err="1"/>
              <a:t>покарання</a:t>
            </a:r>
            <a:r>
              <a:rPr lang="ru-RU" sz="2400" dirty="0"/>
              <a:t> </a:t>
            </a:r>
            <a:r>
              <a:rPr lang="ru-RU" sz="2400" dirty="0" err="1"/>
              <a:t>неповнолітніх</a:t>
            </a:r>
            <a:r>
              <a:rPr lang="ru-RU" sz="24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099359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Сучасний</a:t>
            </a:r>
            <a:r>
              <a:rPr lang="ru-RU" dirty="0"/>
              <a:t> КК </a:t>
            </a:r>
            <a:r>
              <a:rPr lang="ru-RU" dirty="0" err="1"/>
              <a:t>України</a:t>
            </a:r>
            <a:r>
              <a:rPr lang="ru-RU" dirty="0"/>
              <a:t> (станом на </a:t>
            </a:r>
            <a:r>
              <a:rPr lang="ru-RU" dirty="0" err="1"/>
              <a:t>березень</a:t>
            </a:r>
            <a:r>
              <a:rPr lang="ru-RU" dirty="0"/>
              <a:t> 2013 р.) є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реформованим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початковою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редакцією</a:t>
            </a:r>
            <a:r>
              <a:rPr lang="ru-RU" dirty="0"/>
              <a:t> </a:t>
            </a:r>
            <a:r>
              <a:rPr lang="ru-RU" dirty="0" err="1"/>
              <a:t>прийнятою</a:t>
            </a:r>
            <a:r>
              <a:rPr lang="ru-RU" dirty="0"/>
              <a:t> 5 </a:t>
            </a:r>
            <a:r>
              <a:rPr lang="ru-RU" dirty="0" err="1"/>
              <a:t>квітня</a:t>
            </a:r>
            <a:r>
              <a:rPr lang="ru-RU" dirty="0"/>
              <a:t> 2001 р.,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законодавчі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не </a:t>
            </a:r>
            <a:r>
              <a:rPr lang="ru-RU" dirty="0" err="1"/>
              <a:t>носять</a:t>
            </a:r>
            <a:r>
              <a:rPr lang="ru-RU" dirty="0"/>
              <a:t> системного </a:t>
            </a:r>
            <a:r>
              <a:rPr lang="ru-RU" dirty="0" err="1"/>
              <a:t>впорядкованого</a:t>
            </a:r>
            <a:r>
              <a:rPr lang="ru-RU" dirty="0"/>
              <a:t> характеру.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82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251520" y="188641"/>
            <a:ext cx="8712968" cy="29523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КК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підлеглості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 err="1"/>
              <a:t>відтворює</a:t>
            </a:r>
            <a:r>
              <a:rPr lang="ru-RU" dirty="0"/>
              <a:t> </a:t>
            </a:r>
            <a:r>
              <a:rPr lang="ru-RU" dirty="0" err="1"/>
              <a:t>конституційний</a:t>
            </a:r>
            <a:r>
              <a:rPr lang="ru-RU" dirty="0"/>
              <a:t> </a:t>
            </a:r>
            <a:r>
              <a:rPr lang="ru-RU" dirty="0" smtClean="0"/>
              <a:t>принцип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Nullum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poena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sine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leqe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en-US" dirty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en-US" dirty="0"/>
              <a:t>,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без </a:t>
            </a:r>
            <a:r>
              <a:rPr lang="ru-RU" dirty="0" err="1"/>
              <a:t>вказівки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в </a:t>
            </a:r>
            <a:r>
              <a:rPr lang="ru-RU" dirty="0" err="1"/>
              <a:t>законі</a:t>
            </a:r>
            <a:r>
              <a:rPr lang="en-US" dirty="0"/>
              <a:t>".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82" y="3356992"/>
            <a:ext cx="4788266" cy="3264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57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69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s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bisn</Template>
  <TotalTime>68</TotalTime>
  <Words>264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bisn</vt:lpstr>
      <vt:lpstr>Кримінальний кодекс України </vt:lpstr>
      <vt:lpstr>Презентация PowerPoint</vt:lpstr>
      <vt:lpstr>Кримінальний закон має такі значення:</vt:lpstr>
      <vt:lpstr>Кримінальний кодекс України має своїм завданням  правове забезпечення:</vt:lpstr>
      <vt:lpstr>Загальна частина чинного КК складається із 15 розділів: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Кримінальний кодекс України</dc:title>
  <dc:creator>Полина</dc:creator>
  <cp:lastModifiedBy>Полина</cp:lastModifiedBy>
  <cp:revision>6</cp:revision>
  <dcterms:created xsi:type="dcterms:W3CDTF">2013-10-07T16:16:14Z</dcterms:created>
  <dcterms:modified xsi:type="dcterms:W3CDTF">2013-10-09T15:33:13Z</dcterms:modified>
</cp:coreProperties>
</file>