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168">
              <a:srgbClr val="E18655"/>
            </a:gs>
            <a:gs pos="0">
              <a:schemeClr val="accent4"/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i="1" dirty="0" smtClean="0"/>
              <a:t>Російський національний</a:t>
            </a:r>
            <a:br>
              <a:rPr lang="uk-UA" b="1" i="1" dirty="0" smtClean="0"/>
            </a:br>
            <a:r>
              <a:rPr lang="uk-UA" b="1" i="1" dirty="0"/>
              <a:t> </a:t>
            </a:r>
            <a:r>
              <a:rPr lang="uk-UA" b="1" i="1" dirty="0" smtClean="0"/>
              <a:t>              костюм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82" y="1806575"/>
            <a:ext cx="5458435" cy="4052888"/>
          </a:xfrm>
        </p:spPr>
      </p:pic>
    </p:spTree>
    <p:extLst>
      <p:ext uri="{BB962C8B-B14F-4D97-AF65-F5344CB8AC3E}">
        <p14:creationId xmlns:p14="http://schemas.microsoft.com/office/powerpoint/2010/main" val="18387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3723" y="1052736"/>
            <a:ext cx="45719" cy="547463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4914"/>
            <a:ext cx="2160240" cy="21506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25" y="3861048"/>
            <a:ext cx="1922082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0321"/>
            <a:ext cx="4874410" cy="3249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19" y="332656"/>
            <a:ext cx="2138106" cy="2128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81" y="404664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518147"/>
            <a:ext cx="4032448" cy="4783061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err="1"/>
              <a:t>Традиційний</a:t>
            </a:r>
            <a:r>
              <a:rPr lang="ru-RU" sz="2000" dirty="0"/>
              <a:t> </a:t>
            </a:r>
            <a:r>
              <a:rPr lang="ru-RU" sz="2000" dirty="0" err="1"/>
              <a:t>чоловічий</a:t>
            </a:r>
            <a:r>
              <a:rPr lang="ru-RU" sz="2000" dirty="0"/>
              <a:t> і </a:t>
            </a:r>
            <a:r>
              <a:rPr lang="ru-RU" sz="2000" dirty="0" err="1"/>
              <a:t>жіночий</a:t>
            </a:r>
            <a:r>
              <a:rPr lang="ru-RU" sz="2000" dirty="0"/>
              <a:t> </a:t>
            </a:r>
            <a:r>
              <a:rPr lang="ru-RU" sz="2000" dirty="0" err="1"/>
              <a:t>одяг</a:t>
            </a:r>
            <a:r>
              <a:rPr lang="ru-RU" sz="2000" dirty="0"/>
              <a:t> </a:t>
            </a:r>
            <a:r>
              <a:rPr lang="ru-RU" sz="2000" dirty="0" err="1"/>
              <a:t>володіли</a:t>
            </a:r>
            <a:r>
              <a:rPr lang="ru-RU" sz="2000" dirty="0"/>
              <a:t> </a:t>
            </a:r>
            <a:r>
              <a:rPr lang="ru-RU" sz="2000" dirty="0" err="1"/>
              <a:t>схожістю</a:t>
            </a:r>
            <a:r>
              <a:rPr lang="ru-RU" sz="2000" dirty="0"/>
              <a:t>, </a:t>
            </a:r>
            <a:r>
              <a:rPr lang="ru-RU" sz="2000" dirty="0" err="1"/>
              <a:t>розрізнялися</a:t>
            </a:r>
            <a:r>
              <a:rPr lang="ru-RU" sz="2000" dirty="0"/>
              <a:t> </a:t>
            </a:r>
            <a:r>
              <a:rPr lang="ru-RU" sz="2000" dirty="0" err="1"/>
              <a:t>чоловічий</a:t>
            </a:r>
            <a:r>
              <a:rPr lang="ru-RU" sz="2000" dirty="0"/>
              <a:t> і </a:t>
            </a:r>
            <a:r>
              <a:rPr lang="ru-RU" sz="2000" dirty="0" err="1"/>
              <a:t>жіночий</a:t>
            </a:r>
            <a:r>
              <a:rPr lang="ru-RU" sz="2000" dirty="0"/>
              <a:t> </a:t>
            </a:r>
            <a:r>
              <a:rPr lang="ru-RU" sz="2000" dirty="0" err="1"/>
              <a:t>костюми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деталями, </a:t>
            </a:r>
            <a:r>
              <a:rPr lang="ru-RU" sz="2000" dirty="0" err="1"/>
              <a:t>деякими</a:t>
            </a:r>
            <a:r>
              <a:rPr lang="ru-RU" sz="2000" dirty="0"/>
              <a:t> </a:t>
            </a:r>
            <a:r>
              <a:rPr lang="ru-RU" sz="2000" dirty="0" err="1"/>
              <a:t>елементами</a:t>
            </a:r>
            <a:r>
              <a:rPr lang="ru-RU" sz="2000" dirty="0"/>
              <a:t> крою, </a:t>
            </a:r>
            <a:r>
              <a:rPr lang="ru-RU" sz="2000" dirty="0" err="1"/>
              <a:t>розміром</a:t>
            </a:r>
            <a:r>
              <a:rPr lang="ru-RU" sz="2000" dirty="0"/>
              <a:t>. </a:t>
            </a:r>
            <a:r>
              <a:rPr lang="ru-RU" sz="2000" dirty="0" err="1"/>
              <a:t>Одяг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 smtClean="0"/>
              <a:t>повсякденний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святковий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 smtClean="0"/>
              <a:t>прикрашений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вишивкою</a:t>
            </a:r>
            <a:r>
              <a:rPr lang="ru-RU" sz="2000" dirty="0"/>
              <a:t>, </a:t>
            </a:r>
            <a:r>
              <a:rPr lang="ru-RU" sz="2000" dirty="0" err="1"/>
              <a:t>ткацтвом</a:t>
            </a:r>
            <a:r>
              <a:rPr lang="ru-RU" sz="2000" dirty="0"/>
              <a:t> </a:t>
            </a:r>
            <a:r>
              <a:rPr lang="ru-RU" sz="2000" dirty="0" err="1"/>
              <a:t>візерунковим</a:t>
            </a:r>
            <a:r>
              <a:rPr lang="ru-RU" sz="2000" dirty="0"/>
              <a:t>, </a:t>
            </a:r>
            <a:r>
              <a:rPr lang="ru-RU" sz="2000" dirty="0" err="1"/>
              <a:t>орнаментальними</a:t>
            </a:r>
            <a:r>
              <a:rPr lang="ru-RU" sz="2000" dirty="0"/>
              <a:t> </a:t>
            </a:r>
            <a:r>
              <a:rPr lang="ru-RU" sz="2000" dirty="0" err="1"/>
              <a:t>композиціями</a:t>
            </a:r>
            <a:r>
              <a:rPr lang="ru-RU" sz="2000" dirty="0"/>
              <a:t> з </a:t>
            </a:r>
            <a:r>
              <a:rPr lang="ru-RU" sz="2000" dirty="0" err="1"/>
              <a:t>тасьми</a:t>
            </a:r>
            <a:r>
              <a:rPr lang="ru-RU" sz="2000" dirty="0"/>
              <a:t>, галуна, </a:t>
            </a:r>
            <a:r>
              <a:rPr lang="ru-RU" sz="2000" dirty="0" err="1"/>
              <a:t>блискітками</a:t>
            </a:r>
            <a:r>
              <a:rPr lang="ru-RU" sz="2000" dirty="0"/>
              <a:t> та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</a:t>
            </a:r>
            <a:r>
              <a:rPr lang="ru-RU" sz="2000" dirty="0" err="1"/>
              <a:t>матеріалами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в </a:t>
            </a:r>
            <a:r>
              <a:rPr lang="ru-RU" sz="2000" dirty="0" err="1"/>
              <a:t>російському</a:t>
            </a:r>
            <a:r>
              <a:rPr lang="ru-RU" sz="2000" dirty="0"/>
              <a:t>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прикрашали</a:t>
            </a:r>
            <a:r>
              <a:rPr lang="ru-RU" sz="2000" dirty="0"/>
              <a:t> не </a:t>
            </a:r>
            <a:r>
              <a:rPr lang="ru-RU" sz="2000" dirty="0" smtClean="0"/>
              <a:t>всякий </a:t>
            </a:r>
            <a:r>
              <a:rPr lang="ru-RU" sz="2000" dirty="0" err="1"/>
              <a:t>одяг</a:t>
            </a:r>
            <a:r>
              <a:rPr lang="ru-RU" sz="2000" dirty="0"/>
              <a:t>, а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 smtClean="0"/>
              <a:t>святковий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обрядовий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Найкрасивіший</a:t>
            </a:r>
            <a:r>
              <a:rPr lang="ru-RU" sz="2000" dirty="0" smtClean="0"/>
              <a:t>,  </a:t>
            </a:r>
            <a:r>
              <a:rPr lang="ru-RU" sz="2000" dirty="0" err="1" smtClean="0"/>
              <a:t>одягали</a:t>
            </a:r>
            <a:r>
              <a:rPr lang="ru-RU" sz="2000" dirty="0" smtClean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три-</a:t>
            </a:r>
            <a:r>
              <a:rPr lang="ru-RU" sz="2000" dirty="0" err="1"/>
              <a:t>чотири</a:t>
            </a:r>
            <a:r>
              <a:rPr lang="ru-RU" sz="2000" dirty="0"/>
              <a:t> рази на </a:t>
            </a:r>
            <a:r>
              <a:rPr lang="ru-RU" sz="2000" dirty="0" err="1"/>
              <a:t>рік</a:t>
            </a:r>
            <a:r>
              <a:rPr lang="ru-RU" sz="2000" dirty="0"/>
              <a:t>, в </a:t>
            </a:r>
            <a:r>
              <a:rPr lang="ru-RU" sz="2000" dirty="0" err="1"/>
              <a:t>урочисті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/>
              <a:t>берегли, </a:t>
            </a:r>
            <a:r>
              <a:rPr lang="ru-RU" sz="2000" dirty="0" err="1"/>
              <a:t>намагалися</a:t>
            </a:r>
            <a:r>
              <a:rPr lang="ru-RU" sz="2000" dirty="0"/>
              <a:t> не </a:t>
            </a:r>
            <a:r>
              <a:rPr lang="ru-RU" sz="2000" dirty="0" err="1"/>
              <a:t>прати</a:t>
            </a:r>
            <a:r>
              <a:rPr lang="ru-RU" sz="2000" dirty="0"/>
              <a:t> і передавали у </a:t>
            </a:r>
            <a:r>
              <a:rPr lang="ru-RU" sz="2000" dirty="0" err="1"/>
              <a:t>спадок</a:t>
            </a:r>
            <a:r>
              <a:rPr lang="ru-RU" sz="2000" dirty="0"/>
              <a:t>.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2880320" cy="244079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2880320" cy="26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63724" y="1600199"/>
            <a:ext cx="45719" cy="172617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0448" y="1493851"/>
            <a:ext cx="5544616" cy="405130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Костюми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 </a:t>
            </a:r>
            <a:r>
              <a:rPr lang="ru-RU" dirty="0" err="1"/>
              <a:t>виготовлялися</a:t>
            </a:r>
            <a:r>
              <a:rPr lang="ru-RU" dirty="0"/>
              <a:t> з дорогих тканин, з </a:t>
            </a:r>
            <a:r>
              <a:rPr lang="ru-RU" dirty="0" err="1"/>
              <a:t>застосуванням</a:t>
            </a:r>
            <a:r>
              <a:rPr lang="ru-RU" dirty="0"/>
              <a:t> золота, </a:t>
            </a:r>
            <a:r>
              <a:rPr lang="ru-RU" dirty="0" err="1"/>
              <a:t>срібла</a:t>
            </a:r>
            <a:r>
              <a:rPr lang="ru-RU" dirty="0"/>
              <a:t>, </a:t>
            </a:r>
            <a:r>
              <a:rPr lang="ru-RU" dirty="0" err="1"/>
              <a:t>перлів</a:t>
            </a:r>
            <a:r>
              <a:rPr lang="ru-RU" dirty="0"/>
              <a:t>, дорогих </a:t>
            </a:r>
            <a:r>
              <a:rPr lang="ru-RU" dirty="0" err="1"/>
              <a:t>гудзиків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 smtClean="0"/>
              <a:t>передавався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спадщину</a:t>
            </a:r>
            <a:r>
              <a:rPr lang="ru-RU" dirty="0"/>
              <a:t>. Фасон </a:t>
            </a:r>
            <a:r>
              <a:rPr lang="ru-RU" dirty="0" err="1"/>
              <a:t>одягу</a:t>
            </a:r>
            <a:r>
              <a:rPr lang="ru-RU" dirty="0"/>
              <a:t> не </a:t>
            </a:r>
            <a:r>
              <a:rPr lang="ru-RU" dirty="0" err="1"/>
              <a:t>змінювався</a:t>
            </a:r>
            <a:r>
              <a:rPr lang="ru-RU" dirty="0"/>
              <a:t> </a:t>
            </a:r>
            <a:r>
              <a:rPr lang="ru-RU" dirty="0" err="1"/>
              <a:t>століттями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моди</a:t>
            </a:r>
            <a:r>
              <a:rPr lang="ru-RU" dirty="0"/>
              <a:t> не </a:t>
            </a:r>
            <a:r>
              <a:rPr lang="ru-RU" dirty="0" err="1"/>
              <a:t>існувало</a:t>
            </a:r>
            <a:r>
              <a:rPr lang="ru-RU" dirty="0"/>
              <a:t>.</a:t>
            </a:r>
          </a:p>
          <a:p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костюм став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Петро </a:t>
            </a:r>
            <a:r>
              <a:rPr lang="en-US" dirty="0"/>
              <a:t>I </a:t>
            </a:r>
            <a:r>
              <a:rPr lang="ru-RU" dirty="0"/>
              <a:t>в 1699 </a:t>
            </a:r>
            <a:r>
              <a:rPr lang="ru-RU" dirty="0" err="1"/>
              <a:t>році</a:t>
            </a:r>
            <a:r>
              <a:rPr lang="ru-RU" dirty="0"/>
              <a:t> заборонив </a:t>
            </a:r>
            <a:r>
              <a:rPr lang="ru-RU" dirty="0" err="1"/>
              <a:t>носіння</a:t>
            </a:r>
            <a:r>
              <a:rPr lang="ru-RU" dirty="0"/>
              <a:t> народного костюма для </a:t>
            </a:r>
            <a:r>
              <a:rPr lang="ru-RU" dirty="0" err="1"/>
              <a:t>всіх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селян, </a:t>
            </a:r>
            <a:r>
              <a:rPr lang="ru-RU" dirty="0" err="1"/>
              <a:t>ченців</a:t>
            </a:r>
            <a:r>
              <a:rPr lang="ru-RU" dirty="0"/>
              <a:t>, </a:t>
            </a:r>
            <a:r>
              <a:rPr lang="ru-RU" dirty="0" err="1"/>
              <a:t>священиків</a:t>
            </a:r>
            <a:r>
              <a:rPr lang="ru-RU" dirty="0"/>
              <a:t> і </a:t>
            </a:r>
            <a:r>
              <a:rPr lang="ru-RU" dirty="0" err="1"/>
              <a:t>дяків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введено </a:t>
            </a:r>
            <a:r>
              <a:rPr lang="ru-RU" dirty="0" err="1" smtClean="0"/>
              <a:t>угорську</a:t>
            </a:r>
            <a:r>
              <a:rPr lang="ru-RU" dirty="0" smtClean="0"/>
              <a:t> </a:t>
            </a:r>
            <a:r>
              <a:rPr lang="ru-RU" dirty="0" err="1" smtClean="0"/>
              <a:t>сукню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 smtClean="0"/>
              <a:t>верхньо-саксонську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французьку</a:t>
            </a:r>
            <a:r>
              <a:rPr lang="ru-RU" dirty="0" smtClean="0"/>
              <a:t>. З </a:t>
            </a:r>
            <a:r>
              <a:rPr lang="ru-RU" dirty="0" err="1"/>
              <a:t>усіх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в'їжджає</a:t>
            </a:r>
            <a:r>
              <a:rPr lang="ru-RU" dirty="0"/>
              <a:t> в </a:t>
            </a:r>
            <a:r>
              <a:rPr lang="ru-RU" dirty="0" err="1"/>
              <a:t>місто</a:t>
            </a:r>
            <a:r>
              <a:rPr lang="ru-RU" dirty="0"/>
              <a:t> в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smtClean="0"/>
              <a:t>брали </a:t>
            </a:r>
            <a:r>
              <a:rPr lang="ru-RU" dirty="0" err="1"/>
              <a:t>мито</a:t>
            </a:r>
            <a:r>
              <a:rPr lang="ru-RU" dirty="0"/>
              <a:t>: 40 </a:t>
            </a:r>
            <a:r>
              <a:rPr lang="ru-RU" dirty="0" err="1"/>
              <a:t>копійок</a:t>
            </a:r>
            <a:r>
              <a:rPr lang="ru-RU" dirty="0"/>
              <a:t> з </a:t>
            </a:r>
            <a:r>
              <a:rPr lang="ru-RU" dirty="0" err="1"/>
              <a:t>пішого</a:t>
            </a:r>
            <a:r>
              <a:rPr lang="ru-RU" dirty="0"/>
              <a:t> і 2 рубля з </a:t>
            </a:r>
            <a:r>
              <a:rPr lang="ru-RU" dirty="0" err="1"/>
              <a:t>кінного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2541"/>
            <a:ext cx="3240360" cy="382073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63281" y="5445224"/>
            <a:ext cx="340767" cy="41582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1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 </a:t>
            </a:r>
            <a:r>
              <a:rPr lang="ru-RU" sz="4000" dirty="0" smtClean="0"/>
              <a:t>       </a:t>
            </a:r>
            <a:r>
              <a:rPr lang="uk-UA" sz="4000" b="1" i="1" dirty="0"/>
              <a:t>Ж</a:t>
            </a:r>
            <a:r>
              <a:rPr lang="uk-UA" sz="4000" b="1" i="1" dirty="0" smtClean="0"/>
              <a:t>іночий костюм </a:t>
            </a:r>
            <a:endParaRPr lang="ru-RU" sz="4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880320" cy="41433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3816425" cy="3705866"/>
          </a:xfrm>
        </p:spPr>
      </p:pic>
    </p:spTree>
    <p:extLst>
      <p:ext uri="{BB962C8B-B14F-4D97-AF65-F5344CB8AC3E}">
        <p14:creationId xmlns:p14="http://schemas.microsoft.com/office/powerpoint/2010/main" val="312034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074725" cy="343791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Національним</a:t>
            </a:r>
            <a:r>
              <a:rPr lang="ru-RU" dirty="0"/>
              <a:t> костюмом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сарафан. До початку XVIII ст. носили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, а в </a:t>
            </a:r>
            <a:r>
              <a:rPr lang="ru-RU" dirty="0" err="1"/>
              <a:t>пізніший</a:t>
            </a:r>
            <a:r>
              <a:rPr lang="ru-RU" dirty="0"/>
              <a:t> час </a:t>
            </a:r>
            <a:r>
              <a:rPr lang="ru-RU" dirty="0" err="1"/>
              <a:t>збереглися</a:t>
            </a:r>
            <a:r>
              <a:rPr lang="ru-RU" dirty="0"/>
              <a:t> вони в основному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 smtClean="0"/>
              <a:t>середовищі</a:t>
            </a:r>
            <a:r>
              <a:rPr lang="ru-RU" dirty="0"/>
              <a:t>. </a:t>
            </a:r>
            <a:r>
              <a:rPr lang="ru-RU" dirty="0" err="1"/>
              <a:t>Вірогідною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r>
              <a:rPr lang="ru-RU" dirty="0"/>
              <a:t> сарафану як строю разом з кокошником </a:t>
            </a:r>
            <a:r>
              <a:rPr lang="ru-RU" dirty="0" err="1"/>
              <a:t>північно-руським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росіянами</a:t>
            </a:r>
            <a:r>
              <a:rPr lang="ru-RU" dirty="0"/>
              <a:t> у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сусідів</a:t>
            </a:r>
            <a:r>
              <a:rPr lang="ru-RU" dirty="0"/>
              <a:t> — </a:t>
            </a:r>
            <a:r>
              <a:rPr lang="ru-RU" dirty="0" err="1"/>
              <a:t>фіно-угорських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вдягали</a:t>
            </a:r>
            <a:r>
              <a:rPr lang="ru-RU" dirty="0" smtClean="0"/>
              <a:t> поверх сорочки.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узорами.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25" y="1196752"/>
            <a:ext cx="2304256" cy="4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b="1" i="1" dirty="0" smtClean="0"/>
              <a:t>Головні убори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126" y="1456211"/>
            <a:ext cx="5794805" cy="216024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Заміжні</a:t>
            </a:r>
            <a:r>
              <a:rPr lang="ru-RU" dirty="0" smtClean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прикривати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і тому </a:t>
            </a:r>
            <a:r>
              <a:rPr lang="ru-RU" dirty="0" err="1"/>
              <a:t>вдома</a:t>
            </a:r>
            <a:r>
              <a:rPr lang="ru-RU" dirty="0"/>
              <a:t> носили на </a:t>
            </a:r>
            <a:r>
              <a:rPr lang="ru-RU" dirty="0" err="1"/>
              <a:t>голові</a:t>
            </a:r>
            <a:r>
              <a:rPr lang="ru-RU" dirty="0"/>
              <a:t> </a:t>
            </a:r>
            <a:r>
              <a:rPr lang="ru-RU" dirty="0" err="1"/>
              <a:t>волосники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повойник і </a:t>
            </a:r>
            <a:r>
              <a:rPr lang="ru-RU" dirty="0" err="1"/>
              <a:t>пов'язують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хусткою</a:t>
            </a:r>
            <a:r>
              <a:rPr lang="ru-RU" dirty="0"/>
              <a:t>, а при </a:t>
            </a:r>
            <a:r>
              <a:rPr lang="ru-RU" dirty="0" err="1"/>
              <a:t>виїзді</a:t>
            </a:r>
            <a:r>
              <a:rPr lang="ru-RU" dirty="0"/>
              <a:t> з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одягали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прикрашену</a:t>
            </a:r>
            <a:r>
              <a:rPr lang="ru-RU" dirty="0"/>
              <a:t> кику </a:t>
            </a:r>
            <a:r>
              <a:rPr lang="ru-RU" dirty="0" err="1"/>
              <a:t>або</a:t>
            </a:r>
            <a:r>
              <a:rPr lang="ru-RU" dirty="0"/>
              <a:t> кокошник. </a:t>
            </a:r>
            <a:r>
              <a:rPr lang="ru-RU" dirty="0" err="1"/>
              <a:t>Дівиці</a:t>
            </a:r>
            <a:r>
              <a:rPr lang="ru-RU" dirty="0"/>
              <a:t> носили на </a:t>
            </a:r>
            <a:r>
              <a:rPr lang="ru-RU" dirty="0" err="1"/>
              <a:t>голові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вишиту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 (</a:t>
            </a:r>
            <a:r>
              <a:rPr lang="ru-RU" dirty="0" err="1"/>
              <a:t>віночок</a:t>
            </a:r>
            <a:r>
              <a:rPr lang="ru-RU" dirty="0"/>
              <a:t>), з широкими </a:t>
            </a:r>
            <a:r>
              <a:rPr lang="ru-RU" dirty="0" err="1"/>
              <a:t>стрічками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.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при </a:t>
            </a:r>
            <a:r>
              <a:rPr lang="ru-RU" dirty="0" err="1"/>
              <a:t>виході</a:t>
            </a:r>
            <a:r>
              <a:rPr lang="ru-RU" dirty="0"/>
              <a:t> з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надягали</a:t>
            </a:r>
            <a:r>
              <a:rPr lang="ru-RU" dirty="0"/>
              <a:t> </a:t>
            </a:r>
            <a:r>
              <a:rPr lang="ru-RU" dirty="0" err="1"/>
              <a:t>хутряні</a:t>
            </a:r>
            <a:r>
              <a:rPr lang="ru-RU" dirty="0"/>
              <a:t> шапки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покривали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убір</a:t>
            </a:r>
            <a:r>
              <a:rPr lang="ru-RU" dirty="0"/>
              <a:t> </a:t>
            </a:r>
            <a:r>
              <a:rPr lang="ru-RU" dirty="0" err="1"/>
              <a:t>хусткою</a:t>
            </a:r>
            <a:r>
              <a:rPr lang="ru-RU" dirty="0"/>
              <a:t>.</a:t>
            </a:r>
          </a:p>
          <a:p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відмінна</a:t>
            </a:r>
            <a:r>
              <a:rPr lang="ru-RU" dirty="0"/>
              <a:t> риса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костюма - велика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уборів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077072"/>
            <a:ext cx="1656184" cy="248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6344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Кичка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75074"/>
            <a:ext cx="1762125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261" y="360574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Кокошник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8101"/>
            <a:ext cx="1847850" cy="246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2139" y="367494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Сорока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8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r>
              <a:rPr lang="uk-UA" b="1" i="1" dirty="0" smtClean="0"/>
              <a:t>Чоловічий костюм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772816"/>
            <a:ext cx="3562557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Чоловіча</a:t>
            </a:r>
            <a:r>
              <a:rPr lang="ru-RU" dirty="0"/>
              <a:t> сорочка </a:t>
            </a:r>
            <a:r>
              <a:rPr lang="ru-RU" dirty="0" err="1"/>
              <a:t>була</a:t>
            </a:r>
            <a:r>
              <a:rPr lang="ru-RU" dirty="0"/>
              <a:t> до </a:t>
            </a:r>
            <a:r>
              <a:rPr lang="ru-RU" dirty="0" err="1"/>
              <a:t>колін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, і носили </a:t>
            </a:r>
            <a:r>
              <a:rPr lang="ru-RU" dirty="0" err="1"/>
              <a:t>її</a:t>
            </a:r>
            <a:r>
              <a:rPr lang="ru-RU" dirty="0"/>
              <a:t> поверх </a:t>
            </a:r>
            <a:r>
              <a:rPr lang="ru-RU" dirty="0" err="1" smtClean="0"/>
              <a:t>штанів</a:t>
            </a:r>
            <a:r>
              <a:rPr lang="ru-RU" dirty="0"/>
              <a:t>. Сорочку без </a:t>
            </a:r>
            <a:r>
              <a:rPr lang="ru-RU" dirty="0" err="1"/>
              <a:t>коміра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носили в </a:t>
            </a:r>
            <a:r>
              <a:rPr lang="ru-RU" dirty="0" err="1"/>
              <a:t>будні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а з </a:t>
            </a:r>
            <a:r>
              <a:rPr lang="ru-RU" dirty="0" err="1"/>
              <a:t>коміром</a:t>
            </a:r>
            <a:r>
              <a:rPr lang="ru-RU" dirty="0"/>
              <a:t> у свята. </a:t>
            </a:r>
            <a:r>
              <a:rPr lang="ru-RU" dirty="0" err="1"/>
              <a:t>Штани</a:t>
            </a:r>
            <a:r>
              <a:rPr lang="ru-RU" dirty="0"/>
              <a:t> у </a:t>
            </a:r>
            <a:r>
              <a:rPr lang="ru-RU" dirty="0" err="1" smtClean="0"/>
              <a:t>росіян</a:t>
            </a:r>
            <a:r>
              <a:rPr lang="ru-RU" dirty="0" smtClean="0"/>
              <a:t> </a:t>
            </a:r>
            <a:r>
              <a:rPr lang="ru-RU" dirty="0"/>
              <a:t>носили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, за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хлопчики не носили </a:t>
            </a:r>
            <a:r>
              <a:rPr lang="ru-RU" dirty="0" err="1"/>
              <a:t>штанів</a:t>
            </a:r>
            <a:r>
              <a:rPr lang="ru-RU" dirty="0"/>
              <a:t> до 15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нерідко</a:t>
            </a:r>
            <a:r>
              <a:rPr lang="ru-RU" dirty="0"/>
              <a:t> і до самого </a:t>
            </a:r>
            <a:r>
              <a:rPr lang="ru-RU" dirty="0" err="1"/>
              <a:t>весілля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736304" cy="41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b="1" i="1" dirty="0" err="1" smtClean="0"/>
              <a:t>Верхній</a:t>
            </a:r>
            <a:r>
              <a:rPr lang="ru-RU" b="1" i="1" dirty="0" smtClean="0"/>
              <a:t> </a:t>
            </a:r>
            <a:r>
              <a:rPr lang="ru-RU" b="1" i="1" dirty="0" err="1"/>
              <a:t>одяг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3490549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Взимку</a:t>
            </a:r>
            <a:r>
              <a:rPr lang="ru-RU" dirty="0"/>
              <a:t> і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і </a:t>
            </a:r>
            <a:r>
              <a:rPr lang="ru-RU" dirty="0" err="1"/>
              <a:t>жінки</a:t>
            </a:r>
            <a:r>
              <a:rPr lang="ru-RU" dirty="0"/>
              <a:t> носили </a:t>
            </a:r>
            <a:r>
              <a:rPr lang="ru-RU" dirty="0" err="1"/>
              <a:t>однобортні</a:t>
            </a:r>
            <a:r>
              <a:rPr lang="ru-RU" dirty="0"/>
              <a:t> </a:t>
            </a:r>
            <a:r>
              <a:rPr lang="ru-RU" dirty="0" err="1"/>
              <a:t>каптани</a:t>
            </a:r>
            <a:r>
              <a:rPr lang="ru-RU" dirty="0"/>
              <a:t>,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застібкою</a:t>
            </a:r>
            <a:r>
              <a:rPr lang="ru-RU" dirty="0"/>
              <a:t> на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, а у </a:t>
            </a:r>
            <a:r>
              <a:rPr lang="ru-RU" dirty="0" err="1"/>
              <a:t>чоловіків</a:t>
            </a:r>
            <a:r>
              <a:rPr lang="ru-RU" dirty="0"/>
              <a:t> на </a:t>
            </a:r>
            <a:r>
              <a:rPr lang="ru-RU" dirty="0" err="1" smtClean="0"/>
              <a:t>лівій</a:t>
            </a:r>
            <a:r>
              <a:rPr lang="ru-RU" dirty="0"/>
              <a:t>. </a:t>
            </a:r>
            <a:r>
              <a:rPr lang="ru-RU" dirty="0" err="1" smtClean="0"/>
              <a:t>Дорожнім</a:t>
            </a:r>
            <a:r>
              <a:rPr lang="ru-RU" dirty="0" smtClean="0"/>
              <a:t> </a:t>
            </a:r>
            <a:r>
              <a:rPr lang="ru-RU" dirty="0" err="1"/>
              <a:t>одягом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кожухи, </a:t>
            </a:r>
            <a:r>
              <a:rPr lang="ru-RU" dirty="0" err="1"/>
              <a:t>сіряки</a:t>
            </a:r>
            <a:r>
              <a:rPr lang="ru-RU" dirty="0"/>
              <a:t>. </a:t>
            </a:r>
            <a:r>
              <a:rPr lang="ru-RU" dirty="0" err="1"/>
              <a:t>Сіряки</a:t>
            </a:r>
            <a:r>
              <a:rPr lang="ru-RU" dirty="0"/>
              <a:t> шили з полотна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сірого</a:t>
            </a:r>
            <a:r>
              <a:rPr lang="ru-RU" dirty="0"/>
              <a:t> сукна,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одягали</a:t>
            </a:r>
            <a:r>
              <a:rPr lang="ru-RU" dirty="0"/>
              <a:t> поверх </a:t>
            </a:r>
            <a:r>
              <a:rPr lang="ru-RU" dirty="0" err="1"/>
              <a:t>понітка</a:t>
            </a:r>
            <a:r>
              <a:rPr lang="ru-RU" dirty="0"/>
              <a:t>, </a:t>
            </a:r>
            <a:r>
              <a:rPr lang="ru-RU" dirty="0" err="1"/>
              <a:t>шуби</a:t>
            </a:r>
            <a:r>
              <a:rPr lang="ru-RU" dirty="0"/>
              <a:t>. </a:t>
            </a:r>
          </a:p>
          <a:p>
            <a:r>
              <a:rPr lang="ru-RU" dirty="0" err="1"/>
              <a:t>Була</a:t>
            </a:r>
            <a:r>
              <a:rPr lang="ru-RU" dirty="0"/>
              <a:t> у </a:t>
            </a:r>
            <a:r>
              <a:rPr lang="ru-RU" dirty="0" err="1"/>
              <a:t>російських</a:t>
            </a:r>
            <a:r>
              <a:rPr lang="ru-RU" dirty="0"/>
              <a:t> селян і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господарських</a:t>
            </a:r>
            <a:r>
              <a:rPr lang="ru-RU" dirty="0"/>
              <a:t> справ. </a:t>
            </a:r>
            <a:r>
              <a:rPr lang="ru-RU" dirty="0" err="1" smtClean="0"/>
              <a:t>Шуби</a:t>
            </a:r>
            <a:r>
              <a:rPr lang="ru-RU" dirty="0" smtClean="0"/>
              <a:t> </a:t>
            </a:r>
            <a:r>
              <a:rPr lang="ru-RU" dirty="0"/>
              <a:t>носили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прошарки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: </a:t>
            </a:r>
            <a:r>
              <a:rPr lang="ru-RU" dirty="0" err="1"/>
              <a:t>селяни</a:t>
            </a:r>
            <a:r>
              <a:rPr lang="ru-RU" dirty="0"/>
              <a:t> ходили в шубах з </a:t>
            </a:r>
            <a:r>
              <a:rPr lang="ru-RU" dirty="0" err="1"/>
              <a:t>овчини</a:t>
            </a:r>
            <a:r>
              <a:rPr lang="ru-RU" dirty="0"/>
              <a:t>, </a:t>
            </a:r>
            <a:r>
              <a:rPr lang="ru-RU" dirty="0" err="1"/>
              <a:t>зайця</a:t>
            </a:r>
            <a:r>
              <a:rPr lang="ru-RU" dirty="0"/>
              <a:t>, а </a:t>
            </a:r>
            <a:r>
              <a:rPr lang="ru-RU" dirty="0" err="1" smtClean="0"/>
              <a:t>знатні</a:t>
            </a:r>
            <a:r>
              <a:rPr lang="ru-RU" dirty="0" smtClean="0"/>
              <a:t> люди </a:t>
            </a:r>
            <a:r>
              <a:rPr lang="ru-RU" dirty="0"/>
              <a:t>- з </a:t>
            </a:r>
            <a:r>
              <a:rPr lang="ru-RU" dirty="0" err="1"/>
              <a:t>куниці</a:t>
            </a:r>
            <a:r>
              <a:rPr lang="ru-RU" dirty="0"/>
              <a:t>, соболя, </a:t>
            </a:r>
            <a:r>
              <a:rPr lang="ru-RU" dirty="0" err="1"/>
              <a:t>чорно</a:t>
            </a:r>
            <a:r>
              <a:rPr lang="ru-RU" dirty="0"/>
              <a:t>-бурки. </a:t>
            </a:r>
            <a:r>
              <a:rPr lang="ru-RU" dirty="0" err="1"/>
              <a:t>Давньоруська</a:t>
            </a:r>
            <a:r>
              <a:rPr lang="ru-RU" dirty="0"/>
              <a:t> шуба </a:t>
            </a:r>
            <a:r>
              <a:rPr lang="ru-RU" dirty="0" err="1"/>
              <a:t>масивна</a:t>
            </a:r>
            <a:r>
              <a:rPr lang="ru-RU" dirty="0"/>
              <a:t>, по </a:t>
            </a:r>
            <a:r>
              <a:rPr lang="ru-RU" dirty="0" err="1"/>
              <a:t>довжині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пряма.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1584176" cy="2511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43127"/>
            <a:ext cx="1800200" cy="36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r>
              <a:rPr lang="ru-RU" b="1" i="1" dirty="0" smtClean="0"/>
              <a:t>           Дитячий </a:t>
            </a:r>
            <a:r>
              <a:rPr lang="ru-RU" b="1" i="1" dirty="0"/>
              <a:t>костюм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748464" cy="4555493"/>
          </a:xfrm>
        </p:spPr>
        <p:txBody>
          <a:bodyPr>
            <a:noAutofit/>
          </a:bodyPr>
          <a:lstStyle/>
          <a:p>
            <a:r>
              <a:rPr lang="ru-RU" sz="1200" dirty="0" smtClean="0"/>
              <a:t>  </a:t>
            </a:r>
            <a:r>
              <a:rPr lang="ru-RU" sz="1200" dirty="0" err="1" smtClean="0"/>
              <a:t>Найпершою</a:t>
            </a:r>
            <a:r>
              <a:rPr lang="ru-RU" sz="1200" dirty="0" smtClean="0"/>
              <a:t> </a:t>
            </a:r>
            <a:r>
              <a:rPr lang="ru-RU" sz="1200" dirty="0" err="1"/>
              <a:t>пелюшкою</a:t>
            </a:r>
            <a:r>
              <a:rPr lang="ru-RU" sz="1200" dirty="0"/>
              <a:t> для </a:t>
            </a:r>
            <a:r>
              <a:rPr lang="ru-RU" sz="1200" dirty="0" err="1"/>
              <a:t>новонародженого</a:t>
            </a:r>
            <a:r>
              <a:rPr lang="ru-RU" sz="1200" dirty="0"/>
              <a:t> </a:t>
            </a:r>
            <a:r>
              <a:rPr lang="ru-RU" sz="1200" dirty="0" err="1"/>
              <a:t>найчастіше</a:t>
            </a:r>
            <a:r>
              <a:rPr lang="ru-RU" sz="1200" dirty="0"/>
              <a:t> служила сорочка батька (</a:t>
            </a:r>
            <a:r>
              <a:rPr lang="ru-RU" sz="1200" dirty="0" err="1"/>
              <a:t>хлопчикові</a:t>
            </a:r>
            <a:r>
              <a:rPr lang="ru-RU" sz="1200" dirty="0"/>
              <a:t>)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матері</a:t>
            </a:r>
            <a:r>
              <a:rPr lang="ru-RU" sz="1200" dirty="0"/>
              <a:t> (</a:t>
            </a:r>
            <a:r>
              <a:rPr lang="ru-RU" sz="1200" dirty="0" err="1"/>
              <a:t>дівчинці</a:t>
            </a:r>
            <a:r>
              <a:rPr lang="ru-RU" sz="1200" dirty="0"/>
              <a:t>). У </a:t>
            </a:r>
            <a:r>
              <a:rPr lang="ru-RU" sz="1200" dirty="0" err="1"/>
              <a:t>подальшому</a:t>
            </a:r>
            <a:r>
              <a:rPr lang="ru-RU" sz="1200" dirty="0"/>
              <a:t> дитячий </a:t>
            </a:r>
            <a:r>
              <a:rPr lang="ru-RU" sz="1200" dirty="0" err="1"/>
              <a:t>одяг</a:t>
            </a:r>
            <a:r>
              <a:rPr lang="ru-RU" sz="1200" dirty="0"/>
              <a:t> </a:t>
            </a:r>
            <a:r>
              <a:rPr lang="ru-RU" sz="1200" dirty="0" err="1"/>
              <a:t>намагалися</a:t>
            </a:r>
            <a:r>
              <a:rPr lang="ru-RU" sz="1200" dirty="0"/>
              <a:t> </a:t>
            </a:r>
            <a:r>
              <a:rPr lang="ru-RU" sz="1200" dirty="0" err="1"/>
              <a:t>кроїти</a:t>
            </a:r>
            <a:r>
              <a:rPr lang="ru-RU" sz="1200" dirty="0"/>
              <a:t> </a:t>
            </a:r>
            <a:r>
              <a:rPr lang="ru-RU" sz="1200" dirty="0" err="1"/>
              <a:t>ні</a:t>
            </a:r>
            <a:r>
              <a:rPr lang="ru-RU" sz="1200" dirty="0"/>
              <a:t> з </a:t>
            </a:r>
            <a:r>
              <a:rPr lang="ru-RU" sz="1200" dirty="0" err="1"/>
              <a:t>знову</a:t>
            </a:r>
            <a:r>
              <a:rPr lang="ru-RU" sz="1200" dirty="0"/>
              <a:t> </a:t>
            </a:r>
            <a:r>
              <a:rPr lang="ru-RU" sz="1200" dirty="0" err="1"/>
              <a:t>витканого</a:t>
            </a:r>
            <a:r>
              <a:rPr lang="ru-RU" sz="1200" dirty="0"/>
              <a:t> полотна, а з старого </a:t>
            </a:r>
            <a:r>
              <a:rPr lang="ru-RU" sz="1200" dirty="0" err="1"/>
              <a:t>одягу</a:t>
            </a:r>
            <a:r>
              <a:rPr lang="ru-RU" sz="1200" dirty="0"/>
              <a:t> </a:t>
            </a:r>
            <a:r>
              <a:rPr lang="ru-RU" sz="1200" dirty="0" err="1"/>
              <a:t>батьків</a:t>
            </a:r>
            <a:r>
              <a:rPr lang="ru-RU" sz="1200" dirty="0"/>
              <a:t>. </a:t>
            </a:r>
            <a:r>
              <a:rPr lang="ru-RU" sz="1200" dirty="0" err="1"/>
              <a:t>Робили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не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скупості</a:t>
            </a:r>
            <a:r>
              <a:rPr lang="ru-RU" sz="1200" dirty="0"/>
              <a:t>, за </a:t>
            </a:r>
            <a:r>
              <a:rPr lang="ru-RU" sz="1200" dirty="0" err="1"/>
              <a:t>злиднях</a:t>
            </a:r>
            <a:r>
              <a:rPr lang="ru-RU" sz="1200" dirty="0"/>
              <a:t> і </a:t>
            </a:r>
            <a:r>
              <a:rPr lang="ru-RU" sz="1200" dirty="0" err="1"/>
              <a:t>навіть</a:t>
            </a:r>
            <a:r>
              <a:rPr lang="ru-RU" sz="1200" dirty="0"/>
              <a:t> не тому,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м'яка</a:t>
            </a:r>
            <a:r>
              <a:rPr lang="ru-RU" sz="1200" dirty="0"/>
              <a:t>, </a:t>
            </a:r>
            <a:r>
              <a:rPr lang="ru-RU" sz="1200" dirty="0" err="1"/>
              <a:t>випрана</a:t>
            </a:r>
            <a:r>
              <a:rPr lang="ru-RU" sz="1200" dirty="0"/>
              <a:t> </a:t>
            </a:r>
            <a:r>
              <a:rPr lang="ru-RU" sz="1200" dirty="0" err="1"/>
              <a:t>матерія</a:t>
            </a:r>
            <a:r>
              <a:rPr lang="ru-RU" sz="1200" dirty="0"/>
              <a:t> не </a:t>
            </a:r>
            <a:r>
              <a:rPr lang="ru-RU" sz="1200" dirty="0" err="1"/>
              <a:t>дратує</a:t>
            </a:r>
            <a:r>
              <a:rPr lang="ru-RU" sz="1200" dirty="0"/>
              <a:t> </a:t>
            </a:r>
            <a:r>
              <a:rPr lang="ru-RU" sz="1200" dirty="0" err="1"/>
              <a:t>ніжну</a:t>
            </a:r>
            <a:r>
              <a:rPr lang="ru-RU" sz="1200" dirty="0"/>
              <a:t> </a:t>
            </a:r>
            <a:r>
              <a:rPr lang="ru-RU" sz="1200" dirty="0" err="1"/>
              <a:t>шкіру</a:t>
            </a:r>
            <a:r>
              <a:rPr lang="ru-RU" sz="1200" dirty="0"/>
              <a:t> </a:t>
            </a:r>
            <a:r>
              <a:rPr lang="ru-RU" sz="1200" dirty="0" err="1"/>
              <a:t>немовляти</a:t>
            </a:r>
            <a:r>
              <a:rPr lang="ru-RU" sz="1200" dirty="0"/>
              <a:t>. Весь секрет, за </a:t>
            </a:r>
            <a:r>
              <a:rPr lang="ru-RU" sz="1200" dirty="0" err="1"/>
              <a:t>повір'ями</a:t>
            </a:r>
            <a:r>
              <a:rPr lang="ru-RU" sz="1200" dirty="0"/>
              <a:t> наших </a:t>
            </a:r>
            <a:r>
              <a:rPr lang="ru-RU" sz="1200" dirty="0" err="1"/>
              <a:t>предків</a:t>
            </a:r>
            <a:r>
              <a:rPr lang="ru-RU" sz="1200" dirty="0"/>
              <a:t> - у </a:t>
            </a:r>
            <a:r>
              <a:rPr lang="ru-RU" sz="1200" dirty="0" err="1"/>
              <a:t>священній</a:t>
            </a:r>
            <a:r>
              <a:rPr lang="ru-RU" sz="1200" dirty="0"/>
              <a:t> </a:t>
            </a:r>
            <a:r>
              <a:rPr lang="ru-RU" sz="1200" dirty="0" err="1"/>
              <a:t>силі</a:t>
            </a:r>
            <a:r>
              <a:rPr lang="ru-RU" sz="1200" dirty="0"/>
              <a:t>, </a:t>
            </a:r>
            <a:r>
              <a:rPr lang="ru-RU" sz="1200" dirty="0" err="1"/>
              <a:t>або</a:t>
            </a:r>
            <a:r>
              <a:rPr lang="ru-RU" sz="1200" dirty="0"/>
              <a:t>, </a:t>
            </a:r>
            <a:r>
              <a:rPr lang="ru-RU" sz="1200" dirty="0" err="1"/>
              <a:t>по-теперішньому</a:t>
            </a:r>
            <a:r>
              <a:rPr lang="ru-RU" sz="1200" dirty="0"/>
              <a:t>, в </a:t>
            </a:r>
            <a:r>
              <a:rPr lang="ru-RU" sz="1200" dirty="0" err="1"/>
              <a:t>біополе</a:t>
            </a:r>
            <a:r>
              <a:rPr lang="ru-RU" sz="1200" dirty="0"/>
              <a:t> </a:t>
            </a:r>
            <a:r>
              <a:rPr lang="ru-RU" sz="1200" dirty="0" err="1"/>
              <a:t>батьків</a:t>
            </a:r>
            <a:r>
              <a:rPr lang="ru-RU" sz="1200" dirty="0"/>
              <a:t>, </a:t>
            </a:r>
            <a:r>
              <a:rPr lang="ru-RU" sz="1200" dirty="0" err="1"/>
              <a:t>здатний</a:t>
            </a:r>
            <a:r>
              <a:rPr lang="ru-RU" sz="1200" dirty="0"/>
              <a:t> </a:t>
            </a:r>
            <a:r>
              <a:rPr lang="ru-RU" sz="1200" dirty="0" err="1"/>
              <a:t>уберегти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псування</a:t>
            </a:r>
            <a:r>
              <a:rPr lang="ru-RU" sz="1200" dirty="0"/>
              <a:t> і </a:t>
            </a:r>
            <a:r>
              <a:rPr lang="ru-RU" sz="1200" dirty="0" err="1"/>
              <a:t>пристріту</a:t>
            </a:r>
            <a:r>
              <a:rPr lang="ru-RU" sz="1200" dirty="0"/>
              <a:t> </a:t>
            </a:r>
            <a:r>
              <a:rPr lang="ru-RU" sz="1200" dirty="0" err="1"/>
              <a:t>своєї</a:t>
            </a:r>
            <a:r>
              <a:rPr lang="ru-RU" sz="1200" dirty="0"/>
              <a:t> </a:t>
            </a:r>
            <a:r>
              <a:rPr lang="ru-RU" sz="1200" dirty="0" err="1"/>
              <a:t>дитини</a:t>
            </a:r>
            <a:r>
              <a:rPr lang="ru-RU" sz="1200" dirty="0"/>
              <a:t>. </a:t>
            </a:r>
          </a:p>
          <a:p>
            <a:r>
              <a:rPr lang="ru-RU" sz="1200" dirty="0"/>
              <a:t>Дитячий </a:t>
            </a:r>
            <a:r>
              <a:rPr lang="ru-RU" sz="1200" dirty="0" err="1"/>
              <a:t>одяг</a:t>
            </a:r>
            <a:r>
              <a:rPr lang="ru-RU" sz="1200" dirty="0"/>
              <a:t> </a:t>
            </a:r>
            <a:r>
              <a:rPr lang="ru-RU" sz="1200" dirty="0" err="1"/>
              <a:t>древніх</a:t>
            </a:r>
            <a:r>
              <a:rPr lang="ru-RU" sz="1200" dirty="0"/>
              <a:t> </a:t>
            </a:r>
            <a:r>
              <a:rPr lang="ru-RU" sz="1200" dirty="0" err="1"/>
              <a:t>слов'ян</a:t>
            </a:r>
            <a:r>
              <a:rPr lang="ru-RU" sz="1200" dirty="0"/>
              <a:t>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однакова</a:t>
            </a:r>
            <a:r>
              <a:rPr lang="ru-RU" sz="1200" dirty="0"/>
              <a:t> для </a:t>
            </a:r>
            <a:r>
              <a:rPr lang="ru-RU" sz="1200" dirty="0" err="1"/>
              <a:t>дівчаток</a:t>
            </a:r>
            <a:r>
              <a:rPr lang="ru-RU" sz="1200" dirty="0"/>
              <a:t> і для </a:t>
            </a:r>
            <a:r>
              <a:rPr lang="ru-RU" sz="1200" dirty="0" err="1"/>
              <a:t>хлопчиків</a:t>
            </a:r>
            <a:r>
              <a:rPr lang="ru-RU" sz="1200" dirty="0"/>
              <a:t> і </a:t>
            </a:r>
            <a:r>
              <a:rPr lang="ru-RU" sz="1200" dirty="0" err="1"/>
              <a:t>складалася</a:t>
            </a:r>
            <a:r>
              <a:rPr lang="ru-RU" sz="1200" dirty="0"/>
              <a:t> з </a:t>
            </a:r>
            <a:r>
              <a:rPr lang="ru-RU" sz="1200" dirty="0" err="1"/>
              <a:t>однієї</a:t>
            </a:r>
            <a:r>
              <a:rPr lang="ru-RU" sz="1200" dirty="0"/>
              <a:t> </a:t>
            </a:r>
            <a:r>
              <a:rPr lang="ru-RU" sz="1200" dirty="0" err="1"/>
              <a:t>довгої</a:t>
            </a:r>
            <a:r>
              <a:rPr lang="ru-RU" sz="1200" dirty="0"/>
              <a:t>, до </a:t>
            </a:r>
            <a:r>
              <a:rPr lang="ru-RU" sz="1200" dirty="0" err="1"/>
              <a:t>п'ят</a:t>
            </a:r>
            <a:r>
              <a:rPr lang="ru-RU" sz="1200" dirty="0"/>
              <a:t>, </a:t>
            </a:r>
            <a:r>
              <a:rPr lang="ru-RU" sz="1200" dirty="0" err="1"/>
              <a:t>полотняної</a:t>
            </a:r>
            <a:r>
              <a:rPr lang="ru-RU" sz="1200" dirty="0"/>
              <a:t> сорочки. Право на "</a:t>
            </a:r>
            <a:r>
              <a:rPr lang="ru-RU" sz="1200" dirty="0" err="1"/>
              <a:t>дорослу</a:t>
            </a:r>
            <a:r>
              <a:rPr lang="ru-RU" sz="1200" dirty="0"/>
              <a:t>" </a:t>
            </a:r>
            <a:r>
              <a:rPr lang="ru-RU" sz="1200" dirty="0" err="1"/>
              <a:t>одяг</a:t>
            </a:r>
            <a:r>
              <a:rPr lang="ru-RU" sz="1200" dirty="0"/>
              <a:t>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отримували</a:t>
            </a:r>
            <a:r>
              <a:rPr lang="ru-RU" sz="1200" dirty="0"/>
              <a:t> </a:t>
            </a:r>
            <a:r>
              <a:rPr lang="ru-RU" sz="1200" dirty="0" err="1"/>
              <a:t>тільки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обрядів</a:t>
            </a:r>
            <a:r>
              <a:rPr lang="ru-RU" sz="1200" dirty="0"/>
              <a:t> </a:t>
            </a:r>
            <a:r>
              <a:rPr lang="ru-RU" sz="1200" dirty="0" err="1"/>
              <a:t>ініціації</a:t>
            </a:r>
            <a:r>
              <a:rPr lang="ru-RU" sz="1200" dirty="0"/>
              <a:t>. </a:t>
            </a:r>
          </a:p>
          <a:p>
            <a:r>
              <a:rPr lang="ru-RU" sz="1200" dirty="0" err="1"/>
              <a:t>Така</a:t>
            </a:r>
            <a:r>
              <a:rPr lang="ru-RU" sz="1200" dirty="0"/>
              <a:t> </a:t>
            </a:r>
            <a:r>
              <a:rPr lang="ru-RU" sz="1200" dirty="0" err="1"/>
              <a:t>традиція</a:t>
            </a:r>
            <a:r>
              <a:rPr lang="ru-RU" sz="1200" dirty="0"/>
              <a:t> </a:t>
            </a:r>
            <a:r>
              <a:rPr lang="ru-RU" sz="1200" dirty="0" err="1"/>
              <a:t>виключно</a:t>
            </a:r>
            <a:r>
              <a:rPr lang="ru-RU" sz="1200" dirty="0"/>
              <a:t> </a:t>
            </a:r>
            <a:r>
              <a:rPr lang="ru-RU" sz="1200" dirty="0" err="1"/>
              <a:t>довго</a:t>
            </a:r>
            <a:r>
              <a:rPr lang="ru-RU" sz="1200" dirty="0"/>
              <a:t> </a:t>
            </a:r>
            <a:r>
              <a:rPr lang="ru-RU" sz="1200" dirty="0" err="1"/>
              <a:t>трималася</a:t>
            </a:r>
            <a:r>
              <a:rPr lang="ru-RU" sz="1200" dirty="0"/>
              <a:t> в </a:t>
            </a:r>
            <a:r>
              <a:rPr lang="ru-RU" sz="1200" dirty="0" err="1"/>
              <a:t>слов'янському</a:t>
            </a:r>
            <a:r>
              <a:rPr lang="ru-RU" sz="1200" dirty="0"/>
              <a:t> </a:t>
            </a:r>
            <a:r>
              <a:rPr lang="ru-RU" sz="1200" dirty="0" err="1"/>
              <a:t>середовищі</a:t>
            </a:r>
            <a:r>
              <a:rPr lang="ru-RU" sz="1200" dirty="0"/>
              <a:t>, особливо на </a:t>
            </a:r>
            <a:r>
              <a:rPr lang="ru-RU" sz="1200" dirty="0" err="1"/>
              <a:t>селі</a:t>
            </a:r>
            <a:r>
              <a:rPr lang="ru-RU" sz="1200" dirty="0"/>
              <a:t>, </a:t>
            </a:r>
            <a:r>
              <a:rPr lang="ru-RU" sz="1200" dirty="0" err="1"/>
              <a:t>дуже</a:t>
            </a:r>
            <a:r>
              <a:rPr lang="ru-RU" sz="1200" dirty="0"/>
              <a:t> залежною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віянь</a:t>
            </a:r>
            <a:r>
              <a:rPr lang="ru-RU" sz="1200" dirty="0"/>
              <a:t> </a:t>
            </a:r>
            <a:r>
              <a:rPr lang="ru-RU" sz="1200" dirty="0" err="1"/>
              <a:t>моди</a:t>
            </a:r>
            <a:r>
              <a:rPr lang="ru-RU" sz="1200" dirty="0"/>
              <a:t>. З </a:t>
            </a:r>
            <a:r>
              <a:rPr lang="ru-RU" sz="1200" dirty="0" err="1"/>
              <a:t>плином</a:t>
            </a:r>
            <a:r>
              <a:rPr lang="ru-RU" sz="1200" dirty="0"/>
              <a:t> </a:t>
            </a:r>
            <a:r>
              <a:rPr lang="ru-RU" sz="1200" dirty="0" err="1"/>
              <a:t>століть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втрачено</a:t>
            </a:r>
            <a:r>
              <a:rPr lang="ru-RU" sz="1200" dirty="0"/>
              <a:t> </a:t>
            </a:r>
            <a:r>
              <a:rPr lang="ru-RU" sz="1200" dirty="0" err="1"/>
              <a:t>древній</a:t>
            </a:r>
            <a:r>
              <a:rPr lang="ru-RU" sz="1200" dirty="0"/>
              <a:t> ритуал переходу з </a:t>
            </a:r>
            <a:r>
              <a:rPr lang="ru-RU" sz="1200" dirty="0" err="1"/>
              <a:t>розряду</a:t>
            </a:r>
            <a:r>
              <a:rPr lang="ru-RU" sz="1200" dirty="0"/>
              <a:t> "</a:t>
            </a:r>
            <a:r>
              <a:rPr lang="ru-RU" sz="1200" dirty="0" err="1"/>
              <a:t>дітей</a:t>
            </a:r>
            <a:r>
              <a:rPr lang="ru-RU" sz="1200" dirty="0"/>
              <a:t>" у </a:t>
            </a:r>
            <a:r>
              <a:rPr lang="ru-RU" sz="1200" dirty="0" err="1"/>
              <a:t>розряд</a:t>
            </a:r>
            <a:r>
              <a:rPr lang="ru-RU" sz="1200" dirty="0"/>
              <a:t> "</a:t>
            </a:r>
            <a:r>
              <a:rPr lang="ru-RU" sz="1200" dirty="0" err="1"/>
              <a:t>молоді</a:t>
            </a:r>
            <a:r>
              <a:rPr lang="ru-RU" sz="1200" dirty="0"/>
              <a:t>",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елементи</a:t>
            </a:r>
            <a:r>
              <a:rPr lang="ru-RU" sz="1200" dirty="0"/>
              <a:t> </a:t>
            </a:r>
            <a:r>
              <a:rPr lang="ru-RU" sz="1200" dirty="0" err="1"/>
              <a:t>увійшли</a:t>
            </a:r>
            <a:r>
              <a:rPr lang="ru-RU" sz="1200" dirty="0"/>
              <a:t> до складу </a:t>
            </a:r>
            <a:r>
              <a:rPr lang="ru-RU" sz="1200" dirty="0" err="1"/>
              <a:t>весільної</a:t>
            </a:r>
            <a:r>
              <a:rPr lang="ru-RU" sz="1200" dirty="0"/>
              <a:t> </a:t>
            </a:r>
            <a:r>
              <a:rPr lang="ru-RU" sz="1200" dirty="0" err="1"/>
              <a:t>церемонії</a:t>
            </a:r>
            <a:r>
              <a:rPr lang="ru-RU" sz="1200" dirty="0"/>
              <a:t>. Так, </a:t>
            </a:r>
            <a:r>
              <a:rPr lang="ru-RU" sz="1200" dirty="0" err="1"/>
              <a:t>ще</a:t>
            </a:r>
            <a:r>
              <a:rPr lang="ru-RU" sz="1200" dirty="0"/>
              <a:t> в </a:t>
            </a:r>
            <a:r>
              <a:rPr lang="en-US" sz="1200" dirty="0"/>
              <a:t>XIX </a:t>
            </a:r>
            <a:r>
              <a:rPr lang="ru-RU" sz="1200" dirty="0" err="1"/>
              <a:t>столітті</a:t>
            </a:r>
            <a:r>
              <a:rPr lang="ru-RU" sz="1200" dirty="0"/>
              <a:t> в </a:t>
            </a:r>
            <a:r>
              <a:rPr lang="ru-RU" sz="1200" dirty="0" err="1"/>
              <a:t>деяких</a:t>
            </a:r>
            <a:r>
              <a:rPr lang="ru-RU" sz="1200" dirty="0"/>
              <a:t> областях </a:t>
            </a:r>
            <a:r>
              <a:rPr lang="ru-RU" sz="1200" dirty="0" err="1"/>
              <a:t>Росії</a:t>
            </a:r>
            <a:r>
              <a:rPr lang="ru-RU" sz="1200" dirty="0"/>
              <a:t> </a:t>
            </a:r>
            <a:r>
              <a:rPr lang="ru-RU" sz="1200" dirty="0" err="1"/>
              <a:t>цілком</a:t>
            </a:r>
            <a:r>
              <a:rPr lang="ru-RU" sz="1200" dirty="0"/>
              <a:t> </a:t>
            </a:r>
            <a:r>
              <a:rPr lang="ru-RU" sz="1200" dirty="0" err="1"/>
              <a:t>вже</a:t>
            </a:r>
            <a:r>
              <a:rPr lang="ru-RU" sz="1200" dirty="0"/>
              <a:t> </a:t>
            </a:r>
            <a:r>
              <a:rPr lang="ru-RU" sz="1200" dirty="0" err="1"/>
              <a:t>дорослі</a:t>
            </a:r>
            <a:r>
              <a:rPr lang="ru-RU" sz="1200" dirty="0"/>
              <a:t> юнаки та </a:t>
            </a:r>
            <a:r>
              <a:rPr lang="ru-RU" sz="1200" dirty="0" err="1"/>
              <a:t>дівчата</a:t>
            </a:r>
            <a:r>
              <a:rPr lang="ru-RU" sz="1200" dirty="0"/>
              <a:t> часом до </a:t>
            </a:r>
            <a:r>
              <a:rPr lang="ru-RU" sz="1200" dirty="0" err="1"/>
              <a:t>власного</a:t>
            </a:r>
            <a:r>
              <a:rPr lang="ru-RU" sz="1200" dirty="0"/>
              <a:t> </a:t>
            </a:r>
            <a:r>
              <a:rPr lang="ru-RU" sz="1200" dirty="0" err="1"/>
              <a:t>весілля</a:t>
            </a:r>
            <a:r>
              <a:rPr lang="ru-RU" sz="1200" dirty="0"/>
              <a:t> ходили в </a:t>
            </a:r>
            <a:r>
              <a:rPr lang="ru-RU" sz="1200" dirty="0" err="1"/>
              <a:t>дитячому</a:t>
            </a:r>
            <a:r>
              <a:rPr lang="ru-RU" sz="1200" dirty="0"/>
              <a:t> </a:t>
            </a:r>
            <a:r>
              <a:rPr lang="ru-RU" sz="1200" dirty="0" err="1"/>
              <a:t>одязі</a:t>
            </a:r>
            <a:r>
              <a:rPr lang="ru-RU" sz="1200" dirty="0"/>
              <a:t> - </a:t>
            </a:r>
            <a:r>
              <a:rPr lang="ru-RU" sz="1200" dirty="0" err="1"/>
              <a:t>сорочці</a:t>
            </a:r>
            <a:r>
              <a:rPr lang="ru-RU" sz="1200" dirty="0"/>
              <a:t>, </a:t>
            </a:r>
            <a:r>
              <a:rPr lang="ru-RU" sz="1200" dirty="0" err="1"/>
              <a:t>схопленої</a:t>
            </a:r>
            <a:r>
              <a:rPr lang="ru-RU" sz="1200" dirty="0"/>
              <a:t> </a:t>
            </a:r>
            <a:r>
              <a:rPr lang="ru-RU" sz="1200" dirty="0" err="1"/>
              <a:t>паском</a:t>
            </a:r>
            <a:r>
              <a:rPr lang="ru-RU" sz="1200" dirty="0"/>
              <a:t>. У </a:t>
            </a:r>
            <a:r>
              <a:rPr lang="ru-RU" sz="1200" dirty="0" err="1"/>
              <a:t>ряді</a:t>
            </a:r>
            <a:r>
              <a:rPr lang="ru-RU" sz="1200" dirty="0"/>
              <a:t>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місць</a:t>
            </a:r>
            <a:r>
              <a:rPr lang="ru-RU" sz="1200" dirty="0"/>
              <a:t> </a:t>
            </a:r>
            <a:r>
              <a:rPr lang="ru-RU" sz="1200" dirty="0" err="1"/>
              <a:t>одяг</a:t>
            </a:r>
            <a:r>
              <a:rPr lang="ru-RU" sz="1200" dirty="0"/>
              <a:t> </a:t>
            </a:r>
            <a:r>
              <a:rPr lang="ru-RU" sz="1200" dirty="0" err="1"/>
              <a:t>дитини</a:t>
            </a:r>
            <a:r>
              <a:rPr lang="ru-RU" sz="1200" dirty="0"/>
              <a:t> являла собою </a:t>
            </a:r>
            <a:r>
              <a:rPr lang="ru-RU" sz="1200" dirty="0" err="1"/>
              <a:t>звичайний</a:t>
            </a:r>
            <a:r>
              <a:rPr lang="ru-RU" sz="1200" dirty="0"/>
              <a:t> </a:t>
            </a:r>
            <a:r>
              <a:rPr lang="ru-RU" sz="1200" dirty="0" err="1"/>
              <a:t>селянський</a:t>
            </a:r>
            <a:r>
              <a:rPr lang="ru-RU" sz="1200" dirty="0"/>
              <a:t> костюм, </a:t>
            </a:r>
            <a:r>
              <a:rPr lang="ru-RU" sz="1200" dirty="0" err="1"/>
              <a:t>тільки</a:t>
            </a:r>
            <a:r>
              <a:rPr lang="ru-RU" sz="1200" dirty="0"/>
              <a:t> в </a:t>
            </a:r>
            <a:r>
              <a:rPr lang="ru-RU" sz="1200" dirty="0" err="1"/>
              <a:t>мініатюрі</a:t>
            </a:r>
            <a:r>
              <a:rPr lang="ru-RU" sz="1200" dirty="0"/>
              <a:t>. </a:t>
            </a:r>
            <a:r>
              <a:rPr lang="ru-RU" sz="1200" dirty="0" err="1"/>
              <a:t>Люблячі</a:t>
            </a:r>
            <a:r>
              <a:rPr lang="ru-RU" sz="1200" dirty="0"/>
              <a:t> </a:t>
            </a:r>
            <a:r>
              <a:rPr lang="ru-RU" sz="1200" dirty="0" err="1"/>
              <a:t>матері</a:t>
            </a:r>
            <a:r>
              <a:rPr lang="ru-RU" sz="1200" dirty="0"/>
              <a:t> </a:t>
            </a:r>
            <a:r>
              <a:rPr lang="ru-RU" sz="1200" dirty="0" err="1"/>
              <a:t>завжди</a:t>
            </a:r>
            <a:r>
              <a:rPr lang="ru-RU" sz="1200" dirty="0"/>
              <a:t> </a:t>
            </a:r>
            <a:r>
              <a:rPr lang="ru-RU" sz="1200" dirty="0" err="1"/>
              <a:t>намагалися</a:t>
            </a:r>
            <a:r>
              <a:rPr lang="ru-RU" sz="1200" dirty="0"/>
              <a:t> </a:t>
            </a:r>
            <a:r>
              <a:rPr lang="ru-RU" sz="1200" dirty="0" err="1"/>
              <a:t>прикрасити</a:t>
            </a:r>
            <a:r>
              <a:rPr lang="ru-RU" sz="1200" dirty="0"/>
              <a:t> дитячий </a:t>
            </a:r>
            <a:r>
              <a:rPr lang="ru-RU" sz="1200" dirty="0" err="1"/>
              <a:t>одяг</a:t>
            </a:r>
            <a:r>
              <a:rPr lang="ru-RU" sz="1200" dirty="0"/>
              <a:t> - </a:t>
            </a:r>
            <a:r>
              <a:rPr lang="ru-RU" sz="1200" dirty="0" err="1"/>
              <a:t>воріт</a:t>
            </a:r>
            <a:r>
              <a:rPr lang="ru-RU" sz="1200" dirty="0"/>
              <a:t>, </a:t>
            </a:r>
            <a:r>
              <a:rPr lang="ru-RU" sz="1200" dirty="0" err="1"/>
              <a:t>рукави</a:t>
            </a:r>
            <a:r>
              <a:rPr lang="ru-RU" sz="1200" dirty="0"/>
              <a:t> й </a:t>
            </a:r>
            <a:r>
              <a:rPr lang="ru-RU" sz="1200" dirty="0" err="1"/>
              <a:t>поділ</a:t>
            </a:r>
            <a:r>
              <a:rPr lang="ru-RU" sz="1200" dirty="0"/>
              <a:t> сорочки </a:t>
            </a:r>
            <a:r>
              <a:rPr lang="ru-RU" sz="1200" dirty="0" err="1"/>
              <a:t>покривала</a:t>
            </a:r>
            <a:r>
              <a:rPr lang="ru-RU" sz="1200" dirty="0"/>
              <a:t> </a:t>
            </a:r>
            <a:r>
              <a:rPr lang="ru-RU" sz="1200" dirty="0" err="1"/>
              <a:t>рясна</a:t>
            </a:r>
            <a:r>
              <a:rPr lang="ru-RU" sz="1200" dirty="0"/>
              <a:t> </a:t>
            </a:r>
            <a:r>
              <a:rPr lang="ru-RU" sz="1200" dirty="0" err="1"/>
              <a:t>вишивка</a:t>
            </a:r>
            <a:r>
              <a:rPr lang="ru-RU" sz="1200" dirty="0"/>
              <a:t>.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зрозуміло</a:t>
            </a:r>
            <a:r>
              <a:rPr lang="ru-RU" sz="1200" dirty="0"/>
              <a:t>, тому </a:t>
            </a:r>
            <a:r>
              <a:rPr lang="ru-RU" sz="1200" dirty="0" err="1"/>
              <a:t>що</a:t>
            </a:r>
            <a:r>
              <a:rPr lang="ru-RU" sz="1200" dirty="0"/>
              <a:t> вона мала в </a:t>
            </a:r>
            <a:r>
              <a:rPr lang="ru-RU" sz="1200" dirty="0" err="1"/>
              <a:t>давнину</a:t>
            </a:r>
            <a:r>
              <a:rPr lang="ru-RU" sz="1200" dirty="0"/>
              <a:t> </a:t>
            </a:r>
            <a:r>
              <a:rPr lang="ru-RU" sz="1200" dirty="0" err="1"/>
              <a:t>оберігає</a:t>
            </a:r>
            <a:r>
              <a:rPr lang="ru-RU" sz="1200" dirty="0"/>
              <a:t> </a:t>
            </a:r>
            <a:r>
              <a:rPr lang="ru-RU" sz="1200" dirty="0" err="1"/>
              <a:t>глуздом</a:t>
            </a:r>
            <a:r>
              <a:rPr lang="ru-RU" sz="1200" dirty="0"/>
              <a:t>. "</a:t>
            </a:r>
            <a:r>
              <a:rPr lang="ru-RU" sz="1200" dirty="0" err="1"/>
              <a:t>Дівчина</a:t>
            </a:r>
            <a:r>
              <a:rPr lang="ru-RU" sz="1200" dirty="0"/>
              <a:t> до 15 </a:t>
            </a:r>
            <a:r>
              <a:rPr lang="ru-RU" sz="1200" dirty="0" err="1"/>
              <a:t>років</a:t>
            </a:r>
            <a:r>
              <a:rPr lang="ru-RU" sz="1200" dirty="0"/>
              <a:t>, а </a:t>
            </a:r>
            <a:r>
              <a:rPr lang="ru-RU" sz="1200" dirty="0" err="1"/>
              <a:t>частіше</a:t>
            </a:r>
            <a:r>
              <a:rPr lang="ru-RU" sz="1200" dirty="0"/>
              <a:t> до </a:t>
            </a:r>
            <a:r>
              <a:rPr lang="ru-RU" sz="1200" dirty="0" err="1"/>
              <a:t>весілля</a:t>
            </a:r>
            <a:r>
              <a:rPr lang="ru-RU" sz="1200" dirty="0"/>
              <a:t> носили </a:t>
            </a:r>
            <a:r>
              <a:rPr lang="ru-RU" sz="1200" dirty="0" err="1"/>
              <a:t>підперезану</a:t>
            </a:r>
            <a:r>
              <a:rPr lang="ru-RU" sz="1200" dirty="0"/>
              <a:t> сорочку, а у свята </a:t>
            </a:r>
            <a:r>
              <a:rPr lang="ru-RU" sz="1200" dirty="0" err="1"/>
              <a:t>одягали</a:t>
            </a:r>
            <a:r>
              <a:rPr lang="ru-RU" sz="1200" dirty="0"/>
              <a:t> поверх </a:t>
            </a:r>
            <a:r>
              <a:rPr lang="ru-RU" sz="1200" dirty="0" err="1"/>
              <a:t>фартух</a:t>
            </a:r>
            <a:r>
              <a:rPr lang="ru-RU" sz="1200" dirty="0"/>
              <a:t> з рукавами - </a:t>
            </a:r>
            <a:r>
              <a:rPr lang="ru-RU" sz="1200" dirty="0" err="1" smtClean="0"/>
              <a:t>шушпан</a:t>
            </a:r>
            <a:r>
              <a:rPr lang="ru-RU" sz="1200" dirty="0" smtClean="0"/>
              <a:t>«.</a:t>
            </a:r>
            <a:r>
              <a:rPr lang="ru-RU" sz="1200" dirty="0" err="1" smtClean="0"/>
              <a:t>Дівчата</a:t>
            </a:r>
            <a:r>
              <a:rPr lang="ru-RU" sz="1200" dirty="0" smtClean="0"/>
              <a:t> </a:t>
            </a:r>
            <a:r>
              <a:rPr lang="ru-RU" sz="1200" dirty="0" err="1"/>
              <a:t>одягали</a:t>
            </a:r>
            <a:r>
              <a:rPr lang="ru-RU" sz="1200" dirty="0"/>
              <a:t> сарафан </a:t>
            </a:r>
            <a:r>
              <a:rPr lang="ru-RU" sz="1200" dirty="0" err="1"/>
              <a:t>тільки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виходу</a:t>
            </a:r>
            <a:r>
              <a:rPr lang="ru-RU" sz="1200" dirty="0"/>
              <a:t> </a:t>
            </a:r>
            <a:r>
              <a:rPr lang="ru-RU" sz="1200" dirty="0" err="1"/>
              <a:t>заміж</a:t>
            </a:r>
            <a:r>
              <a:rPr lang="ru-RU" sz="1200" dirty="0"/>
              <a:t>,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цілий</a:t>
            </a:r>
            <a:r>
              <a:rPr lang="ru-RU" sz="1200" dirty="0"/>
              <a:t> обряд </a:t>
            </a:r>
            <a:r>
              <a:rPr lang="ru-RU" sz="1200" dirty="0" err="1"/>
              <a:t>розплітання</a:t>
            </a:r>
            <a:r>
              <a:rPr lang="ru-RU" sz="1200" dirty="0"/>
              <a:t> коси та </a:t>
            </a:r>
            <a:r>
              <a:rPr lang="ru-RU" sz="1200" dirty="0" err="1"/>
              <a:t>переодягання</a:t>
            </a:r>
            <a:r>
              <a:rPr lang="ru-RU" sz="1200" dirty="0"/>
              <a:t> в сарафан. </a:t>
            </a:r>
            <a:r>
              <a:rPr lang="ru-RU" sz="1200" dirty="0" err="1" smtClean="0"/>
              <a:t>Дівочий</a:t>
            </a:r>
            <a:r>
              <a:rPr lang="ru-RU" sz="1200" dirty="0" smtClean="0"/>
              <a:t> </a:t>
            </a:r>
            <a:r>
              <a:rPr lang="ru-RU" sz="1200" dirty="0" err="1"/>
              <a:t>головний</a:t>
            </a:r>
            <a:r>
              <a:rPr lang="ru-RU" sz="1200" dirty="0"/>
              <a:t> </a:t>
            </a:r>
            <a:r>
              <a:rPr lang="ru-RU" sz="1200" dirty="0" err="1"/>
              <a:t>убір</a:t>
            </a:r>
            <a:r>
              <a:rPr lang="ru-RU" sz="1200" dirty="0"/>
              <a:t> </a:t>
            </a:r>
            <a:r>
              <a:rPr lang="ru-RU" sz="1200" dirty="0" err="1"/>
              <a:t>відрізнявся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жіночого</a:t>
            </a:r>
            <a:r>
              <a:rPr lang="ru-RU" sz="1200" dirty="0"/>
              <a:t> </a:t>
            </a:r>
            <a:r>
              <a:rPr lang="ru-RU" sz="1200" dirty="0" err="1"/>
              <a:t>тим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дівчатам</a:t>
            </a:r>
            <a:r>
              <a:rPr lang="ru-RU" sz="1200" dirty="0"/>
              <a:t> не </a:t>
            </a:r>
            <a:r>
              <a:rPr lang="ru-RU" sz="1200" dirty="0" err="1"/>
              <a:t>потрібно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закривати</a:t>
            </a:r>
            <a:r>
              <a:rPr lang="ru-RU" sz="1200" dirty="0"/>
              <a:t> </a:t>
            </a:r>
            <a:r>
              <a:rPr lang="ru-RU" sz="1200" dirty="0" err="1"/>
              <a:t>волосся</a:t>
            </a:r>
            <a:r>
              <a:rPr lang="ru-RU" sz="1200" dirty="0"/>
              <a:t>, вони не ховали косу, </a:t>
            </a:r>
            <a:r>
              <a:rPr lang="ru-RU" sz="1200" dirty="0" err="1"/>
              <a:t>непокриті</a:t>
            </a:r>
            <a:r>
              <a:rPr lang="ru-RU" sz="1200" dirty="0"/>
              <a:t> </a:t>
            </a:r>
            <a:r>
              <a:rPr lang="ru-RU" sz="1200" dirty="0" err="1"/>
              <a:t>волосся</a:t>
            </a:r>
            <a:r>
              <a:rPr lang="ru-RU" sz="1200" dirty="0"/>
              <a:t> </a:t>
            </a:r>
            <a:r>
              <a:rPr lang="ru-RU" sz="1200" dirty="0" err="1"/>
              <a:t>вважалися</a:t>
            </a:r>
            <a:r>
              <a:rPr lang="ru-RU" sz="1200" dirty="0"/>
              <a:t> </a:t>
            </a:r>
            <a:r>
              <a:rPr lang="ru-RU" sz="1200" dirty="0" err="1"/>
              <a:t>показником</a:t>
            </a:r>
            <a:r>
              <a:rPr lang="ru-RU" sz="1200" dirty="0"/>
              <a:t> "</a:t>
            </a:r>
            <a:r>
              <a:rPr lang="ru-RU" sz="1200" dirty="0" err="1"/>
              <a:t>чистоти</a:t>
            </a:r>
            <a:r>
              <a:rPr lang="ru-RU" sz="1200" dirty="0"/>
              <a:t>" </a:t>
            </a:r>
            <a:r>
              <a:rPr lang="ru-RU" sz="1200" dirty="0" err="1"/>
              <a:t>дівчини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117</TotalTime>
  <Words>827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Російський національний                костюм</vt:lpstr>
      <vt:lpstr>  </vt:lpstr>
      <vt:lpstr>  </vt:lpstr>
      <vt:lpstr>        Жіночий костюм </vt:lpstr>
      <vt:lpstr>        </vt:lpstr>
      <vt:lpstr>           Головні убори</vt:lpstr>
      <vt:lpstr>          Чоловічий костюм</vt:lpstr>
      <vt:lpstr>             Верхній одяг</vt:lpstr>
      <vt:lpstr>           Дитячий костюм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Традиції російського народного костюма</dc:title>
  <dc:creator>User</dc:creator>
  <cp:lastModifiedBy>User</cp:lastModifiedBy>
  <cp:revision>13</cp:revision>
  <dcterms:created xsi:type="dcterms:W3CDTF">2012-11-14T17:28:17Z</dcterms:created>
  <dcterms:modified xsi:type="dcterms:W3CDTF">2012-11-15T14:17:28Z</dcterms:modified>
</cp:coreProperties>
</file>