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E24C-55F8-4F32-901D-FB8FC3B4E9C5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A9E2-3D64-4040-8697-628EACA9F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20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E24C-55F8-4F32-901D-FB8FC3B4E9C5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A9E2-3D64-4040-8697-628EACA9F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28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E24C-55F8-4F32-901D-FB8FC3B4E9C5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A9E2-3D64-4040-8697-628EACA9F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26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E24C-55F8-4F32-901D-FB8FC3B4E9C5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A9E2-3D64-4040-8697-628EACA9F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74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E24C-55F8-4F32-901D-FB8FC3B4E9C5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A9E2-3D64-4040-8697-628EACA9F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5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E24C-55F8-4F32-901D-FB8FC3B4E9C5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A9E2-3D64-4040-8697-628EACA9F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0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E24C-55F8-4F32-901D-FB8FC3B4E9C5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A9E2-3D64-4040-8697-628EACA9F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08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E24C-55F8-4F32-901D-FB8FC3B4E9C5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A9E2-3D64-4040-8697-628EACA9F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79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E24C-55F8-4F32-901D-FB8FC3B4E9C5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A9E2-3D64-4040-8697-628EACA9F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15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E24C-55F8-4F32-901D-FB8FC3B4E9C5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A9E2-3D64-4040-8697-628EACA9F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65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E24C-55F8-4F32-901D-FB8FC3B4E9C5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A9E2-3D64-4040-8697-628EACA9F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7E24C-55F8-4F32-901D-FB8FC3B4E9C5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A9E2-3D64-4040-8697-628EACA9F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02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772400" cy="147002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Альтернативные источники энергии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789040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учениц 10-Б класса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Жилавской Екатерины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Нетеплюк Дарьи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6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Солнечный коллектор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828" y="1269379"/>
            <a:ext cx="3826768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Работает от «солнца». Предназначен для отопления дома и ГВС. По сравнению с другими системами отопления идеально экономит электроэнергию – всегда поддерживает относительно комфортную температуру в здании, даже когда в доме никого нет.</a:t>
            </a:r>
          </a:p>
          <a:p>
            <a:pPr marL="0" indent="0">
              <a:buNone/>
            </a:pPr>
            <a:r>
              <a:rPr lang="ru-RU" sz="2000" dirty="0" smtClean="0"/>
              <a:t>В среднем, солнечный коллектор обеспечивает до 70% потребностей здания в горячей воде и 30% потребностей в отоплении. Именно настолько сокращаются затраты на отопление и ГВС. </a:t>
            </a:r>
            <a:endParaRPr lang="ru-RU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73682"/>
            <a:ext cx="4752528" cy="355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69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r>
              <a:rPr lang="ru-RU" dirty="0" smtClean="0"/>
              <a:t>Термовихревая установка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3960440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dirty="0" smtClean="0"/>
              <a:t>У вихревого термогенератора потребление электрической энергии до 2 раз ниже, чем у традиционных электрокотлов, работающих напрямую в контуре отопления. Через термогенератор с целью подогрева может прокачиваться любая жидкость, в том числе химически активная.</a:t>
            </a:r>
          </a:p>
          <a:p>
            <a:pPr marL="0" indent="0">
              <a:buNone/>
            </a:pPr>
            <a:r>
              <a:rPr lang="ru-RU" sz="1900" dirty="0" smtClean="0"/>
              <a:t>Термогенераторы могут устанавливаться в качестве основных и резервных систем отопления и горячего водоснабжения в индивидуальных домах, многоквартирных домах, общественных зданиях (школы, детские сады, администрации, больницы и т.д.), промышленных предприятиях.</a:t>
            </a:r>
            <a:endParaRPr lang="ru-RU" sz="19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47846"/>
            <a:ext cx="4536504" cy="46392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77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435280" cy="3340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Исходя из этого материла, можно предположить, что многое  можно заменить альтернативными источниками энергии. Это будет положительно сказываться не только на человеке, но и на природе. 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95940"/>
            <a:ext cx="4895633" cy="361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938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4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Электроснабжение</a:t>
            </a:r>
          </a:p>
          <a:p>
            <a:r>
              <a:rPr lang="ru-RU" dirty="0" smtClean="0"/>
              <a:t>Ветряки</a:t>
            </a:r>
          </a:p>
          <a:p>
            <a:r>
              <a:rPr lang="ru-RU" dirty="0" smtClean="0"/>
              <a:t>Солнечные батареи</a:t>
            </a:r>
          </a:p>
          <a:p>
            <a:r>
              <a:rPr lang="ru-RU" dirty="0" smtClean="0"/>
              <a:t>Мини-ГЭС</a:t>
            </a:r>
          </a:p>
          <a:p>
            <a:r>
              <a:rPr lang="ru-RU" dirty="0" smtClean="0"/>
              <a:t>Гибридные электростанции</a:t>
            </a:r>
          </a:p>
          <a:p>
            <a:pPr marL="0" indent="0">
              <a:buNone/>
            </a:pPr>
            <a:r>
              <a:rPr lang="ru-RU" dirty="0" smtClean="0"/>
              <a:t>Теплоснабжение</a:t>
            </a:r>
          </a:p>
          <a:p>
            <a:r>
              <a:rPr lang="ru-RU" dirty="0" smtClean="0"/>
              <a:t>Тепловой насос</a:t>
            </a:r>
          </a:p>
          <a:p>
            <a:r>
              <a:rPr lang="ru-RU" dirty="0" smtClean="0"/>
              <a:t>Солнечный коллектор</a:t>
            </a:r>
          </a:p>
          <a:p>
            <a:r>
              <a:rPr lang="ru-RU" dirty="0" smtClean="0"/>
              <a:t>Термовихревая установка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Вывод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166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Электроснабжение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9858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Ветряки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3610744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Средние и крупные </a:t>
            </a:r>
            <a:r>
              <a:rPr lang="ru-RU" sz="2000" dirty="0" err="1" smtClean="0"/>
              <a:t>ветрогенераторы</a:t>
            </a:r>
            <a:r>
              <a:rPr lang="ru-RU" sz="2000" dirty="0" smtClean="0"/>
              <a:t> - зачастую объединены в группы и установлены на специально подобранных площадках с постоянно дующим свежим ветром . Ветроэнергетика — отрасль энергетики, специализирующаяся на преобразовании кинетической энергии воздушных масс в атмосфере в электрическую, механическую, тепловую или в любую другую форму энергии, удобную для использования в народном хозяйстве. 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4656"/>
            <a:ext cx="388843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2417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Солнечные батареи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3744416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С</a:t>
            </a:r>
            <a:r>
              <a:rPr lang="ru-RU" sz="2000" dirty="0" smtClean="0"/>
              <a:t>олнечная батарея производит непосредственно электричество.  Крупные солнечные установки, использующие высококонцентрированное солнечное излучение в качестве энергии для приведения в действие тепловых и др. машин (паровой, газотурбинной, термоэлектрической и др.), называются </a:t>
            </a:r>
            <a:r>
              <a:rPr lang="ru-RU" sz="2000" dirty="0" err="1" smtClean="0"/>
              <a:t>Гелиоэлектростанции</a:t>
            </a:r>
            <a:r>
              <a:rPr lang="ru-RU" sz="2000" dirty="0" smtClean="0"/>
              <a:t> (ГЕЭС).  Мощность модулей солнечной батареи может достигать 10-300Вт.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4465788" cy="33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66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ини-ГЭС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Использование энергии небольших водотоков с помощью малых гидроэлектростанций (микро-ГЭС) – одно из наиболее эффективных направлений развития альтернативной энергетики.</a:t>
            </a:r>
          </a:p>
          <a:p>
            <a:pPr marL="0" indent="0">
              <a:buNone/>
            </a:pPr>
            <a:r>
              <a:rPr lang="ru-RU" sz="1600" dirty="0" smtClean="0"/>
              <a:t>Преимущества микро- и мини-ГЭС: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отсутствует нарушение природного ландшафта и окружающей среды в процессе строительства и на этапе эксплуатации;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отсутствует отрицательное влияние на качество воды: она не теряет первоначальных природных свойств и может использоваться для водоснабжения населения;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практически отсутствует зависимость от погодных условий;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обеспечивается подача потребителю дешевой электроэнергии в любое время года;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отсутствуют проблемы, характерные крупной гидроэнергетике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5024"/>
            <a:ext cx="5400600" cy="304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22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Гибридные электростанции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За счет своей гибридной конструкции мощность и солнечных панелей и ветрогенератора может быть снижена, по сравнению с суммарной мощностью установки, ориентированной на один источник энергии. 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4746104" cy="355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2663"/>
            <a:ext cx="3672408" cy="244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92504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r>
              <a:rPr lang="ru-RU" dirty="0" smtClean="0"/>
              <a:t>Теплоснабжение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1493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Тепловой насос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3754760" cy="50405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Принцип работы – «холодильник наоборот». Работает на электроэнергии. Выдаваемая тепловая мощность в 3-5 раз больше затрачиваемой электрической. Тепловой насос может полностью покрыть потребности здания в тепле, обеспечить пассивное кондиционирование, одновременно выполняя функции энергосберегающей системы вентиляции. Затраты электроэнергии по сравнению с другими традиционными системами отопления/кондиционирования будут снижены минимум в 2 раза.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545120" cy="34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985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492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Альтернативные источники энергии</vt:lpstr>
      <vt:lpstr>План</vt:lpstr>
      <vt:lpstr>Электроснабжение</vt:lpstr>
      <vt:lpstr>Ветряки</vt:lpstr>
      <vt:lpstr>Солнечные батареи</vt:lpstr>
      <vt:lpstr>Мини-ГЭС</vt:lpstr>
      <vt:lpstr>Гибридные электростанции</vt:lpstr>
      <vt:lpstr>Теплоснабжение</vt:lpstr>
      <vt:lpstr>Тепловой насос</vt:lpstr>
      <vt:lpstr>Солнечный коллектор</vt:lpstr>
      <vt:lpstr>Термовихревая установка</vt:lpstr>
      <vt:lpstr>Вывод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2013-03-20T19:02:36Z</dcterms:created>
  <dcterms:modified xsi:type="dcterms:W3CDTF">2013-03-20T21:08:19Z</dcterms:modified>
</cp:coreProperties>
</file>