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8" r:id="rId1"/>
  </p:sldMasterIdLst>
  <p:notesMasterIdLst>
    <p:notesMasterId r:id="rId20"/>
  </p:notesMasterIdLst>
  <p:sldIdLst>
    <p:sldId id="256" r:id="rId2"/>
    <p:sldId id="258" r:id="rId3"/>
    <p:sldId id="257" r:id="rId4"/>
    <p:sldId id="260" r:id="rId5"/>
    <p:sldId id="261" r:id="rId6"/>
    <p:sldId id="264" r:id="rId7"/>
    <p:sldId id="263" r:id="rId8"/>
    <p:sldId id="262" r:id="rId9"/>
    <p:sldId id="259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34C0B65-7F35-438E-9562-D7A502A048CC}" type="datetimeFigureOut">
              <a:rPr lang="ru-RU"/>
              <a:pPr>
                <a:defRPr/>
              </a:pPr>
              <a:t>10.11.2014</a:t>
            </a:fld>
            <a:endParaRPr lang="ru-RU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6266DF7-864B-44E3-A07B-42E7022F45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8868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2EA8B9BF-6E5D-4E97-B486-DE401E28A795}" type="datetimeFigureOut">
              <a:rPr lang="ru-RU" smtClean="0"/>
              <a:pPr>
                <a:defRPr/>
              </a:pPr>
              <a:t>10.11.2014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6045BDA-D478-4D1E-802B-6B274DC465C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3A03E0-4AEB-4707-934F-4CD045F789C3}" type="datetimeFigureOut">
              <a:rPr lang="ru-RU" smtClean="0"/>
              <a:pPr>
                <a:defRPr/>
              </a:pPr>
              <a:t>10.11.2014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EA0E90-FB9A-457E-9E51-29FFA0E4ACD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FAC616-DE81-4C62-8187-EFBBB90E0D1B}" type="datetimeFigureOut">
              <a:rPr lang="ru-RU" smtClean="0"/>
              <a:pPr>
                <a:defRPr/>
              </a:pPr>
              <a:t>10.11.2014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C9158D-3446-406A-928C-28299656ED6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pPr>
              <a:defRPr/>
            </a:pPr>
            <a:fld id="{DA433F80-E53B-4A0B-8B86-2F1FCEA32883}" type="datetimeFigureOut">
              <a:rPr lang="ru-RU" smtClean="0"/>
              <a:pPr>
                <a:defRPr/>
              </a:pPr>
              <a:t>10.11.2014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F63D0F-3AF0-4400-B27F-509D2214F6E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pPr>
              <a:defRPr/>
            </a:pPr>
            <a:fld id="{5E5DFFFD-8193-40E1-B25E-FFC554B4BBB7}" type="datetimeFigureOut">
              <a:rPr lang="ru-RU" smtClean="0"/>
              <a:pPr>
                <a:defRPr/>
              </a:pPr>
              <a:t>10.11.2014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pPr>
              <a:defRPr/>
            </a:pPr>
            <a:fld id="{F4CF64B7-9F08-4808-90B8-EEC5BA5F05C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fld id="{127F72FF-8D01-4867-A6EB-C3E43AAEF36A}" type="datetimeFigureOut">
              <a:rPr lang="ru-RU" smtClean="0"/>
              <a:pPr>
                <a:defRPr/>
              </a:pPr>
              <a:t>10.11.2014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>
              <a:defRPr/>
            </a:pPr>
            <a:fld id="{D388B3F1-B82F-4F36-A20F-DF1F42B69B5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pPr>
              <a:defRPr/>
            </a:pPr>
            <a:fld id="{402A7EA3-CF97-4787-91AE-08D96B78095C}" type="datetimeFigureOut">
              <a:rPr lang="ru-RU" smtClean="0"/>
              <a:pPr>
                <a:defRPr/>
              </a:pPr>
              <a:t>10.11.2014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B48EA0FD-1F98-4617-8FE7-000C90B5479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85C814-8938-43BD-8626-579342356129}" type="datetimeFigureOut">
              <a:rPr lang="ru-RU" smtClean="0"/>
              <a:pPr>
                <a:defRPr/>
              </a:pPr>
              <a:t>10.11.2014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3816B-274A-4014-8F78-8A0D9941A3F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fld id="{B6B58FA3-B1C2-4FB3-B78D-6D1CA1D890B8}" type="datetimeFigureOut">
              <a:rPr lang="ru-RU" smtClean="0"/>
              <a:pPr>
                <a:defRPr/>
              </a:pPr>
              <a:t>10.11.2014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>
              <a:defRPr/>
            </a:pPr>
            <a:fld id="{97BF9A2E-866C-4223-B626-1704A586AAF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2B4260C1-AE75-4EAD-9962-C603DAAE1982}" type="datetimeFigureOut">
              <a:rPr lang="ru-RU" smtClean="0"/>
              <a:pPr>
                <a:defRPr/>
              </a:pPr>
              <a:t>10.11.2014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F193D39E-C349-45A5-A450-2CA926E568C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B4141D85-E459-47A2-9BD1-7CCB2100CFD8}" type="datetimeFigureOut">
              <a:rPr lang="ru-RU" smtClean="0"/>
              <a:pPr>
                <a:defRPr/>
              </a:pPr>
              <a:t>10.11.2014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CCB6ACB0-5D32-4864-8BEE-6DCAEB17563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BF9EE8C-B8A4-448F-A959-F2C072DE5C30}" type="datetimeFigureOut">
              <a:rPr lang="ru-RU" smtClean="0"/>
              <a:pPr>
                <a:defRPr/>
              </a:pPr>
              <a:t>10.11.2014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993D49B-18D2-4E3A-94ED-8F7D5878A31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59832" y="1052736"/>
            <a:ext cx="8143464" cy="3286124"/>
          </a:xfrm>
          <a:ln>
            <a:miter lim="800000"/>
            <a:headEnd/>
            <a:tailEnd/>
          </a:ln>
          <a:extLst/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err="1" smtClean="0"/>
              <a:t>Брежн</a:t>
            </a:r>
            <a:r>
              <a:rPr lang="uk-UA" dirty="0" smtClean="0"/>
              <a:t>є</a:t>
            </a:r>
            <a:r>
              <a:rPr lang="ru-RU" dirty="0" smtClean="0"/>
              <a:t>в </a:t>
            </a:r>
            <a:br>
              <a:rPr lang="ru-RU" dirty="0" smtClean="0"/>
            </a:br>
            <a:r>
              <a:rPr lang="ru-RU" dirty="0" smtClean="0"/>
              <a:t>Леон</a:t>
            </a:r>
            <a:r>
              <a:rPr lang="uk-UA" dirty="0" smtClean="0"/>
              <a:t>і</a:t>
            </a:r>
            <a:r>
              <a:rPr lang="ru-RU" dirty="0" smtClean="0"/>
              <a:t>д</a:t>
            </a:r>
            <a:br>
              <a:rPr lang="ru-RU" dirty="0" smtClean="0"/>
            </a:br>
            <a:r>
              <a:rPr lang="ru-RU" dirty="0" err="1"/>
              <a:t>І</a:t>
            </a:r>
            <a:r>
              <a:rPr lang="ru-RU" dirty="0" err="1" smtClean="0"/>
              <a:t>лліч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17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4281" y="4149080"/>
            <a:ext cx="6480175" cy="2801690"/>
          </a:xfrm>
        </p:spPr>
        <p:txBody>
          <a:bodyPr>
            <a:normAutofit/>
          </a:bodyPr>
          <a:lstStyle/>
          <a:p>
            <a:pPr eaLnBrk="1" hangingPunct="1"/>
            <a:r>
              <a:rPr lang="uk-UA" altLang="ru-RU" sz="2800" dirty="0" smtClean="0">
                <a:latin typeface="Monotype Corsiva" pitchFamily="66" charset="0"/>
              </a:rPr>
              <a:t>Виконали:</a:t>
            </a:r>
            <a:endParaRPr lang="uk-UA" altLang="ru-RU" sz="2800" dirty="0" smtClean="0">
              <a:latin typeface="Monotype Corsiva" pitchFamily="66" charset="0"/>
            </a:endParaRPr>
          </a:p>
          <a:p>
            <a:pPr eaLnBrk="1" hangingPunct="1"/>
            <a:r>
              <a:rPr lang="uk-UA" altLang="ru-RU" sz="2800" dirty="0" smtClean="0">
                <a:latin typeface="Monotype Corsiva" pitchFamily="66" charset="0"/>
              </a:rPr>
              <a:t>Учениці11 </a:t>
            </a:r>
            <a:r>
              <a:rPr lang="uk-UA" altLang="ru-RU" sz="2800" dirty="0" smtClean="0">
                <a:latin typeface="Monotype Corsiva" pitchFamily="66" charset="0"/>
              </a:rPr>
              <a:t>класу</a:t>
            </a:r>
          </a:p>
          <a:p>
            <a:pPr eaLnBrk="1" hangingPunct="1"/>
            <a:r>
              <a:rPr lang="uk-UA" altLang="ru-RU" sz="2800" dirty="0" err="1" smtClean="0">
                <a:latin typeface="Monotype Corsiva" pitchFamily="66" charset="0"/>
              </a:rPr>
              <a:t>Лазурненської</a:t>
            </a:r>
            <a:r>
              <a:rPr lang="uk-UA" altLang="ru-RU" sz="2800" dirty="0" smtClean="0">
                <a:latin typeface="Monotype Corsiva" pitchFamily="66" charset="0"/>
              </a:rPr>
              <a:t> ЗОШ</a:t>
            </a:r>
          </a:p>
          <a:p>
            <a:pPr eaLnBrk="1" hangingPunct="1"/>
            <a:r>
              <a:rPr lang="uk-UA" altLang="ru-RU" sz="2800" dirty="0" smtClean="0">
                <a:latin typeface="Monotype Corsiva" pitchFamily="66" charset="0"/>
              </a:rPr>
              <a:t>І-ІІІ ст.</a:t>
            </a:r>
            <a:br>
              <a:rPr lang="uk-UA" altLang="ru-RU" sz="2800" dirty="0" smtClean="0">
                <a:latin typeface="Monotype Corsiva" pitchFamily="66" charset="0"/>
              </a:rPr>
            </a:br>
            <a:r>
              <a:rPr lang="uk-UA" altLang="ru-RU" sz="2800" dirty="0" err="1" smtClean="0">
                <a:latin typeface="Monotype Corsiva" pitchFamily="66" charset="0"/>
              </a:rPr>
              <a:t>Байбуза</a:t>
            </a:r>
            <a:r>
              <a:rPr lang="uk-UA" altLang="ru-RU" sz="2800" dirty="0" smtClean="0">
                <a:latin typeface="Monotype Corsiva" pitchFamily="66" charset="0"/>
              </a:rPr>
              <a:t> </a:t>
            </a:r>
            <a:r>
              <a:rPr lang="uk-UA" altLang="ru-RU" sz="2800" dirty="0" smtClean="0">
                <a:latin typeface="Monotype Corsiva" pitchFamily="66" charset="0"/>
              </a:rPr>
              <a:t>Ірина, </a:t>
            </a:r>
            <a:r>
              <a:rPr lang="uk-UA" altLang="ru-RU" sz="2800" dirty="0" err="1" smtClean="0">
                <a:latin typeface="Monotype Corsiva" pitchFamily="66" charset="0"/>
              </a:rPr>
              <a:t>Бенік</a:t>
            </a:r>
            <a:r>
              <a:rPr lang="uk-UA" altLang="ru-RU" sz="2800" dirty="0" smtClean="0">
                <a:latin typeface="Monotype Corsiva" pitchFamily="66" charset="0"/>
              </a:rPr>
              <a:t> Юлія</a:t>
            </a:r>
            <a:endParaRPr lang="uk-UA" altLang="ru-RU" sz="2800" dirty="0" smtClean="0">
              <a:latin typeface="Monotype Corsiva" pitchFamily="66" charset="0"/>
            </a:endParaRPr>
          </a:p>
          <a:p>
            <a:pPr algn="ctr" eaLnBrk="1" hangingPunct="1"/>
            <a:endParaRPr lang="ru-RU" altLang="ru-RU" sz="2800" dirty="0" smtClean="0">
              <a:latin typeface="Monotype Corsiva" pitchFamily="66" charset="0"/>
            </a:endParaRPr>
          </a:p>
        </p:txBody>
      </p:sp>
      <p:pic>
        <p:nvPicPr>
          <p:cNvPr id="7172" name="Picture 3" descr="C:\Documents and Settings\Блохастый.945488DAD7494DA\Мои документы\Новая папка (4)\Брежнев_files\Praviteli7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92150"/>
            <a:ext cx="4360863" cy="546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1115616" y="0"/>
            <a:ext cx="7239000" cy="1143000"/>
          </a:xfrm>
        </p:spPr>
        <p:txBody>
          <a:bodyPr/>
          <a:lstStyle/>
          <a:p>
            <a:pPr eaLnBrk="1" hangingPunct="1"/>
            <a:r>
              <a:rPr lang="ru-RU" altLang="ru-RU" dirty="0" err="1" smtClean="0"/>
              <a:t>Космічна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програма</a:t>
            </a:r>
            <a:endParaRPr lang="ru-RU" alt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972050" cy="4525963"/>
          </a:xfrm>
        </p:spPr>
        <p:txBody>
          <a:bodyPr>
            <a:normAutofit fontScale="85000" lnSpcReduction="20000"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Л.І. </a:t>
            </a:r>
            <a:r>
              <a:rPr lang="ru-RU" dirty="0" err="1" smtClean="0"/>
              <a:t>Брежнєв</a:t>
            </a:r>
            <a:r>
              <a:rPr lang="ru-RU" dirty="0" smtClean="0"/>
              <a:t> </a:t>
            </a:r>
            <a:r>
              <a:rPr lang="ru-RU" dirty="0" err="1" smtClean="0"/>
              <a:t>приймав</a:t>
            </a:r>
            <a:endParaRPr lang="ru-RU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 smtClean="0"/>
              <a:t>активну</a:t>
            </a:r>
            <a:r>
              <a:rPr lang="ru-RU" dirty="0" smtClean="0"/>
              <a:t> участь у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 smtClean="0"/>
              <a:t>космічній</a:t>
            </a:r>
            <a:r>
              <a:rPr lang="ru-RU" dirty="0" smtClean="0"/>
              <a:t> </a:t>
            </a:r>
            <a:r>
              <a:rPr lang="ru-RU" dirty="0" err="1" smtClean="0"/>
              <a:t>програмі</a:t>
            </a:r>
            <a:r>
              <a:rPr lang="ru-RU" dirty="0" smtClean="0"/>
              <a:t>. </a:t>
            </a:r>
            <a:r>
              <a:rPr lang="ru-RU" dirty="0" err="1"/>
              <a:t>В</a:t>
            </a:r>
            <a:r>
              <a:rPr lang="ru-RU" dirty="0" err="1" smtClean="0"/>
              <a:t>ін</a:t>
            </a:r>
            <a:endParaRPr lang="ru-RU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обирав </a:t>
            </a:r>
            <a:r>
              <a:rPr lang="ru-RU" dirty="0" err="1" smtClean="0"/>
              <a:t>місце</a:t>
            </a:r>
            <a:r>
              <a:rPr lang="ru-RU" dirty="0" smtClean="0"/>
              <a:t> для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 smtClean="0"/>
              <a:t>будівництва</a:t>
            </a:r>
            <a:r>
              <a:rPr lang="ru-RU" dirty="0" smtClean="0"/>
              <a:t> космодрому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«Байконур»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особисто</a:t>
            </a:r>
            <a:r>
              <a:rPr lang="ru-RU" dirty="0" smtClean="0"/>
              <a:t> давав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 smtClean="0"/>
              <a:t>вказівки</a:t>
            </a:r>
            <a:r>
              <a:rPr lang="ru-RU" dirty="0" smtClean="0"/>
              <a:t> Королеву, як </a:t>
            </a:r>
            <a:r>
              <a:rPr lang="ru-RU" dirty="0" err="1" smtClean="0"/>
              <a:t>йому</a:t>
            </a:r>
            <a:endParaRPr lang="ru-RU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вести </a:t>
            </a:r>
            <a:r>
              <a:rPr lang="ru-RU" dirty="0" err="1" smtClean="0"/>
              <a:t>роботи</a:t>
            </a:r>
            <a:r>
              <a:rPr lang="ru-RU" dirty="0" smtClean="0"/>
              <a:t> над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запуском другого </a:t>
            </a:r>
            <a:r>
              <a:rPr lang="ru-RU" dirty="0" err="1" smtClean="0"/>
              <a:t>супутника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638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0" y="1643063"/>
            <a:ext cx="3321050" cy="235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Rectangle 4"/>
          <p:cNvSpPr>
            <a:spLocks noChangeArrowheads="1"/>
          </p:cNvSpPr>
          <p:nvPr/>
        </p:nvSpPr>
        <p:spPr bwMode="auto">
          <a:xfrm>
            <a:off x="5715000" y="4143375"/>
            <a:ext cx="2786063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/>
              <a:t>М. С. Хрущов і</a:t>
            </a:r>
          </a:p>
          <a:p>
            <a:pPr algn="ctr" eaLnBrk="1" hangingPunct="1"/>
            <a:r>
              <a:rPr lang="ru-RU" altLang="ru-RU"/>
              <a:t> Л. І. Брежнєв розмовляють по телефону з космонавтами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smtClean="0"/>
              <a:t>1964</a:t>
            </a:r>
            <a:r>
              <a:rPr lang="ru-RU" altLang="ru-RU" b="1" smtClean="0">
                <a:latin typeface="Arial" charset="0"/>
              </a:rPr>
              <a:t> - </a:t>
            </a:r>
            <a:r>
              <a:rPr lang="ru-RU" altLang="ru-RU" b="1" smtClean="0"/>
              <a:t>1977 роки</a:t>
            </a:r>
            <a:endParaRPr lang="ru-RU" alt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6186488" cy="4525963"/>
          </a:xfrm>
        </p:spPr>
        <p:txBody>
          <a:bodyPr>
            <a:normAutofit fontScale="92500" lnSpcReduction="10000"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Формально, в 1964 р. </a:t>
            </a:r>
            <a:r>
              <a:rPr lang="ru-RU" dirty="0" err="1" smtClean="0"/>
              <a:t>було</a:t>
            </a:r>
            <a:endParaRPr lang="ru-RU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 smtClean="0"/>
              <a:t>проголошено</a:t>
            </a:r>
            <a:r>
              <a:rPr lang="ru-RU" dirty="0" smtClean="0"/>
              <a:t> </a:t>
            </a:r>
            <a:r>
              <a:rPr lang="ru-RU" dirty="0" err="1" smtClean="0"/>
              <a:t>повернення</a:t>
            </a:r>
            <a:r>
              <a:rPr lang="ru-RU" dirty="0" smtClean="0"/>
              <a:t> до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«</a:t>
            </a:r>
            <a:r>
              <a:rPr lang="ru-RU" dirty="0" err="1" smtClean="0"/>
              <a:t>Ленінських</a:t>
            </a:r>
            <a:r>
              <a:rPr lang="ru-RU" dirty="0" smtClean="0"/>
              <a:t> </a:t>
            </a:r>
            <a:r>
              <a:rPr lang="ru-RU" dirty="0" err="1" smtClean="0"/>
              <a:t>принципів</a:t>
            </a:r>
            <a:endParaRPr lang="ru-RU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 smtClean="0"/>
              <a:t>колективного</a:t>
            </a:r>
            <a:endParaRPr lang="ru-RU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 smtClean="0"/>
              <a:t>керівництва</a:t>
            </a:r>
            <a:r>
              <a:rPr lang="ru-RU" dirty="0" smtClean="0"/>
              <a:t> ». </a:t>
            </a:r>
            <a:r>
              <a:rPr lang="ru-RU" dirty="0" err="1"/>
              <a:t>П</a:t>
            </a:r>
            <a:r>
              <a:rPr lang="ru-RU" dirty="0" err="1" smtClean="0"/>
              <a:t>оряд</a:t>
            </a:r>
            <a:r>
              <a:rPr lang="ru-RU" dirty="0" smtClean="0"/>
              <a:t> з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 smtClean="0"/>
              <a:t>Брежнєвим</a:t>
            </a:r>
            <a:r>
              <a:rPr lang="ru-RU" dirty="0" smtClean="0"/>
              <a:t>, </a:t>
            </a:r>
            <a:r>
              <a:rPr lang="ru-RU" dirty="0" err="1" smtClean="0"/>
              <a:t>важливу</a:t>
            </a:r>
            <a:r>
              <a:rPr lang="ru-RU" dirty="0" smtClean="0"/>
              <a:t> роль в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 smtClean="0"/>
              <a:t>керівництві</a:t>
            </a:r>
            <a:r>
              <a:rPr lang="ru-RU" dirty="0" smtClean="0"/>
              <a:t> </a:t>
            </a:r>
            <a:r>
              <a:rPr lang="ru-RU" dirty="0" err="1" smtClean="0"/>
              <a:t>грали</a:t>
            </a:r>
            <a:r>
              <a:rPr lang="ru-RU" dirty="0" smtClean="0"/>
              <a:t>: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А. Н. </a:t>
            </a:r>
            <a:r>
              <a:rPr lang="ru-RU" dirty="0" err="1" smtClean="0"/>
              <a:t>Шелепін</a:t>
            </a:r>
            <a:r>
              <a:rPr lang="ru-RU" dirty="0" smtClean="0"/>
              <a:t>,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Н. В. </a:t>
            </a:r>
            <a:r>
              <a:rPr lang="ru-RU" dirty="0" err="1" smtClean="0"/>
              <a:t>Підгорний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А. Н. </a:t>
            </a:r>
            <a:r>
              <a:rPr lang="ru-RU" dirty="0" err="1" smtClean="0"/>
              <a:t>Косигін</a:t>
            </a:r>
            <a:endParaRPr lang="ru-RU" dirty="0"/>
          </a:p>
        </p:txBody>
      </p:sp>
      <p:sp>
        <p:nvSpPr>
          <p:cNvPr id="17412" name="Прямоугольник 3"/>
          <p:cNvSpPr>
            <a:spLocks noChangeArrowheads="1"/>
          </p:cNvSpPr>
          <p:nvPr/>
        </p:nvSpPr>
        <p:spPr bwMode="auto">
          <a:xfrm>
            <a:off x="5220072" y="3861048"/>
            <a:ext cx="30003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11 </a:t>
            </a:r>
            <a:r>
              <a:rPr lang="ru-RU" altLang="ru-RU" dirty="0" err="1"/>
              <a:t>січня</a:t>
            </a:r>
            <a:r>
              <a:rPr lang="ru-RU" altLang="ru-RU" dirty="0"/>
              <a:t> 1973. </a:t>
            </a:r>
            <a:r>
              <a:rPr lang="ru-RU" altLang="ru-RU" dirty="0" err="1"/>
              <a:t>Мінськ</a:t>
            </a:r>
            <a:r>
              <a:rPr lang="ru-RU" altLang="ru-RU" dirty="0"/>
              <a:t>. </a:t>
            </a:r>
            <a:r>
              <a:rPr lang="ru-RU" altLang="ru-RU" dirty="0" err="1"/>
              <a:t>Під</a:t>
            </a:r>
            <a:r>
              <a:rPr lang="ru-RU" altLang="ru-RU" dirty="0"/>
              <a:t> час </a:t>
            </a:r>
            <a:r>
              <a:rPr lang="ru-RU" altLang="ru-RU" dirty="0" err="1"/>
              <a:t>зустрічі</a:t>
            </a:r>
            <a:r>
              <a:rPr lang="ru-RU" altLang="ru-RU" dirty="0"/>
              <a:t> на </a:t>
            </a:r>
            <a:r>
              <a:rPr lang="ru-RU" altLang="ru-RU" dirty="0" err="1"/>
              <a:t>аеродромі</a:t>
            </a:r>
            <a:r>
              <a:rPr lang="ru-RU" altLang="ru-RU" dirty="0"/>
              <a:t> Президента </a:t>
            </a:r>
            <a:r>
              <a:rPr lang="ru-RU" altLang="ru-RU" dirty="0" err="1"/>
              <a:t>Французької</a:t>
            </a:r>
            <a:r>
              <a:rPr lang="ru-RU" altLang="ru-RU" dirty="0"/>
              <a:t> </a:t>
            </a:r>
            <a:r>
              <a:rPr lang="ru-RU" altLang="ru-RU" dirty="0" err="1"/>
              <a:t>Республіки</a:t>
            </a:r>
            <a:r>
              <a:rPr lang="ru-RU" altLang="ru-RU" dirty="0"/>
              <a:t> Жорж </a:t>
            </a:r>
            <a:r>
              <a:rPr lang="ru-RU" altLang="ru-RU" dirty="0" err="1"/>
              <a:t>Помпіду</a:t>
            </a:r>
            <a:endParaRPr lang="ru-RU" altLang="ru-RU" dirty="0"/>
          </a:p>
        </p:txBody>
      </p:sp>
      <p:pic>
        <p:nvPicPr>
          <p:cNvPr id="174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412776"/>
            <a:ext cx="26924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smtClean="0"/>
              <a:t>1964—1977 роки</a:t>
            </a:r>
            <a:endParaRPr lang="ru-RU" altLang="ru-RU" smtClean="0"/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>
          <a:xfrm>
            <a:off x="34402" y="1556792"/>
            <a:ext cx="5329238" cy="452596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ru-RU" altLang="ru-RU" dirty="0" smtClean="0"/>
              <a:t>22 </a:t>
            </a:r>
            <a:r>
              <a:rPr lang="ru-RU" altLang="ru-RU" dirty="0" err="1" smtClean="0"/>
              <a:t>січня</a:t>
            </a:r>
            <a:r>
              <a:rPr lang="ru-RU" altLang="ru-RU" dirty="0" smtClean="0"/>
              <a:t> 1969 </a:t>
            </a:r>
            <a:r>
              <a:rPr lang="ru-RU" altLang="ru-RU" dirty="0" err="1" smtClean="0"/>
              <a:t>під</a:t>
            </a:r>
            <a:r>
              <a:rPr lang="ru-RU" altLang="ru-RU" dirty="0" smtClean="0"/>
              <a:t> час </a:t>
            </a:r>
            <a:r>
              <a:rPr lang="ru-RU" altLang="ru-RU" dirty="0" err="1" smtClean="0"/>
              <a:t>урочистої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зустрічі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екіпажів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космічних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кораблів</a:t>
            </a:r>
            <a:r>
              <a:rPr lang="ru-RU" altLang="ru-RU" dirty="0" smtClean="0"/>
              <a:t> «Союз-4» і «Союз-5» на Л. І. </a:t>
            </a:r>
            <a:r>
              <a:rPr lang="ru-RU" altLang="ru-RU" dirty="0" err="1" smtClean="0"/>
              <a:t>Брежнєва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було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скоєно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невдалий</a:t>
            </a:r>
            <a:r>
              <a:rPr lang="ru-RU" altLang="ru-RU" dirty="0" smtClean="0"/>
              <a:t> замах</a:t>
            </a:r>
          </a:p>
          <a:p>
            <a:pPr eaLnBrk="1" hangingPunct="1"/>
            <a:r>
              <a:rPr lang="ru-RU" altLang="ru-RU" dirty="0" smtClean="0"/>
              <a:t>У </a:t>
            </a:r>
            <a:r>
              <a:rPr lang="ru-RU" altLang="ru-RU" dirty="0" err="1" smtClean="0"/>
              <a:t>листопаді</a:t>
            </a:r>
            <a:r>
              <a:rPr lang="ru-RU" altLang="ru-RU" dirty="0" smtClean="0"/>
              <a:t> 1972 року </a:t>
            </a:r>
            <a:r>
              <a:rPr lang="ru-RU" altLang="ru-RU" dirty="0" err="1" smtClean="0"/>
              <a:t>переніс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інсульт</a:t>
            </a:r>
            <a:r>
              <a:rPr lang="ru-RU" altLang="ru-RU" dirty="0" smtClean="0"/>
              <a:t> з тяжкими </a:t>
            </a:r>
            <a:r>
              <a:rPr lang="ru-RU" altLang="ru-RU" dirty="0" err="1" smtClean="0"/>
              <a:t>наслідками</a:t>
            </a:r>
            <a:endParaRPr lang="ru-RU" altLang="ru-RU" dirty="0" smtClean="0"/>
          </a:p>
        </p:txBody>
      </p:sp>
      <p:sp>
        <p:nvSpPr>
          <p:cNvPr id="18436" name="Прямоугольник 3"/>
          <p:cNvSpPr>
            <a:spLocks noChangeArrowheads="1"/>
          </p:cNvSpPr>
          <p:nvPr/>
        </p:nvSpPr>
        <p:spPr bwMode="auto">
          <a:xfrm>
            <a:off x="5580112" y="3933056"/>
            <a:ext cx="2500313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1972. </a:t>
            </a:r>
            <a:r>
              <a:rPr lang="ru-RU" altLang="ru-RU" dirty="0" err="1"/>
              <a:t>Офіційний</a:t>
            </a:r>
            <a:r>
              <a:rPr lang="ru-RU" altLang="ru-RU" dirty="0"/>
              <a:t> </a:t>
            </a:r>
            <a:r>
              <a:rPr lang="ru-RU" altLang="ru-RU" dirty="0" err="1"/>
              <a:t>візит</a:t>
            </a:r>
            <a:r>
              <a:rPr lang="ru-RU" altLang="ru-RU" dirty="0"/>
              <a:t> Президента США </a:t>
            </a:r>
            <a:r>
              <a:rPr lang="ru-RU" altLang="ru-RU" dirty="0" err="1"/>
              <a:t>Річарда</a:t>
            </a:r>
            <a:r>
              <a:rPr lang="ru-RU" altLang="ru-RU" dirty="0"/>
              <a:t> </a:t>
            </a:r>
            <a:r>
              <a:rPr lang="ru-RU" altLang="ru-RU" dirty="0" err="1"/>
              <a:t>Ніксона</a:t>
            </a:r>
            <a:r>
              <a:rPr lang="ru-RU" altLang="ru-RU" dirty="0"/>
              <a:t> в СРСР. </a:t>
            </a:r>
            <a:r>
              <a:rPr lang="ru-RU" altLang="ru-RU" dirty="0" err="1" smtClean="0"/>
              <a:t>Л.І.Брежнев</a:t>
            </a:r>
            <a:r>
              <a:rPr lang="ru-RU" altLang="ru-RU" dirty="0" smtClean="0"/>
              <a:t> </a:t>
            </a:r>
            <a:r>
              <a:rPr lang="ru-RU" altLang="ru-RU" dirty="0"/>
              <a:t>і </a:t>
            </a:r>
            <a:r>
              <a:rPr lang="ru-RU" altLang="ru-RU" dirty="0" err="1"/>
              <a:t>Річард</a:t>
            </a:r>
            <a:r>
              <a:rPr lang="ru-RU" altLang="ru-RU" dirty="0"/>
              <a:t> </a:t>
            </a:r>
            <a:r>
              <a:rPr lang="ru-RU" altLang="ru-RU" dirty="0" err="1"/>
              <a:t>Ніксон</a:t>
            </a:r>
            <a:r>
              <a:rPr lang="ru-RU" altLang="ru-RU" dirty="0"/>
              <a:t> </a:t>
            </a:r>
            <a:r>
              <a:rPr lang="ru-RU" altLang="ru-RU" dirty="0" err="1"/>
              <a:t>серед</a:t>
            </a:r>
            <a:r>
              <a:rPr lang="ru-RU" altLang="ru-RU" dirty="0"/>
              <a:t> </a:t>
            </a:r>
            <a:r>
              <a:rPr lang="ru-RU" altLang="ru-RU" dirty="0" err="1"/>
              <a:t>моряків</a:t>
            </a:r>
            <a:r>
              <a:rPr lang="ru-RU" altLang="ru-RU" dirty="0"/>
              <a:t> </a:t>
            </a:r>
            <a:r>
              <a:rPr lang="ru-RU" altLang="ru-RU" dirty="0" err="1"/>
              <a:t>Чорноморського</a:t>
            </a:r>
            <a:r>
              <a:rPr lang="ru-RU" altLang="ru-RU" dirty="0"/>
              <a:t> флоту</a:t>
            </a:r>
          </a:p>
        </p:txBody>
      </p:sp>
      <p:pic>
        <p:nvPicPr>
          <p:cNvPr id="1843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812" y="1052736"/>
            <a:ext cx="3214687" cy="254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1743" y="-531440"/>
            <a:ext cx="3922257" cy="3240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smtClean="0"/>
              <a:t>1977 - 1982 роки</a:t>
            </a:r>
            <a:endParaRPr lang="ru-RU" altLang="ru-RU" smtClean="0"/>
          </a:p>
        </p:txBody>
      </p:sp>
      <p:sp>
        <p:nvSpPr>
          <p:cNvPr id="19460" name="Содержимое 2"/>
          <p:cNvSpPr>
            <a:spLocks noGrp="1"/>
          </p:cNvSpPr>
          <p:nvPr>
            <p:ph idx="1"/>
          </p:nvPr>
        </p:nvSpPr>
        <p:spPr>
          <a:xfrm>
            <a:off x="179512" y="2500850"/>
            <a:ext cx="7239000" cy="4364335"/>
          </a:xfrm>
        </p:spPr>
        <p:txBody>
          <a:bodyPr>
            <a:normAutofit fontScale="92500"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ru-RU" altLang="ru-RU" dirty="0" smtClean="0"/>
              <a:t>У 1978 </a:t>
            </a:r>
            <a:r>
              <a:rPr lang="ru-RU" altLang="ru-RU" dirty="0" err="1" smtClean="0"/>
              <a:t>році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нагороджений</a:t>
            </a:r>
            <a:r>
              <a:rPr lang="ru-RU" altLang="ru-RU" dirty="0" smtClean="0"/>
              <a:t> орденом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altLang="ru-RU" dirty="0" smtClean="0"/>
              <a:t>«Перемога», </a:t>
            </a:r>
            <a:r>
              <a:rPr lang="ru-RU" altLang="ru-RU" dirty="0" err="1" smtClean="0"/>
              <a:t>який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вручався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тільки</a:t>
            </a:r>
            <a:r>
              <a:rPr lang="ru-RU" altLang="ru-RU" dirty="0" smtClean="0"/>
              <a:t> в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altLang="ru-RU" dirty="0" err="1" smtClean="0"/>
              <a:t>воєнний</a:t>
            </a:r>
            <a:r>
              <a:rPr lang="ru-RU" altLang="ru-RU" dirty="0" smtClean="0"/>
              <a:t> час за </a:t>
            </a:r>
            <a:r>
              <a:rPr lang="ru-RU" altLang="ru-RU" dirty="0" err="1" smtClean="0"/>
              <a:t>видатні</a:t>
            </a:r>
            <a:r>
              <a:rPr lang="ru-RU" altLang="ru-RU" dirty="0" smtClean="0"/>
              <a:t> заслуги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altLang="ru-RU" dirty="0" smtClean="0"/>
              <a:t>в </a:t>
            </a:r>
            <a:r>
              <a:rPr lang="ru-RU" altLang="ru-RU" dirty="0" err="1" smtClean="0"/>
              <a:t>командуванні</a:t>
            </a:r>
            <a:r>
              <a:rPr lang="ru-RU" altLang="ru-RU" dirty="0" smtClean="0"/>
              <a:t> фронтом при </a:t>
            </a:r>
            <a:r>
              <a:rPr lang="ru-RU" altLang="ru-RU" dirty="0" err="1" smtClean="0"/>
              <a:t>перемогах</a:t>
            </a:r>
            <a:r>
              <a:rPr lang="ru-RU" altLang="ru-RU" dirty="0" smtClean="0"/>
              <a:t>,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altLang="ru-RU" dirty="0" err="1" smtClean="0"/>
              <a:t>забезпечили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корінний</a:t>
            </a:r>
            <a:r>
              <a:rPr lang="ru-RU" altLang="ru-RU" dirty="0" smtClean="0"/>
              <a:t> перелом в</a:t>
            </a:r>
          </a:p>
          <a:p>
            <a:pPr>
              <a:buNone/>
            </a:pPr>
            <a:r>
              <a:rPr lang="ru-RU" altLang="ru-RU" dirty="0" err="1" smtClean="0"/>
              <a:t>стратегічної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обстановці</a:t>
            </a:r>
            <a:r>
              <a:rPr lang="ru-RU" dirty="0"/>
              <a:t>(</a:t>
            </a:r>
            <a:r>
              <a:rPr lang="ru-RU" dirty="0" err="1"/>
              <a:t>нагородження</a:t>
            </a:r>
            <a:r>
              <a:rPr lang="ru-RU" dirty="0"/>
              <a:t> </a:t>
            </a:r>
            <a:r>
              <a:rPr lang="ru-RU" dirty="0" err="1" smtClean="0"/>
              <a:t>було</a:t>
            </a:r>
            <a:r>
              <a:rPr lang="ru-RU" dirty="0"/>
              <a:t> </a:t>
            </a:r>
            <a:r>
              <a:rPr lang="ru-RU" dirty="0" err="1" smtClean="0"/>
              <a:t>скасовано</a:t>
            </a:r>
            <a:r>
              <a:rPr lang="ru-RU" dirty="0" smtClean="0"/>
              <a:t>  наказом </a:t>
            </a:r>
            <a:r>
              <a:rPr lang="ru-RU" dirty="0" err="1" smtClean="0"/>
              <a:t>Горбачова</a:t>
            </a:r>
            <a:r>
              <a:rPr lang="ru-RU" dirty="0" smtClean="0"/>
              <a:t> у 1989р.)</a:t>
            </a:r>
            <a:endParaRPr lang="ru-RU" altLang="ru-RU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395536" y="-94828"/>
            <a:ext cx="7239000" cy="1143000"/>
          </a:xfrm>
        </p:spPr>
        <p:txBody>
          <a:bodyPr/>
          <a:lstStyle/>
          <a:p>
            <a:pPr eaLnBrk="1" hangingPunct="1"/>
            <a:r>
              <a:rPr lang="ru-RU" altLang="ru-RU" dirty="0" err="1" smtClean="0"/>
              <a:t>Останні</a:t>
            </a:r>
            <a:r>
              <a:rPr lang="ru-RU" altLang="ru-RU" dirty="0" smtClean="0"/>
              <a:t> роки </a:t>
            </a:r>
            <a:r>
              <a:rPr lang="ru-RU" altLang="ru-RU" dirty="0" err="1" smtClean="0"/>
              <a:t>життя</a:t>
            </a:r>
            <a:endParaRPr lang="ru-RU" altLang="ru-RU" dirty="0" smtClean="0"/>
          </a:p>
        </p:txBody>
      </p:sp>
      <p:sp>
        <p:nvSpPr>
          <p:cNvPr id="20483" name="Содержимое 2"/>
          <p:cNvSpPr>
            <a:spLocks noGrp="1"/>
          </p:cNvSpPr>
          <p:nvPr>
            <p:ph idx="1"/>
          </p:nvPr>
        </p:nvSpPr>
        <p:spPr>
          <a:xfrm>
            <a:off x="115023" y="2033353"/>
            <a:ext cx="7239000" cy="4846320"/>
          </a:xfrm>
        </p:spPr>
        <p:txBody>
          <a:bodyPr>
            <a:normAutofit fontScale="92500"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ru-RU" altLang="ru-RU" sz="2400" dirty="0" smtClean="0"/>
              <a:t>У початку 1976 р. </a:t>
            </a:r>
            <a:r>
              <a:rPr lang="ru-RU" altLang="ru-RU" sz="2400" dirty="0" err="1" smtClean="0"/>
              <a:t>він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переніс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клінічну</a:t>
            </a:r>
            <a:endParaRPr lang="ru-RU" altLang="ru-RU" sz="2400" dirty="0" smtClean="0"/>
          </a:p>
          <a:p>
            <a:pPr eaLnBrk="1" hangingPunct="1">
              <a:buFont typeface="Wingdings 2" pitchFamily="18" charset="2"/>
              <a:buNone/>
            </a:pPr>
            <a:r>
              <a:rPr lang="ru-RU" altLang="ru-RU" sz="2400" dirty="0" smtClean="0"/>
              <a:t>смерть. </a:t>
            </a:r>
            <a:r>
              <a:rPr lang="ru-RU" altLang="ru-RU" sz="2400" dirty="0" err="1" smtClean="0"/>
              <a:t>Після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цього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він</a:t>
            </a:r>
            <a:r>
              <a:rPr lang="ru-RU" altLang="ru-RU" sz="2400" dirty="0" smtClean="0"/>
              <a:t> так і не </a:t>
            </a:r>
            <a:r>
              <a:rPr lang="ru-RU" altLang="ru-RU" sz="2400" dirty="0" err="1" smtClean="0"/>
              <a:t>зміг</a:t>
            </a:r>
            <a:endParaRPr lang="ru-RU" altLang="ru-RU" sz="2400" dirty="0" smtClean="0"/>
          </a:p>
          <a:p>
            <a:pPr eaLnBrk="1" hangingPunct="1">
              <a:buFont typeface="Wingdings 2" pitchFamily="18" charset="2"/>
              <a:buNone/>
            </a:pPr>
            <a:r>
              <a:rPr lang="ru-RU" altLang="ru-RU" sz="2400" dirty="0" err="1" smtClean="0"/>
              <a:t>фізично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відновитися</a:t>
            </a:r>
            <a:r>
              <a:rPr lang="ru-RU" altLang="ru-RU" sz="2400" dirty="0" smtClean="0"/>
              <a:t>, і </a:t>
            </a:r>
            <a:r>
              <a:rPr lang="ru-RU" altLang="ru-RU" sz="2400" dirty="0" err="1" smtClean="0"/>
              <a:t>його</a:t>
            </a:r>
            <a:r>
              <a:rPr lang="ru-RU" altLang="ru-RU" sz="2400" dirty="0" smtClean="0"/>
              <a:t> тяжкий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altLang="ru-RU" sz="2400" dirty="0" smtClean="0"/>
              <a:t>стан і </a:t>
            </a:r>
            <a:r>
              <a:rPr lang="ru-RU" altLang="ru-RU" sz="2400" dirty="0" err="1" smtClean="0"/>
              <a:t>нездатність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керувати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країною</a:t>
            </a:r>
            <a:endParaRPr lang="ru-RU" altLang="ru-RU" sz="2400" dirty="0" smtClean="0"/>
          </a:p>
          <a:p>
            <a:pPr eaLnBrk="1" hangingPunct="1">
              <a:buFont typeface="Wingdings 2" pitchFamily="18" charset="2"/>
              <a:buNone/>
            </a:pPr>
            <a:r>
              <a:rPr lang="ru-RU" altLang="ru-RU" sz="2400" dirty="0" smtClean="0"/>
              <a:t>з </a:t>
            </a:r>
            <a:r>
              <a:rPr lang="ru-RU" altLang="ru-RU" sz="2400" dirty="0" err="1" smtClean="0"/>
              <a:t>кожним</a:t>
            </a:r>
            <a:r>
              <a:rPr lang="ru-RU" altLang="ru-RU" sz="2400" dirty="0" smtClean="0"/>
              <a:t> роком ставали все </a:t>
            </a:r>
            <a:r>
              <a:rPr lang="ru-RU" altLang="ru-RU" sz="2400" dirty="0" err="1" smtClean="0"/>
              <a:t>більш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очевидним</a:t>
            </a:r>
            <a:r>
              <a:rPr lang="ru-RU" altLang="ru-RU" sz="2400" dirty="0" smtClean="0"/>
              <a:t>.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altLang="ru-RU" sz="2400" dirty="0" err="1" smtClean="0"/>
              <a:t>Брежнєв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страждав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астенією</a:t>
            </a:r>
            <a:r>
              <a:rPr lang="ru-RU" altLang="ru-RU" sz="2400" dirty="0" smtClean="0"/>
              <a:t> (</a:t>
            </a:r>
            <a:r>
              <a:rPr lang="ru-RU" altLang="ru-RU" sz="2400" dirty="0" err="1" smtClean="0"/>
              <a:t>нервово</a:t>
            </a:r>
            <a:endParaRPr lang="ru-RU" altLang="ru-RU" sz="2400" dirty="0" smtClean="0"/>
          </a:p>
          <a:p>
            <a:pPr eaLnBrk="1" hangingPunct="1">
              <a:buFont typeface="Wingdings 2" pitchFamily="18" charset="2"/>
              <a:buNone/>
            </a:pPr>
            <a:r>
              <a:rPr lang="ru-RU" altLang="ru-RU" sz="2400" dirty="0" err="1" smtClean="0"/>
              <a:t>психічної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слабкістю</a:t>
            </a:r>
            <a:r>
              <a:rPr lang="ru-RU" altLang="ru-RU" sz="2400" dirty="0" smtClean="0"/>
              <a:t>) та атеросклероз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altLang="ru-RU" sz="2400" dirty="0" err="1" smtClean="0"/>
              <a:t>мозкових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судин</a:t>
            </a:r>
            <a:r>
              <a:rPr lang="ru-RU" altLang="ru-RU" sz="2400" dirty="0" smtClean="0"/>
              <a:t>. </a:t>
            </a:r>
            <a:r>
              <a:rPr lang="ru-RU" altLang="ru-RU" sz="2400" dirty="0" err="1" smtClean="0"/>
              <a:t>Працювати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він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міг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лише</a:t>
            </a:r>
            <a:r>
              <a:rPr lang="ru-RU" altLang="ru-RU" sz="2400" dirty="0" smtClean="0"/>
              <a:t> годину-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altLang="ru-RU" sz="2400" dirty="0" err="1" smtClean="0"/>
              <a:t>дві</a:t>
            </a:r>
            <a:r>
              <a:rPr lang="ru-RU" altLang="ru-RU" sz="2400" dirty="0" smtClean="0"/>
              <a:t> на </a:t>
            </a:r>
            <a:r>
              <a:rPr lang="ru-RU" altLang="ru-RU" sz="2400" dirty="0" err="1" smtClean="0"/>
              <a:t>добу</a:t>
            </a:r>
            <a:r>
              <a:rPr lang="ru-RU" altLang="ru-RU" sz="2400" dirty="0" smtClean="0"/>
              <a:t>, </a:t>
            </a:r>
            <a:r>
              <a:rPr lang="ru-RU" altLang="ru-RU" sz="2400" dirty="0" err="1" smtClean="0"/>
              <a:t>після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чого</a:t>
            </a:r>
            <a:r>
              <a:rPr lang="ru-RU" altLang="ru-RU" sz="2400" dirty="0" smtClean="0"/>
              <a:t> спав, </a:t>
            </a:r>
            <a:r>
              <a:rPr lang="ru-RU" altLang="ru-RU" sz="2400" dirty="0" err="1" smtClean="0"/>
              <a:t>дивився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телевізор</a:t>
            </a:r>
            <a:endParaRPr lang="ru-RU" altLang="ru-RU" sz="2400" dirty="0" smtClean="0"/>
          </a:p>
          <a:p>
            <a:pPr eaLnBrk="1" hangingPunct="1">
              <a:buFont typeface="Wingdings 2" pitchFamily="18" charset="2"/>
              <a:buNone/>
            </a:pPr>
            <a:r>
              <a:rPr lang="ru-RU" altLang="ru-RU" sz="2400" dirty="0" smtClean="0"/>
              <a:t>і т. д. У </a:t>
            </a:r>
            <a:r>
              <a:rPr lang="ru-RU" altLang="ru-RU" sz="2400" dirty="0" err="1" smtClean="0"/>
              <a:t>нього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з'явилася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наркотична</a:t>
            </a:r>
            <a:endParaRPr lang="ru-RU" altLang="ru-RU" sz="2400" dirty="0" smtClean="0"/>
          </a:p>
          <a:p>
            <a:pPr eaLnBrk="1" hangingPunct="1">
              <a:buFont typeface="Wingdings 2" pitchFamily="18" charset="2"/>
              <a:buNone/>
            </a:pPr>
            <a:r>
              <a:rPr lang="ru-RU" altLang="ru-RU" sz="2400" dirty="0" err="1" smtClean="0"/>
              <a:t>залежність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від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снодійного</a:t>
            </a:r>
            <a:r>
              <a:rPr lang="ru-RU" altLang="ru-RU" sz="2400" dirty="0" smtClean="0"/>
              <a:t> - </a:t>
            </a:r>
            <a:r>
              <a:rPr lang="ru-RU" altLang="ru-RU" sz="2400" dirty="0" err="1" smtClean="0"/>
              <a:t>нембутала</a:t>
            </a:r>
            <a:endParaRPr lang="ru-RU" altLang="ru-RU" sz="2400" dirty="0" smtClean="0"/>
          </a:p>
        </p:txBody>
      </p:sp>
      <p:pic>
        <p:nvPicPr>
          <p:cNvPr id="2048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0"/>
            <a:ext cx="3203848" cy="2657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Кінець епохи Брежнєва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829300" cy="4525963"/>
          </a:xfrm>
        </p:spPr>
        <p:txBody>
          <a:bodyPr>
            <a:normAutofit fontScale="77500" lnSpcReduction="20000"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7 листопада 1982 </a:t>
            </a:r>
            <a:r>
              <a:rPr lang="ru-RU" dirty="0" err="1" smtClean="0"/>
              <a:t>відбулася</a:t>
            </a:r>
            <a:r>
              <a:rPr lang="ru-RU" dirty="0"/>
              <a:t> </a:t>
            </a:r>
            <a:r>
              <a:rPr lang="ru-RU" dirty="0" err="1" smtClean="0"/>
              <a:t>остання</a:t>
            </a:r>
            <a:r>
              <a:rPr lang="ru-RU" dirty="0" smtClean="0"/>
              <a:t> </a:t>
            </a:r>
            <a:r>
              <a:rPr lang="ru-RU" dirty="0" err="1" smtClean="0"/>
              <a:t>публічна</a:t>
            </a:r>
            <a:r>
              <a:rPr lang="ru-RU" dirty="0" smtClean="0"/>
              <a:t> </a:t>
            </a:r>
            <a:r>
              <a:rPr lang="ru-RU" dirty="0" err="1" smtClean="0"/>
              <a:t>поява</a:t>
            </a:r>
            <a:endParaRPr lang="ru-RU" dirty="0" smtClean="0"/>
          </a:p>
          <a:p>
            <a:pPr marL="36576" indent="0" eaLnBrk="1" fontAlgn="auto" hangingPunct="1">
              <a:spcAft>
                <a:spcPts val="0"/>
              </a:spcAft>
              <a:buNone/>
              <a:defRPr/>
            </a:pPr>
            <a:r>
              <a:rPr lang="ru-RU" dirty="0" smtClean="0"/>
              <a:t>    </a:t>
            </a:r>
            <a:r>
              <a:rPr lang="ru-RU" dirty="0" err="1" smtClean="0"/>
              <a:t>Брежнєва</a:t>
            </a:r>
            <a:endParaRPr lang="ru-RU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Помер 10 листопада 1982</a:t>
            </a:r>
          </a:p>
          <a:p>
            <a:pPr marL="36576" indent="0" eaLnBrk="1" fontAlgn="auto" hangingPunct="1">
              <a:spcAft>
                <a:spcPts val="0"/>
              </a:spcAft>
              <a:buNone/>
              <a:defRPr/>
            </a:pPr>
            <a:r>
              <a:rPr lang="ru-RU" dirty="0" smtClean="0"/>
              <a:t>    року на </a:t>
            </a:r>
            <a:r>
              <a:rPr lang="ru-RU" dirty="0" err="1" smtClean="0"/>
              <a:t>державній</a:t>
            </a:r>
            <a:r>
              <a:rPr lang="ru-RU" dirty="0" smtClean="0"/>
              <a:t> </a:t>
            </a:r>
            <a:r>
              <a:rPr lang="ru-RU" dirty="0" err="1" smtClean="0"/>
              <a:t>дачі</a:t>
            </a:r>
            <a:endParaRPr lang="ru-RU" dirty="0" smtClean="0"/>
          </a:p>
          <a:p>
            <a:pPr marL="36576" indent="0" eaLnBrk="1" fontAlgn="auto" hangingPunct="1">
              <a:spcAft>
                <a:spcPts val="0"/>
              </a:spcAft>
              <a:buNone/>
              <a:defRPr/>
            </a:pPr>
            <a:r>
              <a:rPr lang="ru-RU" dirty="0" smtClean="0"/>
              <a:t>    «Заріччя-6»</a:t>
            </a:r>
          </a:p>
          <a:p>
            <a:pPr marL="420624" indent="-384048">
              <a:defRPr/>
            </a:pPr>
            <a:r>
              <a:rPr lang="ru-RU" dirty="0" smtClean="0"/>
              <a:t> </a:t>
            </a:r>
            <a:r>
              <a:rPr lang="ru-RU" dirty="0" err="1"/>
              <a:t>Похований</a:t>
            </a:r>
            <a:r>
              <a:rPr lang="ru-RU" dirty="0"/>
              <a:t> на </a:t>
            </a:r>
            <a:r>
              <a:rPr lang="ru-RU" dirty="0" err="1" smtClean="0"/>
              <a:t>Червоній</a:t>
            </a:r>
            <a:r>
              <a:rPr lang="ru-RU" dirty="0" smtClean="0"/>
              <a:t> </a:t>
            </a:r>
            <a:r>
              <a:rPr lang="ru-RU" dirty="0" err="1" smtClean="0"/>
              <a:t>площі</a:t>
            </a:r>
            <a:r>
              <a:rPr lang="ru-RU" dirty="0"/>
              <a:t> в </a:t>
            </a:r>
            <a:r>
              <a:rPr lang="ru-RU" dirty="0" err="1"/>
              <a:t>Москві</a:t>
            </a:r>
            <a:r>
              <a:rPr lang="ru-RU" dirty="0"/>
              <a:t> </a:t>
            </a:r>
            <a:r>
              <a:rPr lang="ru-RU" dirty="0" err="1"/>
              <a:t>біля</a:t>
            </a:r>
            <a:r>
              <a:rPr lang="ru-RU" dirty="0"/>
              <a:t> </a:t>
            </a:r>
            <a:r>
              <a:rPr lang="ru-RU" dirty="0" err="1"/>
              <a:t>Кремлівської</a:t>
            </a:r>
            <a:r>
              <a:rPr lang="ru-RU" dirty="0"/>
              <a:t> </a:t>
            </a:r>
            <a:r>
              <a:rPr lang="ru-RU" dirty="0" err="1"/>
              <a:t>стіни</a:t>
            </a:r>
            <a:r>
              <a:rPr lang="ru-RU" dirty="0"/>
              <a:t>. США на похоронах представляли </a:t>
            </a:r>
            <a:r>
              <a:rPr lang="ru-RU" dirty="0" err="1"/>
              <a:t>віце</a:t>
            </a:r>
            <a:r>
              <a:rPr lang="ru-RU" dirty="0"/>
              <a:t>-президент Джордж Буш-старший і </a:t>
            </a:r>
            <a:r>
              <a:rPr lang="ru-RU" dirty="0" err="1"/>
              <a:t>держсекретар</a:t>
            </a:r>
            <a:r>
              <a:rPr lang="ru-RU" dirty="0"/>
              <a:t> Шульц.</a:t>
            </a:r>
          </a:p>
        </p:txBody>
      </p:sp>
      <p:pic>
        <p:nvPicPr>
          <p:cNvPr id="2150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484784"/>
            <a:ext cx="2374900" cy="3167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Прямоугольник 4"/>
          <p:cNvSpPr>
            <a:spLocks noChangeArrowheads="1"/>
          </p:cNvSpPr>
          <p:nvPr/>
        </p:nvSpPr>
        <p:spPr bwMode="auto">
          <a:xfrm>
            <a:off x="5814740" y="5085184"/>
            <a:ext cx="25003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dirty="0" err="1"/>
              <a:t>Пам'ятник</a:t>
            </a:r>
            <a:r>
              <a:rPr lang="ru-RU" altLang="ru-RU" dirty="0"/>
              <a:t> </a:t>
            </a:r>
            <a:r>
              <a:rPr lang="ru-RU" altLang="ru-RU" dirty="0" err="1"/>
              <a:t>Брежнєву</a:t>
            </a:r>
            <a:r>
              <a:rPr lang="ru-RU" altLang="ru-RU" dirty="0"/>
              <a:t> в </a:t>
            </a:r>
            <a:r>
              <a:rPr lang="ru-RU" altLang="ru-RU" dirty="0" err="1"/>
              <a:t>Новоросійську</a:t>
            </a:r>
            <a:endParaRPr lang="ru-RU" alt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72390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72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Цікаві</a:t>
            </a:r>
            <a:r>
              <a:rPr lang="ru-RU" sz="7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72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факти</a:t>
            </a:r>
            <a:endParaRPr lang="ru-RU" sz="7200" dirty="0" smtClean="0">
              <a:solidFill>
                <a:schemeClr val="accent2">
                  <a:lumMod val="60000"/>
                  <a:lumOff val="4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23555" name="Содержимое 2"/>
          <p:cNvSpPr>
            <a:spLocks noGrp="1"/>
          </p:cNvSpPr>
          <p:nvPr>
            <p:ph idx="1"/>
          </p:nvPr>
        </p:nvSpPr>
        <p:spPr>
          <a:xfrm>
            <a:off x="467544" y="1700808"/>
            <a:ext cx="8075613" cy="5285482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altLang="ru-RU" dirty="0" err="1" smtClean="0"/>
              <a:t>Брежнєв</a:t>
            </a:r>
            <a:r>
              <a:rPr lang="ru-RU" altLang="ru-RU" dirty="0" smtClean="0"/>
              <a:t> - </a:t>
            </a:r>
            <a:r>
              <a:rPr lang="ru-RU" altLang="ru-RU" dirty="0" err="1" smtClean="0"/>
              <a:t>єдиний</a:t>
            </a:r>
            <a:r>
              <a:rPr lang="ru-RU" altLang="ru-RU" dirty="0" smtClean="0"/>
              <a:t> за всю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altLang="ru-RU" dirty="0" err="1" smtClean="0"/>
              <a:t>історію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існування</a:t>
            </a:r>
            <a:r>
              <a:rPr lang="ru-RU" altLang="ru-RU" dirty="0" smtClean="0"/>
              <a:t> СРСР </a:t>
            </a:r>
            <a:r>
              <a:rPr lang="ru-RU" altLang="ru-RU" dirty="0" err="1" smtClean="0"/>
              <a:t>людина</a:t>
            </a:r>
            <a:r>
              <a:rPr lang="ru-RU" altLang="ru-RU" dirty="0" smtClean="0"/>
              <a:t>,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altLang="ru-RU" dirty="0" err="1" smtClean="0"/>
              <a:t>володів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п'ятьма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золотими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зірками</a:t>
            </a:r>
            <a:endParaRPr lang="ru-RU" altLang="ru-RU" dirty="0" smtClean="0"/>
          </a:p>
          <a:p>
            <a:pPr eaLnBrk="1" hangingPunct="1">
              <a:buFont typeface="Wingdings 2" pitchFamily="18" charset="2"/>
              <a:buNone/>
            </a:pPr>
            <a:r>
              <a:rPr lang="ru-RU" altLang="ru-RU" dirty="0" smtClean="0"/>
              <a:t>Героя: одна </a:t>
            </a:r>
            <a:r>
              <a:rPr lang="ru-RU" altLang="ru-RU" dirty="0" err="1" smtClean="0"/>
              <a:t>зірка</a:t>
            </a:r>
            <a:r>
              <a:rPr lang="ru-RU" altLang="ru-RU" dirty="0" smtClean="0"/>
              <a:t> Героя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altLang="ru-RU" dirty="0" err="1" smtClean="0"/>
              <a:t>Соціалістичної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Праці</a:t>
            </a:r>
            <a:r>
              <a:rPr lang="ru-RU" altLang="ru-RU" dirty="0" smtClean="0"/>
              <a:t> і </a:t>
            </a:r>
            <a:r>
              <a:rPr lang="ru-RU" altLang="ru-RU" dirty="0" err="1" smtClean="0"/>
              <a:t>чотири</a:t>
            </a:r>
            <a:endParaRPr lang="ru-RU" altLang="ru-RU" dirty="0" smtClean="0"/>
          </a:p>
          <a:p>
            <a:pPr eaLnBrk="1" hangingPunct="1">
              <a:buFont typeface="Wingdings 2" pitchFamily="18" charset="2"/>
              <a:buNone/>
            </a:pPr>
            <a:r>
              <a:rPr lang="ru-RU" altLang="ru-RU" dirty="0" err="1" smtClean="0"/>
              <a:t>зірки</a:t>
            </a:r>
            <a:r>
              <a:rPr lang="ru-RU" altLang="ru-RU" dirty="0" smtClean="0"/>
              <a:t> Героя </a:t>
            </a:r>
            <a:r>
              <a:rPr lang="ru-RU" altLang="ru-RU" dirty="0" err="1" smtClean="0"/>
              <a:t>Радянського</a:t>
            </a:r>
            <a:r>
              <a:rPr lang="ru-RU" altLang="ru-RU" dirty="0" smtClean="0"/>
              <a:t> Союзу.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altLang="ru-RU" dirty="0" smtClean="0"/>
              <a:t>У 2005 </a:t>
            </a:r>
            <a:r>
              <a:rPr lang="ru-RU" altLang="ru-RU" dirty="0" err="1" smtClean="0"/>
              <a:t>році</a:t>
            </a:r>
            <a:r>
              <a:rPr lang="ru-RU" altLang="ru-RU" dirty="0" smtClean="0"/>
              <a:t> про </a:t>
            </a:r>
            <a:r>
              <a:rPr lang="ru-RU" altLang="ru-RU" dirty="0" err="1" smtClean="0"/>
              <a:t>Брежнєва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знятий</a:t>
            </a:r>
            <a:endParaRPr lang="ru-RU" altLang="ru-RU" dirty="0" smtClean="0"/>
          </a:p>
          <a:p>
            <a:pPr eaLnBrk="1" hangingPunct="1">
              <a:buFont typeface="Wingdings 2" pitchFamily="18" charset="2"/>
              <a:buNone/>
            </a:pPr>
            <a:r>
              <a:rPr lang="ru-RU" altLang="ru-RU" dirty="0" err="1" smtClean="0"/>
              <a:t>однойменний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художній</a:t>
            </a:r>
            <a:endParaRPr lang="ru-RU" altLang="ru-RU" dirty="0" smtClean="0"/>
          </a:p>
          <a:p>
            <a:pPr eaLnBrk="1" hangingPunct="1">
              <a:buFont typeface="Wingdings 2" pitchFamily="18" charset="2"/>
              <a:buNone/>
            </a:pPr>
            <a:r>
              <a:rPr lang="ru-RU" altLang="ru-RU" dirty="0" err="1" smtClean="0"/>
              <a:t>телесеріал</a:t>
            </a:r>
            <a:endParaRPr lang="ru-RU" altLang="ru-RU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ru-RU" sz="72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Цікаві</a:t>
            </a:r>
            <a:r>
              <a:rPr lang="ru-RU" sz="7200" dirty="0">
                <a:solidFill>
                  <a:schemeClr val="accent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72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факти</a:t>
            </a:r>
            <a:endParaRPr lang="ru-RU" sz="7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У 1977 </a:t>
            </a:r>
            <a:r>
              <a:rPr lang="ru-RU" dirty="0" err="1"/>
              <a:t>році</a:t>
            </a:r>
            <a:r>
              <a:rPr lang="ru-RU" dirty="0"/>
              <a:t> на </a:t>
            </a:r>
            <a:r>
              <a:rPr lang="ru-RU" dirty="0" err="1"/>
              <a:t>екрани</a:t>
            </a:r>
            <a:r>
              <a:rPr lang="ru-RU" dirty="0"/>
              <a:t> </a:t>
            </a:r>
            <a:r>
              <a:rPr lang="ru-RU" dirty="0" err="1"/>
              <a:t>вийшов</a:t>
            </a:r>
            <a:r>
              <a:rPr lang="ru-RU" dirty="0"/>
              <a:t> </a:t>
            </a:r>
            <a:r>
              <a:rPr lang="ru-RU" dirty="0" err="1"/>
              <a:t>фільм</a:t>
            </a:r>
            <a:r>
              <a:rPr lang="ru-RU" dirty="0"/>
              <a:t> «</a:t>
            </a:r>
            <a:r>
              <a:rPr lang="ru-RU" dirty="0" err="1"/>
              <a:t>Солдати</a:t>
            </a:r>
            <a:r>
              <a:rPr lang="ru-RU" dirty="0"/>
              <a:t> </a:t>
            </a:r>
            <a:r>
              <a:rPr lang="ru-RU" dirty="0" err="1"/>
              <a:t>свободи</a:t>
            </a:r>
            <a:r>
              <a:rPr lang="ru-RU" dirty="0"/>
              <a:t>», в </a:t>
            </a:r>
            <a:r>
              <a:rPr lang="ru-RU" dirty="0" err="1"/>
              <a:t>останній</a:t>
            </a:r>
            <a:r>
              <a:rPr lang="ru-RU" dirty="0"/>
              <a:t> </a:t>
            </a:r>
            <a:r>
              <a:rPr lang="ru-RU" dirty="0" err="1"/>
              <a:t>серії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Є. </a:t>
            </a:r>
            <a:r>
              <a:rPr lang="ru-RU" dirty="0" err="1" smtClean="0"/>
              <a:t>Матвєєв</a:t>
            </a:r>
            <a:r>
              <a:rPr lang="ru-RU" dirty="0"/>
              <a:t> </a:t>
            </a:r>
            <a:r>
              <a:rPr lang="ru-RU" dirty="0" err="1"/>
              <a:t>зіграв</a:t>
            </a:r>
            <a:r>
              <a:rPr lang="ru-RU" dirty="0"/>
              <a:t> роль молодого полковника </a:t>
            </a:r>
            <a:r>
              <a:rPr lang="ru-RU" dirty="0" err="1" smtClean="0"/>
              <a:t>Брежнєва</a:t>
            </a:r>
            <a:r>
              <a:rPr lang="ru-RU" dirty="0" smtClean="0"/>
              <a:t>. </a:t>
            </a:r>
            <a:r>
              <a:rPr lang="ru-RU" dirty="0" err="1"/>
              <a:t>Цей</a:t>
            </a:r>
            <a:r>
              <a:rPr lang="ru-RU" dirty="0"/>
              <a:t> факт </a:t>
            </a:r>
            <a:r>
              <a:rPr lang="ru-RU" dirty="0" err="1"/>
              <a:t>привів</a:t>
            </a:r>
            <a:r>
              <a:rPr lang="ru-RU" dirty="0"/>
              <a:t> до того, </a:t>
            </a:r>
            <a:r>
              <a:rPr lang="ru-RU" dirty="0" err="1"/>
              <a:t>що</a:t>
            </a:r>
            <a:r>
              <a:rPr lang="ru-RU" dirty="0"/>
              <a:t> в </a:t>
            </a:r>
            <a:r>
              <a:rPr lang="ru-RU" dirty="0" err="1"/>
              <a:t>народі</a:t>
            </a:r>
            <a:r>
              <a:rPr lang="ru-RU" dirty="0"/>
              <a:t> стали </a:t>
            </a:r>
            <a:r>
              <a:rPr lang="ru-RU" dirty="0" err="1"/>
              <a:t>говорити</a:t>
            </a:r>
            <a:r>
              <a:rPr lang="ru-RU" dirty="0"/>
              <a:t> про </a:t>
            </a:r>
            <a:r>
              <a:rPr lang="ru-RU" dirty="0" err="1"/>
              <a:t>відродження</a:t>
            </a:r>
            <a:r>
              <a:rPr lang="ru-RU" dirty="0"/>
              <a:t> культу </a:t>
            </a:r>
            <a:r>
              <a:rPr lang="ru-RU" dirty="0" err="1"/>
              <a:t>особистості</a:t>
            </a:r>
            <a:r>
              <a:rPr lang="ru-RU" dirty="0"/>
              <a:t>, на </a:t>
            </a:r>
            <a:r>
              <a:rPr lang="ru-RU" dirty="0" err="1"/>
              <a:t>цей</a:t>
            </a:r>
            <a:r>
              <a:rPr lang="ru-RU" dirty="0"/>
              <a:t> раз - </a:t>
            </a:r>
            <a:r>
              <a:rPr lang="ru-RU" dirty="0" err="1" smtClean="0"/>
              <a:t>Брежнєва</a:t>
            </a:r>
            <a:r>
              <a:rPr lang="ru-RU" dirty="0" smtClean="0"/>
              <a:t>.</a:t>
            </a:r>
            <a:endParaRPr lang="ru-RU" dirty="0"/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Про </a:t>
            </a:r>
            <a:r>
              <a:rPr lang="ru-RU" dirty="0" err="1" smtClean="0"/>
              <a:t>Брежнєва</a:t>
            </a:r>
            <a:r>
              <a:rPr lang="ru-RU" dirty="0"/>
              <a:t> 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складено</a:t>
            </a:r>
            <a:r>
              <a:rPr lang="ru-RU" dirty="0"/>
              <a:t> </a:t>
            </a:r>
            <a:r>
              <a:rPr lang="ru-RU" dirty="0" err="1"/>
              <a:t>безліч</a:t>
            </a:r>
            <a:r>
              <a:rPr lang="ru-RU" dirty="0"/>
              <a:t> </a:t>
            </a:r>
            <a:r>
              <a:rPr lang="ru-RU" dirty="0" err="1"/>
              <a:t>анекдотів</a:t>
            </a:r>
            <a:r>
              <a:rPr lang="ru-RU" dirty="0"/>
              <a:t> і </a:t>
            </a:r>
            <a:r>
              <a:rPr lang="ru-RU" dirty="0" err="1"/>
              <a:t>жартівливих</a:t>
            </a:r>
            <a:r>
              <a:rPr lang="ru-RU" dirty="0"/>
              <a:t> </a:t>
            </a:r>
            <a:r>
              <a:rPr lang="ru-RU" dirty="0" err="1" smtClean="0"/>
              <a:t>віршиків</a:t>
            </a:r>
            <a:r>
              <a:rPr lang="ru-RU" dirty="0" smtClean="0"/>
              <a:t> та загадок.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0547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72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Цікаві</a:t>
            </a:r>
            <a:r>
              <a:rPr lang="ru-RU" sz="7200" dirty="0">
                <a:solidFill>
                  <a:schemeClr val="accent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72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факти</a:t>
            </a:r>
            <a:endParaRPr lang="ru-RU" sz="7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Ходить чутка,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своєрідна</a:t>
            </a:r>
            <a:r>
              <a:rPr lang="ru-RU" dirty="0"/>
              <a:t> </a:t>
            </a:r>
            <a:r>
              <a:rPr lang="ru-RU" dirty="0" err="1"/>
              <a:t>дикція</a:t>
            </a:r>
            <a:r>
              <a:rPr lang="ru-RU" dirty="0"/>
              <a:t> Л. І. </a:t>
            </a:r>
            <a:r>
              <a:rPr lang="ru-RU" dirty="0" err="1" smtClean="0"/>
              <a:t>Брежнєва</a:t>
            </a:r>
            <a:r>
              <a:rPr lang="ru-RU" dirty="0"/>
              <a:t> </a:t>
            </a:r>
            <a:r>
              <a:rPr lang="ru-RU" dirty="0" err="1"/>
              <a:t>пов'язана</a:t>
            </a:r>
            <a:r>
              <a:rPr lang="ru-RU" dirty="0"/>
              <a:t> з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війни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поранений в </a:t>
            </a:r>
            <a:r>
              <a:rPr lang="ru-RU" dirty="0" err="1"/>
              <a:t>щелепу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особливо </a:t>
            </a:r>
            <a:r>
              <a:rPr lang="ru-RU" dirty="0" err="1"/>
              <a:t>позначалося</a:t>
            </a:r>
            <a:r>
              <a:rPr lang="ru-RU" dirty="0"/>
              <a:t> з </a:t>
            </a:r>
            <a:r>
              <a:rPr lang="ru-RU" dirty="0" err="1"/>
              <a:t>віком</a:t>
            </a:r>
            <a:r>
              <a:rPr lang="ru-RU" dirty="0"/>
              <a:t>. За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джерелами</a:t>
            </a:r>
            <a:r>
              <a:rPr lang="ru-RU" dirty="0"/>
              <a:t> </a:t>
            </a:r>
            <a:r>
              <a:rPr lang="ru-RU" dirty="0" err="1" smtClean="0"/>
              <a:t>Брежнєв</a:t>
            </a:r>
            <a:r>
              <a:rPr lang="ru-RU" dirty="0"/>
              <a:t> за всю </a:t>
            </a:r>
            <a:r>
              <a:rPr lang="ru-RU" dirty="0" err="1"/>
              <a:t>війну</a:t>
            </a:r>
            <a:r>
              <a:rPr lang="ru-RU" dirty="0"/>
              <a:t> не </a:t>
            </a:r>
            <a:r>
              <a:rPr lang="ru-RU" dirty="0" err="1"/>
              <a:t>отримав</a:t>
            </a:r>
            <a:r>
              <a:rPr lang="ru-RU" dirty="0"/>
              <a:t> </a:t>
            </a:r>
            <a:r>
              <a:rPr lang="ru-RU" dirty="0" err="1"/>
              <a:t>жодного</a:t>
            </a:r>
            <a:r>
              <a:rPr lang="ru-RU" dirty="0"/>
              <a:t> </a:t>
            </a:r>
            <a:r>
              <a:rPr lang="ru-RU" dirty="0" err="1"/>
              <a:t>поранення</a:t>
            </a:r>
            <a:r>
              <a:rPr lang="ru-RU" dirty="0"/>
              <a:t>.</a:t>
            </a:r>
          </a:p>
          <a:p>
            <a:r>
              <a:rPr lang="ru-RU" dirty="0" smtClean="0"/>
              <a:t>Про </a:t>
            </a:r>
            <a:r>
              <a:rPr lang="ru-RU" dirty="0" err="1" smtClean="0"/>
              <a:t>Брежнєва</a:t>
            </a:r>
            <a:r>
              <a:rPr lang="ru-RU" dirty="0"/>
              <a:t> у 2005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знятий</a:t>
            </a:r>
            <a:r>
              <a:rPr lang="ru-RU" dirty="0"/>
              <a:t> </a:t>
            </a:r>
            <a:r>
              <a:rPr lang="ru-RU" dirty="0" err="1"/>
              <a:t>телесеріал</a:t>
            </a:r>
            <a:r>
              <a:rPr lang="ru-RU" dirty="0"/>
              <a:t> </a:t>
            </a:r>
            <a:r>
              <a:rPr lang="ru-RU" dirty="0" smtClean="0"/>
              <a:t>«</a:t>
            </a:r>
            <a:r>
              <a:rPr lang="ru-RU" dirty="0" err="1" smtClean="0"/>
              <a:t>Брежнєв</a:t>
            </a:r>
            <a:r>
              <a:rPr lang="ru-RU" dirty="0" smtClean="0"/>
              <a:t>».</a:t>
            </a:r>
          </a:p>
          <a:p>
            <a:r>
              <a:rPr lang="ru-RU" dirty="0" err="1" smtClean="0"/>
              <a:t>Брежнєв</a:t>
            </a:r>
            <a:r>
              <a:rPr lang="ru-RU" dirty="0"/>
              <a:t> любив </a:t>
            </a:r>
            <a:r>
              <a:rPr lang="ru-RU" dirty="0" err="1"/>
              <a:t>грати</a:t>
            </a:r>
            <a:r>
              <a:rPr lang="ru-RU" dirty="0"/>
              <a:t> в </a:t>
            </a:r>
            <a:r>
              <a:rPr lang="ru-RU" dirty="0" err="1" smtClean="0"/>
              <a:t>доміно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4208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altLang="ru-RU" smtClean="0"/>
              <a:t>Батьки </a:t>
            </a:r>
            <a:r>
              <a:rPr lang="ru-RU" altLang="ru-RU" smtClean="0"/>
              <a:t>Л.І.Брежнєва</a:t>
            </a:r>
          </a:p>
        </p:txBody>
      </p:sp>
      <p:pic>
        <p:nvPicPr>
          <p:cNvPr id="819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4313" y="1643063"/>
            <a:ext cx="1673225" cy="2000250"/>
          </a:xfrm>
        </p:spPr>
      </p:pic>
      <p:sp>
        <p:nvSpPr>
          <p:cNvPr id="8195" name="Прямоугольник 3"/>
          <p:cNvSpPr>
            <a:spLocks noChangeArrowheads="1"/>
          </p:cNvSpPr>
          <p:nvPr/>
        </p:nvSpPr>
        <p:spPr bwMode="auto">
          <a:xfrm>
            <a:off x="-252536" y="3786188"/>
            <a:ext cx="2643187" cy="267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800" dirty="0" err="1"/>
              <a:t>Ілля</a:t>
            </a:r>
            <a:r>
              <a:rPr lang="ru-RU" altLang="ru-RU" sz="2800" dirty="0"/>
              <a:t> Яковлевич </a:t>
            </a:r>
            <a:r>
              <a:rPr lang="ru-RU" altLang="ru-RU" sz="2800" dirty="0" err="1"/>
              <a:t>Брежнєв</a:t>
            </a:r>
            <a:r>
              <a:rPr lang="ru-RU" altLang="ru-RU" sz="2800" dirty="0"/>
              <a:t> </a:t>
            </a:r>
          </a:p>
          <a:p>
            <a:pPr algn="ctr" eaLnBrk="1" hangingPunct="1"/>
            <a:r>
              <a:rPr lang="ru-RU" altLang="ru-RU" sz="2800" dirty="0" err="1"/>
              <a:t>батько</a:t>
            </a:r>
            <a:r>
              <a:rPr lang="ru-RU" altLang="ru-RU" sz="2800" dirty="0"/>
              <a:t> </a:t>
            </a:r>
          </a:p>
          <a:p>
            <a:pPr algn="ctr" eaLnBrk="1" hangingPunct="1"/>
            <a:r>
              <a:rPr lang="ru-RU" altLang="ru-RU" sz="2800" dirty="0" err="1"/>
              <a:t>Л.І.Брежнєва</a:t>
            </a:r>
            <a:endParaRPr lang="ru-RU" altLang="ru-RU" sz="2800" dirty="0"/>
          </a:p>
          <a:p>
            <a:pPr algn="ctr" eaLnBrk="1" hangingPunct="1"/>
            <a:r>
              <a:rPr lang="ru-RU" altLang="ru-RU" sz="2800" dirty="0"/>
              <a:t>(1874 - 1930)</a:t>
            </a:r>
          </a:p>
        </p:txBody>
      </p:sp>
      <p:sp>
        <p:nvSpPr>
          <p:cNvPr id="8196" name="Прямоугольник 4"/>
          <p:cNvSpPr>
            <a:spLocks noChangeArrowheads="1"/>
          </p:cNvSpPr>
          <p:nvPr/>
        </p:nvSpPr>
        <p:spPr bwMode="auto">
          <a:xfrm>
            <a:off x="5652120" y="3857624"/>
            <a:ext cx="2786062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800" dirty="0" err="1"/>
              <a:t>Наталія</a:t>
            </a:r>
            <a:endParaRPr lang="ru-RU" altLang="ru-RU" sz="2800" dirty="0"/>
          </a:p>
          <a:p>
            <a:pPr algn="ctr" eaLnBrk="1" hangingPunct="1"/>
            <a:r>
              <a:rPr lang="ru-RU" altLang="ru-RU" sz="2800" dirty="0" err="1" smtClean="0"/>
              <a:t>Денисівна</a:t>
            </a:r>
            <a:r>
              <a:rPr lang="ru-RU" altLang="ru-RU" sz="2800" dirty="0" smtClean="0"/>
              <a:t> </a:t>
            </a:r>
            <a:r>
              <a:rPr lang="ru-RU" altLang="ru-RU" sz="2800" dirty="0"/>
              <a:t>Мазалова</a:t>
            </a:r>
          </a:p>
          <a:p>
            <a:pPr algn="ctr" eaLnBrk="1" hangingPunct="1"/>
            <a:r>
              <a:rPr lang="ru-RU" altLang="ru-RU" sz="2800" dirty="0"/>
              <a:t> </a:t>
            </a:r>
            <a:r>
              <a:rPr lang="ru-RU" altLang="ru-RU" sz="2800" dirty="0" err="1"/>
              <a:t>мати</a:t>
            </a:r>
            <a:endParaRPr lang="ru-RU" altLang="ru-RU" sz="2800" dirty="0"/>
          </a:p>
          <a:p>
            <a:pPr algn="ctr" eaLnBrk="1" hangingPunct="1"/>
            <a:r>
              <a:rPr lang="ru-RU" altLang="ru-RU" sz="2800" dirty="0"/>
              <a:t> </a:t>
            </a:r>
            <a:r>
              <a:rPr lang="ru-RU" altLang="ru-RU" sz="2800" dirty="0" err="1"/>
              <a:t>Л.І.Брежнєва</a:t>
            </a:r>
            <a:endParaRPr lang="ru-RU" altLang="ru-RU" sz="2800" dirty="0"/>
          </a:p>
          <a:p>
            <a:pPr algn="ctr" eaLnBrk="1" hangingPunct="1"/>
            <a:r>
              <a:rPr lang="ru-RU" altLang="ru-RU" sz="2800" dirty="0"/>
              <a:t>(1886 - 1975)</a:t>
            </a:r>
          </a:p>
        </p:txBody>
      </p:sp>
      <p:pic>
        <p:nvPicPr>
          <p:cNvPr id="819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5948" y="1622816"/>
            <a:ext cx="1614488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643063"/>
            <a:ext cx="3762375" cy="294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allAtOnce"/>
      <p:bldP spid="8196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-396552" y="116632"/>
            <a:ext cx="8472488" cy="1225550"/>
          </a:xfrm>
        </p:spPr>
        <p:txBody>
          <a:bodyPr/>
          <a:lstStyle/>
          <a:p>
            <a:pPr algn="ctr" eaLnBrk="1" hangingPunct="1"/>
            <a:r>
              <a:rPr lang="ru-RU" altLang="ru-RU" sz="4000" b="1" dirty="0" err="1" smtClean="0"/>
              <a:t>Леонід</a:t>
            </a:r>
            <a:r>
              <a:rPr lang="ru-RU" altLang="ru-RU" sz="4000" b="1" dirty="0" smtClean="0"/>
              <a:t> </a:t>
            </a:r>
            <a:r>
              <a:rPr lang="ru-RU" altLang="ru-RU" sz="4000" dirty="0" err="1"/>
              <a:t>І</a:t>
            </a:r>
            <a:r>
              <a:rPr lang="ru-RU" altLang="ru-RU" sz="4000" b="1" dirty="0" err="1" smtClean="0"/>
              <a:t>лліч</a:t>
            </a:r>
            <a:r>
              <a:rPr lang="ru-RU" altLang="ru-RU" sz="4000" b="1" dirty="0" smtClean="0"/>
              <a:t> </a:t>
            </a:r>
            <a:r>
              <a:rPr lang="ru-RU" altLang="ru-RU" sz="4000" b="1" dirty="0" err="1" smtClean="0"/>
              <a:t>Брежнєв</a:t>
            </a:r>
            <a:r>
              <a:rPr lang="ru-RU" altLang="ru-RU" sz="4000" b="1" dirty="0" smtClean="0"/>
              <a:t> </a:t>
            </a:r>
            <a:r>
              <a:rPr lang="ru-RU" altLang="ru-RU" sz="3600" b="1" dirty="0" smtClean="0"/>
              <a:t/>
            </a:r>
            <a:br>
              <a:rPr lang="ru-RU" altLang="ru-RU" sz="3600" b="1" dirty="0" smtClean="0"/>
            </a:br>
            <a:r>
              <a:rPr lang="ru-RU" altLang="ru-RU" sz="2400" b="1" dirty="0" smtClean="0"/>
              <a:t>(19 </a:t>
            </a:r>
            <a:r>
              <a:rPr lang="ru-RU" altLang="ru-RU" sz="2400" b="1" dirty="0" err="1" smtClean="0"/>
              <a:t>грудня</a:t>
            </a:r>
            <a:r>
              <a:rPr lang="ru-RU" altLang="ru-RU" sz="2400" b="1" dirty="0" smtClean="0"/>
              <a:t> 1906 – 10 листопада 1982)</a:t>
            </a:r>
            <a:endParaRPr lang="ru-RU" altLang="ru-RU" sz="2400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571625"/>
            <a:ext cx="8501063" cy="5286375"/>
          </a:xfrm>
        </p:spPr>
        <p:txBody>
          <a:bodyPr>
            <a:normAutofit fontScale="85000" lnSpcReduction="10000"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Перший </a:t>
            </a:r>
            <a:r>
              <a:rPr lang="ru-RU" dirty="0" err="1" smtClean="0"/>
              <a:t>секретар</a:t>
            </a:r>
            <a:r>
              <a:rPr lang="ru-RU" dirty="0" smtClean="0"/>
              <a:t> ЦК КПРС </a:t>
            </a:r>
            <a:r>
              <a:rPr lang="ru-RU" dirty="0" err="1" smtClean="0"/>
              <a:t>з</a:t>
            </a:r>
            <a:r>
              <a:rPr lang="ru-RU" dirty="0" smtClean="0"/>
              <a:t> 1964 року.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Голова </a:t>
            </a:r>
            <a:r>
              <a:rPr lang="ru-RU" dirty="0" err="1" smtClean="0"/>
              <a:t>Президії</a:t>
            </a:r>
            <a:r>
              <a:rPr lang="ru-RU" dirty="0" smtClean="0"/>
              <a:t> </a:t>
            </a:r>
            <a:r>
              <a:rPr lang="ru-RU" dirty="0" err="1" smtClean="0"/>
              <a:t>Верховної</a:t>
            </a:r>
            <a:r>
              <a:rPr lang="ru-RU" dirty="0" smtClean="0"/>
              <a:t> Ради СРСР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в 1960 - 1964 роках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1977 року.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Маршал </a:t>
            </a:r>
            <a:r>
              <a:rPr lang="ru-RU" dirty="0" err="1" smtClean="0"/>
              <a:t>Радянського</a:t>
            </a:r>
            <a:r>
              <a:rPr lang="ru-RU" dirty="0" smtClean="0"/>
              <a:t> Союзу (1976).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Герой </a:t>
            </a:r>
            <a:r>
              <a:rPr lang="ru-RU" dirty="0" err="1" smtClean="0"/>
              <a:t>Соціалістичної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 (1961)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чотири</a:t>
            </a:r>
            <a:r>
              <a:rPr lang="ru-RU" dirty="0" smtClean="0"/>
              <a:t> рази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Герой </a:t>
            </a:r>
            <a:r>
              <a:rPr lang="ru-RU" dirty="0" err="1" smtClean="0"/>
              <a:t>Радянського</a:t>
            </a:r>
            <a:r>
              <a:rPr lang="ru-RU" dirty="0" smtClean="0"/>
              <a:t> Союзу (1966, 1976, 1978, 1981).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Лауреат </a:t>
            </a:r>
            <a:r>
              <a:rPr lang="ru-RU" dirty="0" err="1" smtClean="0"/>
              <a:t>міжнародної</a:t>
            </a:r>
            <a:r>
              <a:rPr lang="ru-RU" dirty="0" smtClean="0"/>
              <a:t> </a:t>
            </a:r>
            <a:r>
              <a:rPr lang="ru-RU" dirty="0" err="1" smtClean="0"/>
              <a:t>Ленінської</a:t>
            </a:r>
            <a:r>
              <a:rPr lang="ru-RU" dirty="0" smtClean="0"/>
              <a:t> </a:t>
            </a:r>
            <a:r>
              <a:rPr lang="ru-RU" dirty="0" err="1" smtClean="0"/>
              <a:t>премії</a:t>
            </a:r>
            <a:r>
              <a:rPr lang="ru-RU" dirty="0" smtClean="0"/>
              <a:t> «За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 smtClean="0"/>
              <a:t>зміцнення</a:t>
            </a:r>
            <a:r>
              <a:rPr lang="ru-RU" dirty="0" smtClean="0"/>
              <a:t> миру </a:t>
            </a:r>
            <a:r>
              <a:rPr lang="ru-RU" dirty="0" err="1" smtClean="0"/>
              <a:t>між</a:t>
            </a:r>
            <a:r>
              <a:rPr lang="ru-RU" dirty="0" smtClean="0"/>
              <a:t> народами »(1973) </a:t>
            </a:r>
            <a:r>
              <a:rPr lang="ru-RU" dirty="0" err="1" smtClean="0"/>
              <a:t>і</a:t>
            </a:r>
            <a:endParaRPr lang="ru-RU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 smtClean="0"/>
              <a:t>Ленінської</a:t>
            </a:r>
            <a:r>
              <a:rPr lang="ru-RU" dirty="0" smtClean="0"/>
              <a:t> </a:t>
            </a:r>
            <a:r>
              <a:rPr lang="ru-RU" dirty="0" err="1" smtClean="0"/>
              <a:t>премії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r>
              <a:rPr lang="ru-RU" dirty="0" smtClean="0"/>
              <a:t> (1979).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ім'ям</a:t>
            </a:r>
            <a:r>
              <a:rPr lang="ru-RU" dirty="0" smtClean="0"/>
              <a:t> Л. І. </a:t>
            </a:r>
            <a:r>
              <a:rPr lang="ru-RU" dirty="0" err="1" smtClean="0"/>
              <a:t>Брежнєва</a:t>
            </a:r>
            <a:r>
              <a:rPr lang="ru-RU" dirty="0" smtClean="0"/>
              <a:t> </a:t>
            </a:r>
            <a:r>
              <a:rPr lang="ru-RU" dirty="0" err="1" smtClean="0"/>
              <a:t>опублікована</a:t>
            </a:r>
            <a:r>
              <a:rPr lang="ru-RU" dirty="0" smtClean="0"/>
              <a:t> </a:t>
            </a:r>
            <a:r>
              <a:rPr lang="ru-RU" dirty="0" err="1" smtClean="0"/>
              <a:t>трилогія</a:t>
            </a:r>
            <a:r>
              <a:rPr lang="ru-RU" dirty="0" smtClean="0"/>
              <a:t>: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«Мала Земля», «</a:t>
            </a:r>
            <a:r>
              <a:rPr lang="ru-RU" dirty="0" err="1" smtClean="0"/>
              <a:t>Відродження</a:t>
            </a:r>
            <a:r>
              <a:rPr lang="ru-RU" dirty="0" smtClean="0"/>
              <a:t>» та «</a:t>
            </a:r>
            <a:r>
              <a:rPr lang="ru-RU" dirty="0" err="1" smtClean="0"/>
              <a:t>Цілина</a:t>
            </a:r>
            <a:r>
              <a:rPr lang="ru-RU" dirty="0" smtClean="0"/>
              <a:t>».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539552" y="14001"/>
            <a:ext cx="7239000" cy="1143000"/>
          </a:xfrm>
        </p:spPr>
        <p:txBody>
          <a:bodyPr/>
          <a:lstStyle/>
          <a:p>
            <a:pPr eaLnBrk="1" hangingPunct="1"/>
            <a:r>
              <a:rPr lang="ru-RU" altLang="ru-RU" dirty="0"/>
              <a:t>Д</a:t>
            </a:r>
            <a:r>
              <a:rPr lang="ru-RU" altLang="ru-RU" b="1" dirty="0" smtClean="0"/>
              <a:t>о 1950 року</a:t>
            </a:r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ru-RU" altLang="ru-RU" smtClean="0"/>
              <a:t>Народився в Кам'янському Катеринославської губернії (19 грудня 1906)</a:t>
            </a:r>
          </a:p>
          <a:p>
            <a:pPr eaLnBrk="1" hangingPunct="1"/>
            <a:r>
              <a:rPr lang="ru-RU" altLang="ru-RU" smtClean="0"/>
              <a:t>У 1915 році був прийнятий в класичну гімназію, згодом трудова школа, яку закінчив у 1921 році.</a:t>
            </a:r>
          </a:p>
          <a:p>
            <a:pPr eaLnBrk="1" hangingPunct="1"/>
            <a:r>
              <a:rPr lang="ru-RU" altLang="ru-RU" smtClean="0"/>
              <a:t>З 1921 року працював на Курському маслоробному заводі. У 1923 році вступив до комсомолу</a:t>
            </a:r>
          </a:p>
          <a:p>
            <a:pPr eaLnBrk="1" hangingPunct="1"/>
            <a:r>
              <a:rPr lang="ru-RU" altLang="ru-RU" smtClean="0"/>
              <a:t>Закінчив Курський землемірно-меліоративний технікум (1923 - 1927)</a:t>
            </a:r>
          </a:p>
          <a:p>
            <a:pPr eaLnBrk="1" hangingPunct="1">
              <a:buFont typeface="Wingdings 2" pitchFamily="18" charset="2"/>
              <a:buNone/>
            </a:pPr>
            <a:endParaRPr lang="ru-RU" altLang="ru-RU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239000" cy="1143000"/>
          </a:xfrm>
        </p:spPr>
        <p:txBody>
          <a:bodyPr/>
          <a:lstStyle/>
          <a:p>
            <a:pPr eaLnBrk="1" hangingPunct="1"/>
            <a:r>
              <a:rPr lang="ru-RU" altLang="ru-RU" b="1" dirty="0" smtClean="0"/>
              <a:t>До 1950 року</a:t>
            </a:r>
            <a:endParaRPr lang="ru-RU" alt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У 1928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одружився</a:t>
            </a:r>
            <a:endParaRPr lang="ru-RU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Заступник начальника </a:t>
            </a:r>
            <a:r>
              <a:rPr lang="ru-RU" dirty="0" err="1" smtClean="0"/>
              <a:t>Уральського</a:t>
            </a:r>
            <a:r>
              <a:rPr lang="ru-RU" dirty="0" smtClean="0"/>
              <a:t> окружного земельного </a:t>
            </a:r>
            <a:r>
              <a:rPr lang="ru-RU" dirty="0" err="1" smtClean="0"/>
              <a:t>управління</a:t>
            </a:r>
            <a:endParaRPr lang="ru-RU" dirty="0" smtClean="0"/>
          </a:p>
          <a:p>
            <a:pPr marL="36576" indent="0" eaLnBrk="1" fontAlgn="auto" hangingPunct="1">
              <a:spcAft>
                <a:spcPts val="0"/>
              </a:spcAft>
              <a:buNone/>
              <a:defRPr/>
            </a:pPr>
            <a:r>
              <a:rPr lang="ru-RU" dirty="0" smtClean="0"/>
              <a:t>     (1929 - 1930)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1930 - </a:t>
            </a:r>
            <a:r>
              <a:rPr lang="ru-RU" dirty="0" err="1" smtClean="0"/>
              <a:t>виїжджає</a:t>
            </a:r>
            <a:r>
              <a:rPr lang="ru-RU" dirty="0" smtClean="0"/>
              <a:t> і </a:t>
            </a:r>
            <a:r>
              <a:rPr lang="ru-RU" dirty="0" err="1" smtClean="0"/>
              <a:t>вступає</a:t>
            </a:r>
            <a:r>
              <a:rPr lang="ru-RU" dirty="0" smtClean="0"/>
              <a:t> у </a:t>
            </a:r>
            <a:r>
              <a:rPr lang="ru-RU" dirty="0" err="1" smtClean="0"/>
              <a:t>Московський</a:t>
            </a:r>
            <a:r>
              <a:rPr lang="ru-RU" dirty="0" smtClean="0"/>
              <a:t> </a:t>
            </a:r>
            <a:r>
              <a:rPr lang="ru-RU" dirty="0" err="1" smtClean="0"/>
              <a:t>інститут</a:t>
            </a:r>
            <a:r>
              <a:rPr lang="ru-RU" dirty="0" smtClean="0"/>
              <a:t> </a:t>
            </a:r>
            <a:r>
              <a:rPr lang="ru-RU" dirty="0" err="1" smtClean="0"/>
              <a:t>машинобудування</a:t>
            </a:r>
            <a:r>
              <a:rPr lang="ru-RU" dirty="0" smtClean="0"/>
              <a:t> </a:t>
            </a:r>
            <a:r>
              <a:rPr lang="ru-RU" dirty="0" err="1" smtClean="0"/>
              <a:t>ім</a:t>
            </a:r>
            <a:r>
              <a:rPr lang="ru-RU" dirty="0" smtClean="0"/>
              <a:t>. </a:t>
            </a:r>
            <a:r>
              <a:rPr lang="ru-RU" dirty="0" err="1" smtClean="0"/>
              <a:t>Калініна</a:t>
            </a:r>
            <a:endParaRPr lang="ru-RU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Член ВКП (б) </a:t>
            </a:r>
            <a:r>
              <a:rPr lang="ru-RU" dirty="0" err="1" smtClean="0"/>
              <a:t>з</a:t>
            </a:r>
            <a:r>
              <a:rPr lang="ru-RU" dirty="0" smtClean="0"/>
              <a:t> 24 </a:t>
            </a:r>
            <a:r>
              <a:rPr lang="ru-RU" dirty="0" err="1" smtClean="0"/>
              <a:t>жовтня</a:t>
            </a:r>
            <a:r>
              <a:rPr lang="ru-RU" dirty="0" smtClean="0"/>
              <a:t> 1931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У 1935 - 1936 роках служив в </a:t>
            </a:r>
            <a:r>
              <a:rPr lang="ru-RU" dirty="0" err="1" smtClean="0"/>
              <a:t>армії</a:t>
            </a:r>
            <a:r>
              <a:rPr lang="ru-RU" dirty="0" smtClean="0"/>
              <a:t>: курсант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політрук</a:t>
            </a:r>
            <a:r>
              <a:rPr lang="ru-RU" dirty="0" smtClean="0"/>
              <a:t> </a:t>
            </a:r>
            <a:r>
              <a:rPr lang="ru-RU" dirty="0" err="1" smtClean="0"/>
              <a:t>танкової</a:t>
            </a:r>
            <a:r>
              <a:rPr lang="ru-RU" dirty="0" smtClean="0"/>
              <a:t> </a:t>
            </a:r>
            <a:r>
              <a:rPr lang="ru-RU" dirty="0" err="1" smtClean="0"/>
              <a:t>роти</a:t>
            </a:r>
            <a:r>
              <a:rPr lang="ru-RU" dirty="0" smtClean="0"/>
              <a:t> на Далекому </a:t>
            </a:r>
            <a:r>
              <a:rPr lang="ru-RU" dirty="0" err="1" smtClean="0"/>
              <a:t>Сході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1285875"/>
            <a:ext cx="3495675" cy="247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Прямоугольник 4"/>
          <p:cNvSpPr>
            <a:spLocks noChangeArrowheads="1"/>
          </p:cNvSpPr>
          <p:nvPr/>
        </p:nvSpPr>
        <p:spPr bwMode="auto">
          <a:xfrm>
            <a:off x="1143000" y="3857625"/>
            <a:ext cx="2786063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400"/>
              <a:t>Брежнєв Л.І. з жінкою </a:t>
            </a:r>
          </a:p>
          <a:p>
            <a:pPr algn="ctr" eaLnBrk="1" hangingPunct="1"/>
            <a:r>
              <a:rPr lang="ru-RU" altLang="ru-RU" sz="2400"/>
              <a:t>Вікторією </a:t>
            </a:r>
          </a:p>
          <a:p>
            <a:pPr algn="ctr" eaLnBrk="1" hangingPunct="1"/>
            <a:r>
              <a:rPr lang="ru-RU" altLang="ru-RU" sz="2400"/>
              <a:t>1935 рік</a:t>
            </a:r>
          </a:p>
        </p:txBody>
      </p:sp>
      <p:pic>
        <p:nvPicPr>
          <p:cNvPr id="1229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813" y="2071688"/>
            <a:ext cx="2300287" cy="300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Прямоугольник 6"/>
          <p:cNvSpPr>
            <a:spLocks noChangeArrowheads="1"/>
          </p:cNvSpPr>
          <p:nvPr/>
        </p:nvSpPr>
        <p:spPr bwMode="auto">
          <a:xfrm>
            <a:off x="4929188" y="5143500"/>
            <a:ext cx="32861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400"/>
              <a:t>Діти Брежнєва Л.і. Галя (1929р.н.) </a:t>
            </a:r>
          </a:p>
          <a:p>
            <a:pPr algn="ctr" eaLnBrk="1" hangingPunct="1"/>
            <a:r>
              <a:rPr lang="ru-RU" altLang="ru-RU" sz="2400"/>
              <a:t> Юра (1933р.н.)</a:t>
            </a:r>
          </a:p>
        </p:txBody>
      </p:sp>
      <p:sp>
        <p:nvSpPr>
          <p:cNvPr id="12294" name="Прямоугольник 5"/>
          <p:cNvSpPr>
            <a:spLocks noChangeArrowheads="1"/>
          </p:cNvSpPr>
          <p:nvPr/>
        </p:nvSpPr>
        <p:spPr bwMode="auto">
          <a:xfrm>
            <a:off x="1143000" y="214313"/>
            <a:ext cx="700087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600" dirty="0"/>
              <a:t>Р</a:t>
            </a:r>
            <a:r>
              <a:rPr lang="ru-RU" altLang="ru-RU" sz="4600" dirty="0" smtClean="0"/>
              <a:t>одина  </a:t>
            </a:r>
            <a:r>
              <a:rPr lang="ru-RU" altLang="ru-RU" sz="4600" dirty="0" err="1"/>
              <a:t>Л.І.Брежнєва</a:t>
            </a:r>
            <a:endParaRPr lang="ru-RU" altLang="ru-RU" sz="4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980728"/>
            <a:ext cx="2952750" cy="250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Заголовок 1"/>
          <p:cNvSpPr>
            <a:spLocks noGrp="1"/>
          </p:cNvSpPr>
          <p:nvPr>
            <p:ph type="title"/>
          </p:nvPr>
        </p:nvSpPr>
        <p:spPr>
          <a:xfrm>
            <a:off x="1331640" y="-387424"/>
            <a:ext cx="7239000" cy="1143000"/>
          </a:xfrm>
        </p:spPr>
        <p:txBody>
          <a:bodyPr/>
          <a:lstStyle/>
          <a:p>
            <a:pPr eaLnBrk="1" hangingPunct="1"/>
            <a:r>
              <a:rPr lang="ru-RU" altLang="ru-RU" b="1" dirty="0" smtClean="0"/>
              <a:t>До 1950 року</a:t>
            </a:r>
            <a:endParaRPr lang="ru-RU" altLang="ru-RU" dirty="0" smtClean="0"/>
          </a:p>
        </p:txBody>
      </p:sp>
      <p:sp>
        <p:nvSpPr>
          <p:cNvPr id="13316" name="Прямоугольник 6"/>
          <p:cNvSpPr>
            <a:spLocks noChangeArrowheads="1"/>
          </p:cNvSpPr>
          <p:nvPr/>
        </p:nvSpPr>
        <p:spPr bwMode="auto">
          <a:xfrm>
            <a:off x="488336" y="836712"/>
            <a:ext cx="5367338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 sz="2400" dirty="0"/>
          </a:p>
          <a:p>
            <a:pPr eaLnBrk="1" hangingPunct="1"/>
            <a:r>
              <a:rPr lang="ru-RU" altLang="ru-RU" sz="2400" dirty="0"/>
              <a:t>З початком </a:t>
            </a:r>
            <a:r>
              <a:rPr lang="ru-RU" altLang="ru-RU" sz="2400" dirty="0" err="1"/>
              <a:t>Великої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Вітчизняної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війни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бере</a:t>
            </a:r>
            <a:r>
              <a:rPr lang="ru-RU" altLang="ru-RU" sz="2400" dirty="0"/>
              <a:t> участь в </a:t>
            </a:r>
            <a:r>
              <a:rPr lang="ru-RU" altLang="ru-RU" sz="2400" dirty="0" err="1"/>
              <a:t>мобілізації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населення</a:t>
            </a:r>
            <a:r>
              <a:rPr lang="ru-RU" altLang="ru-RU" sz="2400" dirty="0"/>
              <a:t> в </a:t>
            </a:r>
            <a:r>
              <a:rPr lang="ru-RU" altLang="ru-RU" sz="2400" dirty="0" err="1"/>
              <a:t>Червону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Армію</a:t>
            </a:r>
            <a:r>
              <a:rPr lang="ru-RU" altLang="ru-RU" sz="2400" dirty="0"/>
              <a:t>, </a:t>
            </a:r>
            <a:r>
              <a:rPr lang="ru-RU" altLang="ru-RU" sz="2400" dirty="0" err="1"/>
              <a:t>займається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евакуацією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промисловості</a:t>
            </a:r>
            <a:r>
              <a:rPr lang="ru-RU" altLang="ru-RU" sz="2400" dirty="0"/>
              <a:t>, </a:t>
            </a:r>
            <a:r>
              <a:rPr lang="ru-RU" altLang="ru-RU" sz="2400" dirty="0" err="1"/>
              <a:t>потім</a:t>
            </a:r>
            <a:r>
              <a:rPr lang="ru-RU" altLang="ru-RU" sz="2400" dirty="0"/>
              <a:t> на </a:t>
            </a:r>
            <a:r>
              <a:rPr lang="ru-RU" altLang="ru-RU" sz="2400" dirty="0" err="1"/>
              <a:t>політичних</a:t>
            </a:r>
            <a:r>
              <a:rPr lang="ru-RU" altLang="ru-RU" sz="2400" dirty="0"/>
              <a:t> посадах в </a:t>
            </a:r>
            <a:r>
              <a:rPr lang="ru-RU" altLang="ru-RU" sz="2400" dirty="0" err="1"/>
              <a:t>діючій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армії</a:t>
            </a:r>
            <a:r>
              <a:rPr lang="ru-RU" altLang="ru-RU" sz="2400" dirty="0"/>
              <a:t>: заступник начальника </a:t>
            </a:r>
            <a:r>
              <a:rPr lang="ru-RU" altLang="ru-RU" sz="2400" dirty="0" err="1"/>
              <a:t>політуправління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Південного</a:t>
            </a:r>
            <a:r>
              <a:rPr lang="ru-RU" altLang="ru-RU" sz="2400" dirty="0"/>
              <a:t> фронту. Будучи </a:t>
            </a:r>
            <a:r>
              <a:rPr lang="ru-RU" altLang="ru-RU" sz="2400" dirty="0" err="1"/>
              <a:t>бригадним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комісаром</a:t>
            </a:r>
            <a:r>
              <a:rPr lang="ru-RU" altLang="ru-RU" sz="2400" dirty="0"/>
              <a:t>, при </a:t>
            </a:r>
            <a:r>
              <a:rPr lang="ru-RU" altLang="ru-RU" sz="2400" dirty="0" err="1"/>
              <a:t>скасуванні</a:t>
            </a:r>
            <a:r>
              <a:rPr lang="ru-RU" altLang="ru-RU" sz="2400" dirty="0"/>
              <a:t> </a:t>
            </a:r>
            <a:r>
              <a:rPr lang="ru-RU" altLang="ru-RU" sz="2400" dirty="0" err="1"/>
              <a:t>інституту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військових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комісарів</a:t>
            </a:r>
            <a:r>
              <a:rPr lang="ru-RU" altLang="ru-RU" sz="2400" dirty="0"/>
              <a:t> у </a:t>
            </a:r>
            <a:r>
              <a:rPr lang="ru-RU" altLang="ru-RU" sz="2400" dirty="0" err="1"/>
              <a:t>жовтні</a:t>
            </a:r>
            <a:r>
              <a:rPr lang="ru-RU" altLang="ru-RU" sz="2400" dirty="0"/>
              <a:t> 1942 року </a:t>
            </a:r>
            <a:r>
              <a:rPr lang="ru-RU" altLang="ru-RU" sz="2400" dirty="0" err="1"/>
              <a:t>замість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очікуваного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генеральського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звання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був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атестований</a:t>
            </a:r>
            <a:r>
              <a:rPr lang="ru-RU" altLang="ru-RU" sz="2400" dirty="0"/>
              <a:t> </a:t>
            </a:r>
            <a:r>
              <a:rPr lang="ru-RU" altLang="ru-RU" sz="2400" dirty="0" smtClean="0"/>
              <a:t>полковником.</a:t>
            </a:r>
            <a:r>
              <a:rPr lang="ru-RU" sz="2400" dirty="0" smtClean="0"/>
              <a:t>.</a:t>
            </a:r>
            <a:endParaRPr lang="ru-RU" altLang="ru-RU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smtClean="0"/>
              <a:t>До 1950 року</a:t>
            </a:r>
            <a:endParaRPr lang="ru-RU" alt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З 1943 - начальником </a:t>
            </a:r>
            <a:r>
              <a:rPr lang="ru-RU" dirty="0" err="1" smtClean="0"/>
              <a:t>політвідділу</a:t>
            </a:r>
            <a:r>
              <a:rPr lang="ru-RU" dirty="0" smtClean="0"/>
              <a:t> 18-ї </a:t>
            </a:r>
            <a:r>
              <a:rPr lang="ru-RU" dirty="0" err="1" smtClean="0"/>
              <a:t>армії</a:t>
            </a:r>
            <a:r>
              <a:rPr lang="ru-RU" dirty="0" smtClean="0"/>
              <a:t>. Генерал-майор (1943)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З </a:t>
            </a:r>
            <a:r>
              <a:rPr lang="ru-RU" dirty="0" err="1" smtClean="0"/>
              <a:t>червня</a:t>
            </a:r>
            <a:r>
              <a:rPr lang="ru-RU" dirty="0" smtClean="0"/>
              <a:t> 1945 начальник </a:t>
            </a:r>
            <a:r>
              <a:rPr lang="ru-RU" dirty="0" err="1" smtClean="0"/>
              <a:t>політуправління</a:t>
            </a:r>
            <a:r>
              <a:rPr lang="ru-RU" dirty="0" smtClean="0"/>
              <a:t> 4-го </a:t>
            </a:r>
            <a:r>
              <a:rPr lang="ru-RU" dirty="0" err="1" smtClean="0"/>
              <a:t>Українського</a:t>
            </a:r>
            <a:r>
              <a:rPr lang="ru-RU" dirty="0" smtClean="0"/>
              <a:t> фронту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err="1" smtClean="0"/>
              <a:t>Учасник</a:t>
            </a:r>
            <a:r>
              <a:rPr lang="ru-RU" dirty="0" smtClean="0"/>
              <a:t> Параду Перемоги 24 </a:t>
            </a:r>
            <a:r>
              <a:rPr lang="ru-RU" dirty="0" err="1" smtClean="0"/>
              <a:t>червня</a:t>
            </a:r>
            <a:r>
              <a:rPr lang="ru-RU" dirty="0" smtClean="0"/>
              <a:t> 1945 </a:t>
            </a:r>
            <a:r>
              <a:rPr lang="ru-RU" dirty="0" err="1" smtClean="0"/>
              <a:t>комісаром</a:t>
            </a:r>
            <a:r>
              <a:rPr lang="ru-RU" dirty="0" smtClean="0"/>
              <a:t> </a:t>
            </a:r>
            <a:r>
              <a:rPr lang="ru-RU" dirty="0" err="1" smtClean="0"/>
              <a:t>зведеного</a:t>
            </a:r>
            <a:r>
              <a:rPr lang="ru-RU" dirty="0" smtClean="0"/>
              <a:t> полку 4-го </a:t>
            </a:r>
            <a:r>
              <a:rPr lang="ru-RU" dirty="0" err="1" smtClean="0"/>
              <a:t>Українського</a:t>
            </a:r>
            <a:r>
              <a:rPr lang="ru-RU" dirty="0" smtClean="0"/>
              <a:t> фронту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З 30 </a:t>
            </a:r>
            <a:r>
              <a:rPr lang="ru-RU" dirty="0" err="1" smtClean="0"/>
              <a:t>серпня</a:t>
            </a:r>
            <a:r>
              <a:rPr lang="ru-RU" dirty="0" smtClean="0"/>
              <a:t> 1946 року по листопад 1947 перший </a:t>
            </a:r>
            <a:r>
              <a:rPr lang="ru-RU" dirty="0" err="1" smtClean="0"/>
              <a:t>секретар</a:t>
            </a:r>
            <a:r>
              <a:rPr lang="ru-RU" dirty="0" smtClean="0"/>
              <a:t> </a:t>
            </a:r>
            <a:r>
              <a:rPr lang="ru-RU" dirty="0" err="1" smtClean="0"/>
              <a:t>Запорізького</a:t>
            </a:r>
            <a:r>
              <a:rPr lang="ru-RU" dirty="0" smtClean="0"/>
              <a:t> (</a:t>
            </a:r>
            <a:r>
              <a:rPr lang="ru-RU" dirty="0" err="1" smtClean="0"/>
              <a:t>призначений</a:t>
            </a:r>
            <a:r>
              <a:rPr lang="ru-RU" dirty="0" smtClean="0"/>
              <a:t> за </a:t>
            </a:r>
            <a:r>
              <a:rPr lang="ru-RU" dirty="0" err="1" smtClean="0"/>
              <a:t>рекомендацією</a:t>
            </a:r>
            <a:r>
              <a:rPr lang="ru-RU" dirty="0" smtClean="0"/>
              <a:t> М. С. </a:t>
            </a:r>
            <a:r>
              <a:rPr lang="ru-RU" dirty="0" err="1" smtClean="0"/>
              <a:t>Хрущова</a:t>
            </a:r>
            <a:r>
              <a:rPr lang="ru-RU" dirty="0" smtClean="0"/>
              <a:t>), а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Дніпропетровського</a:t>
            </a:r>
            <a:r>
              <a:rPr lang="ru-RU" dirty="0" smtClean="0"/>
              <a:t> (до 1950 року) </a:t>
            </a:r>
            <a:r>
              <a:rPr lang="ru-RU" dirty="0" err="1" smtClean="0"/>
              <a:t>обкомів</a:t>
            </a:r>
            <a:r>
              <a:rPr lang="ru-RU" dirty="0" smtClean="0"/>
              <a:t> </a:t>
            </a:r>
            <a:r>
              <a:rPr lang="ru-RU" dirty="0" err="1" smtClean="0"/>
              <a:t>партії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smtClean="0"/>
              <a:t>1950 - 1964 роки</a:t>
            </a:r>
            <a:endParaRPr lang="ru-RU" alt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У 1950 - 1952 роках перший </a:t>
            </a:r>
            <a:r>
              <a:rPr lang="ru-RU" dirty="0" err="1" smtClean="0"/>
              <a:t>секретар</a:t>
            </a:r>
            <a:r>
              <a:rPr lang="ru-RU" dirty="0" smtClean="0"/>
              <a:t> ЦК </a:t>
            </a:r>
            <a:r>
              <a:rPr lang="ru-RU" dirty="0" err="1" smtClean="0"/>
              <a:t>Компартії</a:t>
            </a:r>
            <a:r>
              <a:rPr lang="ru-RU" dirty="0" smtClean="0"/>
              <a:t> </a:t>
            </a:r>
            <a:r>
              <a:rPr lang="ru-RU" dirty="0" err="1" smtClean="0"/>
              <a:t>Молдавії</a:t>
            </a:r>
            <a:endParaRPr lang="ru-RU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У 1953 - 1954 роках заступник начальника Головного </a:t>
            </a:r>
            <a:r>
              <a:rPr lang="ru-RU" dirty="0" err="1" smtClean="0"/>
              <a:t>політичного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Радянської</a:t>
            </a:r>
            <a:r>
              <a:rPr lang="ru-RU" dirty="0" smtClean="0"/>
              <a:t> </a:t>
            </a:r>
            <a:r>
              <a:rPr lang="ru-RU" dirty="0" err="1" smtClean="0"/>
              <a:t>Армії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Військово-морського</a:t>
            </a:r>
            <a:r>
              <a:rPr lang="ru-RU" dirty="0" smtClean="0"/>
              <a:t> флоту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У 1960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призначений</a:t>
            </a:r>
            <a:r>
              <a:rPr lang="ru-RU" dirty="0" smtClean="0"/>
              <a:t> головою </a:t>
            </a:r>
            <a:r>
              <a:rPr lang="ru-RU" dirty="0" err="1" smtClean="0"/>
              <a:t>Президії</a:t>
            </a:r>
            <a:r>
              <a:rPr lang="ru-RU" dirty="0" smtClean="0"/>
              <a:t> </a:t>
            </a:r>
            <a:r>
              <a:rPr lang="ru-RU" dirty="0" err="1" smtClean="0"/>
              <a:t>Верховної</a:t>
            </a:r>
            <a:r>
              <a:rPr lang="ru-RU" dirty="0" smtClean="0"/>
              <a:t> Ради СРСР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У 1964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бере</a:t>
            </a:r>
            <a:r>
              <a:rPr lang="ru-RU" dirty="0" smtClean="0"/>
              <a:t> участь в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зміщення</a:t>
            </a:r>
            <a:r>
              <a:rPr lang="ru-RU" dirty="0" smtClean="0"/>
              <a:t> Н. С. </a:t>
            </a:r>
            <a:r>
              <a:rPr lang="ru-RU" dirty="0" err="1" smtClean="0"/>
              <a:t>Хрущова</a:t>
            </a:r>
            <a:r>
              <a:rPr lang="ru-RU" dirty="0" smtClean="0"/>
              <a:t>,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чого</a:t>
            </a:r>
            <a:r>
              <a:rPr lang="ru-RU" dirty="0" smtClean="0"/>
              <a:t> </a:t>
            </a:r>
            <a:r>
              <a:rPr lang="ru-RU" dirty="0" err="1" smtClean="0"/>
              <a:t>очолює</a:t>
            </a:r>
            <a:r>
              <a:rPr lang="ru-RU" dirty="0" smtClean="0"/>
              <a:t> </a:t>
            </a:r>
            <a:r>
              <a:rPr lang="ru-RU" dirty="0" err="1" smtClean="0"/>
              <a:t>секретаріат</a:t>
            </a:r>
            <a:r>
              <a:rPr lang="ru-RU" dirty="0" smtClean="0"/>
              <a:t> ЦК КПРС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260</TotalTime>
  <Words>797</Words>
  <Application>Microsoft Office PowerPoint</Application>
  <PresentationFormat>Экран (4:3)</PresentationFormat>
  <Paragraphs>129</Paragraphs>
  <Slides>18</Slides>
  <Notes>16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Яркая</vt:lpstr>
      <vt:lpstr>Брежнєв  Леонід Ілліч </vt:lpstr>
      <vt:lpstr>Батьки Л.І.Брежнєва</vt:lpstr>
      <vt:lpstr>Леонід Ілліч Брежнєв  (19 грудня 1906 – 10 листопада 1982)</vt:lpstr>
      <vt:lpstr>До 1950 року</vt:lpstr>
      <vt:lpstr>До 1950 року</vt:lpstr>
      <vt:lpstr>Презентация PowerPoint</vt:lpstr>
      <vt:lpstr>До 1950 року</vt:lpstr>
      <vt:lpstr>До 1950 року</vt:lpstr>
      <vt:lpstr>1950 - 1964 роки</vt:lpstr>
      <vt:lpstr>Космічна програма</vt:lpstr>
      <vt:lpstr>1964 - 1977 роки</vt:lpstr>
      <vt:lpstr>1964—1977 роки</vt:lpstr>
      <vt:lpstr>1977 - 1982 роки</vt:lpstr>
      <vt:lpstr>Останні роки життя</vt:lpstr>
      <vt:lpstr>Кінець епохи Брежнєва</vt:lpstr>
      <vt:lpstr>Цікаві факти</vt:lpstr>
      <vt:lpstr>Цікаві факти</vt:lpstr>
      <vt:lpstr>Цікаві факти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Брежнев  Леонид Ильич</dc:title>
  <dc:creator>Блохастый</dc:creator>
  <cp:lastModifiedBy>Иринка)</cp:lastModifiedBy>
  <cp:revision>31</cp:revision>
  <dcterms:created xsi:type="dcterms:W3CDTF">2009-01-08T19:04:37Z</dcterms:created>
  <dcterms:modified xsi:type="dcterms:W3CDTF">2014-11-10T12:44:18Z</dcterms:modified>
</cp:coreProperties>
</file>