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039025A-607B-4858-9E04-FA8D0F3B9852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FBC291-E108-4E28-AC43-FC770727D87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025A-607B-4858-9E04-FA8D0F3B9852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BC291-E108-4E28-AC43-FC770727D87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039025A-607B-4858-9E04-FA8D0F3B9852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3FBC291-E108-4E28-AC43-FC770727D87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025A-607B-4858-9E04-FA8D0F3B9852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FBC291-E108-4E28-AC43-FC770727D87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025A-607B-4858-9E04-FA8D0F3B9852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3FBC291-E108-4E28-AC43-FC770727D87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039025A-607B-4858-9E04-FA8D0F3B9852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3FBC291-E108-4E28-AC43-FC770727D87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039025A-607B-4858-9E04-FA8D0F3B9852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3FBC291-E108-4E28-AC43-FC770727D87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025A-607B-4858-9E04-FA8D0F3B9852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FBC291-E108-4E28-AC43-FC770727D87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025A-607B-4858-9E04-FA8D0F3B9852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FBC291-E108-4E28-AC43-FC770727D87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025A-607B-4858-9E04-FA8D0F3B9852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FBC291-E108-4E28-AC43-FC770727D87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039025A-607B-4858-9E04-FA8D0F3B9852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3FBC291-E108-4E28-AC43-FC770727D87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39025A-607B-4858-9E04-FA8D0F3B9852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3FBC291-E108-4E28-AC43-FC770727D87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znaimo.com.ua/%D0%A1%D0%B5%D0%BA%D1%82%D0%B0" TargetMode="External"/><Relationship Id="rId13" Type="http://schemas.openxmlformats.org/officeDocument/2006/relationships/image" Target="../media/image14.jpeg"/><Relationship Id="rId3" Type="http://schemas.openxmlformats.org/officeDocument/2006/relationships/hyperlink" Target="http://znaimo.com.ua/%D0%A0%D0%BE%D0%B7%D1%88%D0%B8%D1%80%D0%B5%D0%BD%D0%BD%D1%8F_%D0%9D%D0%90%D0%A2%D0%9E" TargetMode="External"/><Relationship Id="rId7" Type="http://schemas.openxmlformats.org/officeDocument/2006/relationships/hyperlink" Target="http://znaimo.com.ua/%D0%94%D0%B6%D0%BE%D1%80%D0%B4%D0%B6_%D0%91%D1%83%D1%88_%D1%81%D1%82%D0%B0%D1%80%D1%88%D0%B8%D0%B9" TargetMode="External"/><Relationship Id="rId12" Type="http://schemas.openxmlformats.org/officeDocument/2006/relationships/image" Target="../media/image13.jpeg"/><Relationship Id="rId2" Type="http://schemas.openxmlformats.org/officeDocument/2006/relationships/hyperlink" Target="http://znaimo.com.ua/%D0%A1%D0%A0%D0%A1%D0%A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naimo.com.ua/%D0%A0%D0%BE%D0%BD%D0%B0%D0%BB%D1%8C%D0%B4_%D0%A0%D0%B5%D0%B9%D0%B3%D0%B0%D0%BD" TargetMode="External"/><Relationship Id="rId11" Type="http://schemas.openxmlformats.org/officeDocument/2006/relationships/hyperlink" Target="http://znaimo.com.ua/%D0%A0%D0%B5%D1%81%D0%BF%D1%83%D0%B1%D0%BB%D1%96%D0%BA%D0%B0_%D0%93%D0%B0%D1%97%D1%82%D1%96" TargetMode="External"/><Relationship Id="rId5" Type="http://schemas.openxmlformats.org/officeDocument/2006/relationships/hyperlink" Target="http://znaimo.com.ua/1999" TargetMode="External"/><Relationship Id="rId10" Type="http://schemas.openxmlformats.org/officeDocument/2006/relationships/hyperlink" Target="http://znaimo.com.ua/%D0%9E%D0%9E%D0%9D" TargetMode="External"/><Relationship Id="rId4" Type="http://schemas.openxmlformats.org/officeDocument/2006/relationships/hyperlink" Target="http://znaimo.com.ua/%D0%92%D1%96%D0%B9%D0%BD%D0%B0_%D0%9D%D0%90%D0%A2%D0%9E_%D0%BF%D1%80%D0%BE%D1%82%D0%B8_%D0%AE%D0%B3%D0%BE%D1%81%D0%BB%D0%B0%D0%B2%D1%96%D1%97" TargetMode="External"/><Relationship Id="rId9" Type="http://schemas.openxmlformats.org/officeDocument/2006/relationships/hyperlink" Target="http://znaimo.com.ua/2009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znaimo.com.ua/%D0%93%D0%B0%D1%97%D1%82%D1%96_(%D0%BE%D1%81%D1%82%D1%80%D1%96%D0%B2)" TargetMode="External"/><Relationship Id="rId13" Type="http://schemas.openxmlformats.org/officeDocument/2006/relationships/hyperlink" Target="http://znaimo.com.ua/%D0%9E%D0%9E%D0%9D" TargetMode="External"/><Relationship Id="rId3" Type="http://schemas.openxmlformats.org/officeDocument/2006/relationships/hyperlink" Target="http://znaimo.com.ua/%D0%9F%D1%80%D0%B0%D0%B9%D0%BC%D0%B5%D1%80%D1%96%D0%B7" TargetMode="External"/><Relationship Id="rId7" Type="http://schemas.openxmlformats.org/officeDocument/2006/relationships/hyperlink" Target="http://znaimo.com.ua/%D0%97%D0%B5%D0%BC%D0%BB%D0%B5%D1%82%D1%80%D1%83%D1%81_%D0%BD%D0%B0_%D0%93%D0%B0%D1%97%D1%82%D1%96_(2010)" TargetMode="External"/><Relationship Id="rId12" Type="http://schemas.openxmlformats.org/officeDocument/2006/relationships/hyperlink" Target="http://znaimo.com.ua/3_%D0%BB%D1%8E%D1%82%D0%BE%D0%B3%D0%BE" TargetMode="External"/><Relationship Id="rId17" Type="http://schemas.openxmlformats.org/officeDocument/2006/relationships/image" Target="../media/image15.jpeg"/><Relationship Id="rId2" Type="http://schemas.openxmlformats.org/officeDocument/2006/relationships/hyperlink" Target="http://znaimo.com.ua/%D0%A2%D1%80%D0%B8%D1%81%D1%82%D0%BE%D1%80%D0%BE%D0%BD%D0%BD%D1%8F_%D0%BA%D0%BE%D0%BC%D1%96%D1%81%D1%96%D1%8F" TargetMode="External"/><Relationship Id="rId16" Type="http://schemas.openxmlformats.org/officeDocument/2006/relationships/hyperlink" Target="http://znaimo.com.ua/%D0%A1%D1%82%D0%B5%D0%BD%D1%82%D1%83%D0%B2%D0%B0%D0%BD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naimo.com.ua/%D0%91%D0%B0%D1%80%D0%B0%D0%BA_%D0%9E%D0%B1%D0%B0%D0%BC%D0%B0" TargetMode="External"/><Relationship Id="rId11" Type="http://schemas.openxmlformats.org/officeDocument/2006/relationships/hyperlink" Target="http://znaimo.com.ua/%D0%A0%D0%B5%D1%81%D0%BF%D1%83%D0%B1%D0%BB%D1%96%D0%BA%D0%B0_%D0%93%D0%B0%D1%97%D1%82%D1%96" TargetMode="External"/><Relationship Id="rId5" Type="http://schemas.openxmlformats.org/officeDocument/2006/relationships/hyperlink" Target="http://znaimo.com.ua/2008" TargetMode="External"/><Relationship Id="rId15" Type="http://schemas.openxmlformats.org/officeDocument/2006/relationships/hyperlink" Target="http://znaimo.com.ua/%D0%9A%D0%BB%D1%96%D0%BD%D1%82%D0%BE%D0%BD_%D0%91%D1%96%D0%BB%D0%BB" TargetMode="External"/><Relationship Id="rId10" Type="http://schemas.openxmlformats.org/officeDocument/2006/relationships/hyperlink" Target="http://znaimo.com.ua/2010" TargetMode="External"/><Relationship Id="rId4" Type="http://schemas.openxmlformats.org/officeDocument/2006/relationships/hyperlink" Target="http://znaimo.com.ua/%D0%A5%D1%96%D0%BB%D0%BB%D0%B0%D1%80%D1%96_%D0%9A%D0%BB%D1%96%D0%BD%D1%82%D0%BE%D0%BD" TargetMode="External"/><Relationship Id="rId9" Type="http://schemas.openxmlformats.org/officeDocument/2006/relationships/hyperlink" Target="http://znaimo.com.ua/12_%D1%81%D1%96%D1%87%D0%BD%D1%8F" TargetMode="External"/><Relationship Id="rId14" Type="http://schemas.openxmlformats.org/officeDocument/2006/relationships/hyperlink" Target="http://znaimo.com.ua/%D0%9F%D0%B0%D0%BD_%D0%93%D1%96_%D0%9C%D1%83%D0%BD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znaimo.com.ua/%D0%A5%D1%96%D0%BB%D0%BB%D0%B0%D1%80%D1%96_%D0%9A%D0%BB%D1%96%D0%BD%D1%82%D0%BE%D0%BD" TargetMode="External"/><Relationship Id="rId7" Type="http://schemas.openxmlformats.org/officeDocument/2006/relationships/hyperlink" Target="http://znaimo.com.ua/1980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naimo.com.ua/27_%D0%BB%D1%8E%D1%82%D0%BE%D0%B3%D0%BE" TargetMode="External"/><Relationship Id="rId5" Type="http://schemas.openxmlformats.org/officeDocument/2006/relationships/hyperlink" Target="http://znaimo.com.ua/%D0%9A%D0%BB%D1%96%D0%BD%D1%82%D0%BE%D0%BD_%D0%A7%D0%B5%D0%BB%D1%81%D1%96" TargetMode="External"/><Relationship Id="rId4" Type="http://schemas.openxmlformats.org/officeDocument/2006/relationships/hyperlink" Target="http://znaimo.com.ua/%D0%94%D0%B5%D1%80%D0%B6%D1%81%D0%B5%D0%BA%D1%80%D0%B5%D1%82%D0%B0%D1%80_%D0%A1%D0%A8%D0%90" TargetMode="External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znaimo.com.ua/1998" TargetMode="External"/><Relationship Id="rId7" Type="http://schemas.openxmlformats.org/officeDocument/2006/relationships/hyperlink" Target="http://znaimo.com.ua/%D0%9F%D0%90%D0%A0" TargetMode="External"/><Relationship Id="rId2" Type="http://schemas.openxmlformats.org/officeDocument/2006/relationships/hyperlink" Target="http://znaimo.com.ua/%D0%A7%D0%B5%D1%85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naimo.com.ua/%D0%9E%D1%80%D0%B4%D0%B5%D0%BD_%D0%94%D0%BE%D0%B1%D1%80%D0%BE%D1%97_%D0%9D%D0%B0%D0%B4%D1%96%D1%97" TargetMode="External"/><Relationship Id="rId5" Type="http://schemas.openxmlformats.org/officeDocument/2006/relationships/hyperlink" Target="http://znaimo.com.ua/2006" TargetMode="External"/><Relationship Id="rId4" Type="http://schemas.openxmlformats.org/officeDocument/2006/relationships/hyperlink" Target="http://znaimo.com.ua/%D0%9F%D0%B0%D0%BF%D1%83%D0%B0_-_%D0%9D%D0%BE%D0%B2%D0%B0_%D0%93%D0%B2%D1%96%D0%BD%D0%B5%D1%8F" TargetMode="External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znaimo.com.ua/%D0%9B%D1%8E%D0%B4%D0%B8_%D0%B7%D0%B0_%D0%B5%D1%82%D0%B8%D1%87%D0%BD%D0%B5_%D0%BF%D0%BE%D0%B2%D0%BE%D0%B4%D0%B6%D0%B5%D0%BD%D0%BD%D1%8F_%D0%B7_%D1%82%D0%B2%D0%B0%D1%80%D0%B8%D0%BD%D0%B0%D0%BC%D0%B8" TargetMode="External"/><Relationship Id="rId3" Type="http://schemas.openxmlformats.org/officeDocument/2006/relationships/hyperlink" Target="http://znaimo.com.ua/%D0%9F%D1%80%D1%96%D1%88%D1%82%D1%96%D0%BD%D0%B0" TargetMode="External"/><Relationship Id="rId7" Type="http://schemas.openxmlformats.org/officeDocument/2006/relationships/hyperlink" Target="http://znaimo.com.ua/%D0%9A%D0%BB%D1%96%D0%BD%D1%82%D0%BE%D0%BD_%D0%91%D1%96%D0%BB%D0%BB" TargetMode="External"/><Relationship Id="rId2" Type="http://schemas.openxmlformats.org/officeDocument/2006/relationships/hyperlink" Target="http://znaimo.com.ua/%D0%A0%D0%B5%D1%81%D0%BF%D1%83%D0%B1%D0%BB%D1%96%D0%BA%D0%B0_%D0%9A%D0%BE%D1%81%D0%BE%D0%B2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naimo.com.ua/2009" TargetMode="External"/><Relationship Id="rId5" Type="http://schemas.openxmlformats.org/officeDocument/2006/relationships/hyperlink" Target="http://znaimo.com.ua/1_%D0%BB%D0%B8%D1%81%D1%82%D0%BE%D0%BF%D0%B0%D0%B4%D0%B0" TargetMode="External"/><Relationship Id="rId10" Type="http://schemas.openxmlformats.org/officeDocument/2006/relationships/image" Target="../media/image21.jpeg"/><Relationship Id="rId4" Type="http://schemas.openxmlformats.org/officeDocument/2006/relationships/hyperlink" Target="http://znaimo.com.ua/%D0%9F%D0%B0%D0%BC%D1%8F%D1%82%D0%BD%D0%B8%D0%BA" TargetMode="External"/><Relationship Id="rId9" Type="http://schemas.openxmlformats.org/officeDocument/2006/relationships/hyperlink" Target="http://znaimo.com.ua/%D0%92%D0%B5%D0%B3%D0%B0%D0%BD%D1%81%D1%82%D0%B2%D0%B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znaimo.com.ua/%D0%9A%D0%B5%D0%BD%D0%BD%D0%B5%D0%B4%D1%96_%D0%94%D0%B6%D0%BE%D0%BD_%D0%A4%D1%96%D1%86%D0%B4%D0%B6%D0%B5%D1%80%D0%B0%D0%BB%D1%8C%D0%B4" TargetMode="External"/><Relationship Id="rId3" Type="http://schemas.openxmlformats.org/officeDocument/2006/relationships/hyperlink" Target="http://znaimo.com.ua/1946" TargetMode="External"/><Relationship Id="rId7" Type="http://schemas.openxmlformats.org/officeDocument/2006/relationships/hyperlink" Target="http://znaimo.com.ua/%D0%A1%D0%B0%D0%BA%D1%81%D0%BE%D1%84%D0%BE%D0%BD" TargetMode="External"/><Relationship Id="rId2" Type="http://schemas.openxmlformats.org/officeDocument/2006/relationships/hyperlink" Target="http://znaimo.com.ua/19_%D1%81%D0%B5%D1%80%D0%BF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naimo.com.ua/%D0%90%D0%BD%D0%B3%D0%BB%D1%96%D0%B9%D1%81%D1%8C%D0%BA%D0%B0_%D0%BC%D0%BE%D0%B2%D0%B0" TargetMode="External"/><Relationship Id="rId5" Type="http://schemas.openxmlformats.org/officeDocument/2006/relationships/hyperlink" Target="http://znaimo.com.ua/%D0%A8%D1%80%D1%96%D0%B2%D0%BF%D0%BE%D1%80%D1%82" TargetMode="External"/><Relationship Id="rId4" Type="http://schemas.openxmlformats.org/officeDocument/2006/relationships/hyperlink" Target="http://znaimo.com.ua/%D0%90%D1%80%D0%BA%D0%B0%D0%BD%D0%B7%D0%B0%D1%8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znaimo.com.ua/%D0%9A%D0%BB%D1%96%D0%BD%D1%82%D0%BE%D0%BD_%D0%A5%D1%96%D0%BB%D0%BB%D0%B0%D1%80%D1%96" TargetMode="External"/><Relationship Id="rId3" Type="http://schemas.openxmlformats.org/officeDocument/2006/relationships/hyperlink" Target="http://znaimo.com.ua/%D0%92%D0%B0%D1%88%D0%B8%D0%BD%D0%B3%D1%82%D0%BE%D0%BD_(%D0%BE%D0%BA%D1%80%D1%83%D0%B3_%D0%9A%D0%BE%D0%BB%D1%83%D0%BC%D0%B1%D1%96%D1%8F)" TargetMode="External"/><Relationship Id="rId7" Type="http://schemas.openxmlformats.org/officeDocument/2006/relationships/hyperlink" Target="http://znaimo.com.ua/%D0%90%D0%BB%D0%BA%D0%BE%D0%B3%D0%BE%D0%BB%D1%96%D0%B7%D0%BC" TargetMode="External"/><Relationship Id="rId2" Type="http://schemas.openxmlformats.org/officeDocument/2006/relationships/hyperlink" Target="http://znaimo.com.ua/%D0%94%D0%B6%D0%BE%D1%80%D0%B4%D0%B6%D1%82%D0%B0%D1%83%D0%BD%D1%81%D1%8C%D0%BA%D0%B8%D0%B9_%D1%83%D0%BD%D1%96%D0%B2%D0%B5%D1%80%D1%81%D0%B8%D1%82%D0%B5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naimo.com.ua/%D0%A1%D0%B5%D1%80%D0%B5%D0%B4%D0%BD%D1%96%D0%B9_%D0%BA%D0%BB%D0%B0%D1%81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://znaimo.com.ua/%D0%84%D0%BB%D1%8C%D1%81%D1%8C%D0%BA%D0%B8%D0%B9_%D1%83%D0%BD%D1%96%D0%B2%D0%B5%D1%80%D1%81%D0%B8%D1%82%D0%B5%D1%82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://znaimo.com.ua/%D0%A3%D0%BD%D1%96%D0%B2%D0%B5%D1%80%D1%81%D0%B8%D1%82%D0%B5%D1%82%D1%81%D1%8C%D0%BA%D0%B8%D0%B9_%D0%BA%D0%BE%D0%BB%D0%B5%D0%B4%D0%B6_(%D0%9E%D0%BA%D1%81%D1%84%D0%BE%D1%80%D0%B4)" TargetMode="Externa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znaimo.com.ua/%D0%9F%D1%80%D0%B0%D0%B3%D0%BC%D0%B0%D1%82%D0%B8%D0%B7%D0%BC" TargetMode="External"/><Relationship Id="rId3" Type="http://schemas.openxmlformats.org/officeDocument/2006/relationships/hyperlink" Target="http://znaimo.com.ua/%D0%9A%D0%BE%D0%BD%D0%B3%D1%80%D0%B5%D1%81%D0%BC%D0%B5%D0%BD" TargetMode="External"/><Relationship Id="rId7" Type="http://schemas.openxmlformats.org/officeDocument/2006/relationships/hyperlink" Target="http://znaimo.com.ua/%D0%9B%D1%96%D0%B1%D0%B5%D1%80%D0%B0%D0%BB%D1%96%D0%B7%D0%B0%D1%86%D1%96%D1%8F" TargetMode="External"/><Relationship Id="rId2" Type="http://schemas.openxmlformats.org/officeDocument/2006/relationships/hyperlink" Target="http://znaimo.com.ua/197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naimo.com.ua/%D0%93%D1%83%D0%B1%D0%B5%D1%80%D0%BD%D0%B0%D1%82%D0%BE%D1%80" TargetMode="External"/><Relationship Id="rId5" Type="http://schemas.openxmlformats.org/officeDocument/2006/relationships/hyperlink" Target="http://znaimo.com.ua/1978" TargetMode="External"/><Relationship Id="rId4" Type="http://schemas.openxmlformats.org/officeDocument/2006/relationships/hyperlink" Target="http://znaimo.com.ua/%D0%90%D1%80%D0%BA%D0%B0%D0%BD%D0%B7%D0%B0%D1%81" TargetMode="Externa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znaimo.com.ua/%D0%93%D0%BE%D1%80_%D0%90%D0%BB%D1%8C%D0%B1%D0%B5%D1%80%D1%82" TargetMode="External"/><Relationship Id="rId3" Type="http://schemas.openxmlformats.org/officeDocument/2006/relationships/hyperlink" Target="http://znaimo.com.ua/%D0%91%D1%83%D1%88_%D0%94%D0%B6%D0%BE%D1%80%D0%B4%D0%B6_%D0%93%D0%B5%D1%80%D0%B1%D0%B5%D1%80%D1%82_%D0%A3%D0%BE%D0%BA%D0%B5%D1%80" TargetMode="External"/><Relationship Id="rId7" Type="http://schemas.openxmlformats.org/officeDocument/2006/relationships/hyperlink" Target="http://znaimo.com.ua/%D0%92%D1%96%D1%86%D0%B5-%D0%BF%D1%80%D0%B5%D0%B7%D0%B8%D0%B4%D0%B5%D0%BD%D1%82_%D0%A1%D0%A8%D0%9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naimo.com.ua/%D0%A0%D0%BE%D1%81%D1%81_%D0%9F%D0%B5%D1%80%D0%BE" TargetMode="External"/><Relationship Id="rId5" Type="http://schemas.openxmlformats.org/officeDocument/2006/relationships/hyperlink" Target="http://znaimo.com.ua/%D0%94%D0%B5%D1%84%D1%96%D1%86%D0%B8%D1%82_%D0%B1%D1%8E%D0%B4%D0%B6%D0%B5%D1%82%D1%83" TargetMode="External"/><Relationship Id="rId4" Type="http://schemas.openxmlformats.org/officeDocument/2006/relationships/hyperlink" Target="http://znaimo.com.ua/%D0%94%D0%B5%D1%80%D0%B6%D0%B0%D0%B2%D0%BD%D0%B8%D0%B9_%D0%B1%D0%BE%D1%80%D0%B3" TargetMode="External"/><Relationship Id="rId9" Type="http://schemas.openxmlformats.org/officeDocument/2006/relationships/hyperlink" Target="http://znaimo.com.ua/%D0%9A%D0%B5%D0%BD%D0%BD%D0%B5%D0%B4%D1%96_%D0%94%D0%B6%D0%BE%D0%BD_%D0%A4%D1%96%D1%86%D0%B4%D0%B6%D0%B5%D1%80%D0%B0%D0%BB%D1%8C%D0%B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1993" TargetMode="External"/><Relationship Id="rId2" Type="http://schemas.openxmlformats.org/officeDocument/2006/relationships/hyperlink" Target="http://znaimo.com.ua/20_%D1%81%D1%96%D1%87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znaimo.com.ua/%D0%93%D0%BE%D0%BC%D0%BE%D1%81%D0%B5%D0%BA%D1%81%D1%83%D0%B0%D0%BB" TargetMode="External"/><Relationship Id="rId4" Type="http://schemas.openxmlformats.org/officeDocument/2006/relationships/hyperlink" Target="http://znaimo.com.ua/%D0%86%D0%BD%D0%B0%D0%B2%D0%B3%D1%83%D1%80%D0%B0%D1%86%D1%96%D1%8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%D0%92%D0%B0%D1%82%D0%B8%D0%BA%D0%B0%D0%BD" TargetMode="External"/><Relationship Id="rId2" Type="http://schemas.openxmlformats.org/officeDocument/2006/relationships/hyperlink" Target="http://znaimo.com.ua/199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znaimo.com.ua/1996" TargetMode="External"/><Relationship Id="rId4" Type="http://schemas.openxmlformats.org/officeDocument/2006/relationships/hyperlink" Target="http://znaimo.com.ua/%D0%9E%D0%9E%D0%9D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znaimo.com.ua/2000" TargetMode="External"/><Relationship Id="rId3" Type="http://schemas.openxmlformats.org/officeDocument/2006/relationships/hyperlink" Target="http://znaimo.com.ua/1996" TargetMode="External"/><Relationship Id="rId7" Type="http://schemas.openxmlformats.org/officeDocument/2006/relationships/hyperlink" Target="http://znaimo.com.ua/%D0%94%D0%B6%D0%BE%D1%80%D0%B4%D0%B6_%D0%91%D1%83%D1%88-%D0%BC%D0%BE%D0%BB%D0%BE%D0%B4%D1%88%D0%B8%D0%B9" TargetMode="External"/><Relationship Id="rId2" Type="http://schemas.openxmlformats.org/officeDocument/2006/relationships/hyperlink" Target="http://znaimo.com.ua/%D0%9B%D0%B5%D0%B2%D1%96%D0%BD%D1%81%D1%8C%D0%BA%D1%96_%D0%9C%D0%BE%D0%BD%D1%96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naimo.com.ua/1998" TargetMode="External"/><Relationship Id="rId5" Type="http://schemas.openxmlformats.org/officeDocument/2006/relationships/hyperlink" Target="http://znaimo.com.ua/%D0%A1%D0%B5%D0%BA%D1%81%D1%83%D0%B0%D0%BB%D1%8C%D0%BD%D0%B8%D0%B9_%D1%81%D0%BA%D0%B0%D0%BD%D0%B4%D0%B0%D0%BB_%D0%9A%D0%BB%D1%96%D0%BD%D1%82%D0%BE%D0%BD%D0%B0_-_%D0%9B%D0%B5%D0%B2%D1%96%D0%BD%D1%81%D1%8C%D0%BA%D1%96" TargetMode="External"/><Relationship Id="rId4" Type="http://schemas.openxmlformats.org/officeDocument/2006/relationships/hyperlink" Target="http://znaimo.com.ua/%D0%86%D0%BC%D0%BF%D1%96%D1%87%D0%BC%D0%B5%D0%BD%D1%82" TargetMode="Externa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3500438"/>
            <a:ext cx="6477000" cy="1828800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Білл Клінтон</a:t>
            </a:r>
            <a:endParaRPr lang="uk-UA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 Підсумки президентства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214346" y="1571612"/>
            <a:ext cx="9358346" cy="3286148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США різко знизили зовнішній борг, безробіття стала незначною. Америка стала лідером в галузі високих</a:t>
            </a:r>
            <a:r>
              <a:rPr lang="en-US" dirty="0" smtClean="0"/>
              <a:t>. </a:t>
            </a:r>
            <a:r>
              <a:rPr lang="uk-UA" dirty="0" smtClean="0"/>
              <a:t>Також його адміністрація </a:t>
            </a:r>
            <a:r>
              <a:rPr lang="uk-UA" dirty="0" err="1" smtClean="0"/>
              <a:t>пролобіювала</a:t>
            </a:r>
            <a:r>
              <a:rPr lang="uk-UA" dirty="0" smtClean="0"/>
              <a:t> заборона випробувань ядерної зброї в усьому світі. Зникнення опору з боку </a:t>
            </a:r>
            <a:r>
              <a:rPr lang="uk-UA" dirty="0" smtClean="0">
                <a:hlinkClick r:id="rId2" tooltip="СРСР"/>
              </a:rPr>
              <a:t>СРСР</a:t>
            </a:r>
            <a:r>
              <a:rPr lang="uk-UA" dirty="0" smtClean="0"/>
              <a:t> полегшило завдання розширення впливу у керівництва США на чолі з Клінтоном і дозволило добитися немислимих досі результатів: Четвертого </a:t>
            </a:r>
            <a:r>
              <a:rPr lang="uk-UA" dirty="0" smtClean="0">
                <a:hlinkClick r:id="rId3" tooltip="Розширення НАТО"/>
              </a:rPr>
              <a:t>розширення НАТО</a:t>
            </a:r>
            <a:r>
              <a:rPr lang="uk-UA" dirty="0" smtClean="0"/>
              <a:t> та відділення Косова і </a:t>
            </a:r>
            <a:r>
              <a:rPr lang="uk-UA" dirty="0" err="1" smtClean="0"/>
              <a:t>Метохії</a:t>
            </a:r>
            <a:r>
              <a:rPr lang="uk-UA" dirty="0" smtClean="0"/>
              <a:t> від Югославії після </a:t>
            </a:r>
            <a:r>
              <a:rPr lang="uk-UA" dirty="0" smtClean="0">
                <a:hlinkClick r:id="rId4" tooltip="Війна НАТО проти Югославії"/>
              </a:rPr>
              <a:t>Війни НАТО проти Югославії</a:t>
            </a:r>
            <a:r>
              <a:rPr lang="uk-UA" dirty="0" smtClean="0"/>
              <a:t> в </a:t>
            </a:r>
            <a:r>
              <a:rPr lang="uk-UA" dirty="0" smtClean="0">
                <a:hlinkClick r:id="rId5" tooltip="1999"/>
              </a:rPr>
              <a:t>1999</a:t>
            </a:r>
            <a:r>
              <a:rPr lang="uk-UA" dirty="0" smtClean="0"/>
              <a:t>. У період президентства Клінтона, США значно знизили обсяг військового втручання в інші країни, у порівнянні з часами </a:t>
            </a:r>
            <a:r>
              <a:rPr lang="uk-UA" dirty="0" smtClean="0">
                <a:hlinkClick r:id="rId6" tooltip="Рональд Рейган"/>
              </a:rPr>
              <a:t>Рейгана</a:t>
            </a:r>
            <a:r>
              <a:rPr lang="uk-UA" dirty="0" smtClean="0"/>
              <a:t> і </a:t>
            </a:r>
            <a:r>
              <a:rPr lang="uk-UA" dirty="0" smtClean="0">
                <a:hlinkClick r:id="rId7" tooltip="Джордж Буш старший"/>
              </a:rPr>
              <a:t>Джорджа </a:t>
            </a:r>
            <a:r>
              <a:rPr lang="uk-UA" dirty="0" err="1" smtClean="0">
                <a:hlinkClick r:id="rId7" tooltip="Джордж Буш старший"/>
              </a:rPr>
              <a:t>Буша-старшого</a:t>
            </a:r>
            <a:r>
              <a:rPr lang="uk-UA" dirty="0" smtClean="0"/>
              <a:t>. На президента-демократа Клінтона американці покладали надії як на реформатора консервативного суспільства США, громадяни розраховували, що Клінтон знизить вплив релігійних конфесій і відновить дослідження в галузі генетики, заморожених республіканцями. Якщо в науці дійсно був ривок, то позиції релігії навпаки сильно зміцнилися, причому активізувалися всілякі деструктивні </a:t>
            </a:r>
            <a:r>
              <a:rPr lang="uk-UA" dirty="0" smtClean="0">
                <a:hlinkClick r:id="rId8" tooltip="Секта"/>
              </a:rPr>
              <a:t>секти</a:t>
            </a:r>
            <a:r>
              <a:rPr lang="uk-UA" dirty="0" smtClean="0"/>
              <a:t>. У травні </a:t>
            </a:r>
            <a:r>
              <a:rPr lang="uk-UA" dirty="0" smtClean="0">
                <a:hlinkClick r:id="rId9" tooltip="2009"/>
              </a:rPr>
              <a:t>2009</a:t>
            </a:r>
            <a:r>
              <a:rPr lang="uk-UA" dirty="0" smtClean="0"/>
              <a:t> сам Клінтон отримав пост спеціального посланника </a:t>
            </a:r>
            <a:r>
              <a:rPr lang="uk-UA" dirty="0" smtClean="0">
                <a:hlinkClick r:id="rId10" tooltip="ООН"/>
              </a:rPr>
              <a:t>ООН</a:t>
            </a:r>
            <a:r>
              <a:rPr lang="uk-UA" dirty="0" smtClean="0"/>
              <a:t> по </a:t>
            </a:r>
            <a:r>
              <a:rPr lang="uk-UA" dirty="0" smtClean="0">
                <a:hlinkClick r:id="rId11" tooltip="Республіка Гаїті"/>
              </a:rPr>
              <a:t>Гаїті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34818" name="Picture 2" descr="http://www.sunhome.ru/UsersGallery/wallpapers/95/611190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3504" y="4500570"/>
            <a:ext cx="3714744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https://encrypted-tbn1.gstatic.com/images?q=tbn:ANd9GcR4naZZRI2ip8Rn8sriX2jVs_mOJ_sUrSJTSHf2UUMmKecGJQPX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28662" y="4686869"/>
            <a:ext cx="3571900" cy="2171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Після президентства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2757494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В останні роки Білл Клінтон веде активну громадську роботу, є членом різних громадських політичних та благодійних організацій, зокрема </a:t>
            </a:r>
            <a:r>
              <a:rPr lang="uk-UA" dirty="0" smtClean="0">
                <a:hlinkClick r:id="rId2" tooltip="Тристороння комісія"/>
              </a:rPr>
              <a:t>Тристоронньої комісії</a:t>
            </a:r>
            <a:r>
              <a:rPr lang="uk-UA" dirty="0" smtClean="0"/>
              <a:t>. Після поразки на </a:t>
            </a:r>
            <a:r>
              <a:rPr lang="uk-UA" dirty="0" err="1" smtClean="0">
                <a:hlinkClick r:id="rId3" tooltip="Праймеріз"/>
              </a:rPr>
              <a:t>праймеріз</a:t>
            </a:r>
            <a:r>
              <a:rPr lang="uk-UA" dirty="0" smtClean="0"/>
              <a:t> подружжя </a:t>
            </a:r>
            <a:r>
              <a:rPr lang="uk-UA" dirty="0" err="1" smtClean="0">
                <a:hlinkClick r:id="rId4" tooltip="Хілларі Клінтон"/>
              </a:rPr>
              <a:t>Хілларі</a:t>
            </a:r>
            <a:r>
              <a:rPr lang="uk-UA" dirty="0" smtClean="0">
                <a:hlinkClick r:id="rId4" tooltip="Хілларі Клінтон"/>
              </a:rPr>
              <a:t> Клінтон</a:t>
            </a:r>
            <a:r>
              <a:rPr lang="uk-UA" dirty="0" smtClean="0"/>
              <a:t> в </a:t>
            </a:r>
            <a:r>
              <a:rPr lang="uk-UA" dirty="0" smtClean="0">
                <a:hlinkClick r:id="rId5" tooltip="2008"/>
              </a:rPr>
              <a:t>2008</a:t>
            </a:r>
            <a:r>
              <a:rPr lang="uk-UA" dirty="0" smtClean="0"/>
              <a:t> активно виступав на підтримку </a:t>
            </a:r>
            <a:r>
              <a:rPr lang="uk-UA" dirty="0" smtClean="0">
                <a:hlinkClick r:id="rId6" tooltip="Барак Обама"/>
              </a:rPr>
              <a:t>Барака </a:t>
            </a:r>
            <a:r>
              <a:rPr lang="uk-UA" dirty="0" err="1" smtClean="0">
                <a:hlinkClick r:id="rId6" tooltip="Барак Обама"/>
              </a:rPr>
              <a:t>Обами</a:t>
            </a:r>
            <a:r>
              <a:rPr lang="uk-UA" dirty="0" smtClean="0"/>
              <a:t>. Після руйнівного </a:t>
            </a:r>
            <a:r>
              <a:rPr lang="uk-UA" dirty="0" smtClean="0">
                <a:hlinkClick r:id="rId7" tooltip="Землетрус на Гаїті (2010)"/>
              </a:rPr>
              <a:t>землетрусу</a:t>
            </a:r>
            <a:r>
              <a:rPr lang="uk-UA" dirty="0" smtClean="0"/>
              <a:t> на </a:t>
            </a:r>
            <a:r>
              <a:rPr lang="uk-UA" dirty="0" smtClean="0">
                <a:hlinkClick r:id="rId8" tooltip="Гаїті (острів)"/>
              </a:rPr>
              <a:t>Гаїті</a:t>
            </a:r>
            <a:r>
              <a:rPr lang="uk-UA" dirty="0" smtClean="0"/>
              <a:t> </a:t>
            </a:r>
            <a:r>
              <a:rPr lang="uk-UA" dirty="0" smtClean="0">
                <a:hlinkClick r:id="rId9" tooltip="12 січня"/>
              </a:rPr>
              <a:t>12 січня</a:t>
            </a:r>
            <a:r>
              <a:rPr lang="uk-UA" dirty="0" smtClean="0"/>
              <a:t> </a:t>
            </a:r>
            <a:r>
              <a:rPr lang="uk-UA" dirty="0" smtClean="0">
                <a:hlinkClick r:id="rId10" tooltip="2010"/>
              </a:rPr>
              <a:t>2010</a:t>
            </a:r>
            <a:r>
              <a:rPr lang="uk-UA" dirty="0" smtClean="0"/>
              <a:t>, Клінтон неодноразово відвідував </a:t>
            </a:r>
            <a:r>
              <a:rPr lang="uk-UA" dirty="0" smtClean="0">
                <a:hlinkClick r:id="rId11" tooltip="Республіка Гаїті"/>
              </a:rPr>
              <a:t>Республіку Гаїті</a:t>
            </a:r>
            <a:r>
              <a:rPr lang="uk-UA" dirty="0" smtClean="0"/>
              <a:t> з метою надання допомоги постраждалим. </a:t>
            </a:r>
            <a:r>
              <a:rPr lang="uk-UA" dirty="0" smtClean="0">
                <a:hlinkClick r:id="rId12" tooltip="3 лютого"/>
              </a:rPr>
              <a:t>3 лютого</a:t>
            </a:r>
            <a:r>
              <a:rPr lang="uk-UA" dirty="0" smtClean="0"/>
              <a:t> 2010 року Генеральний Секретар </a:t>
            </a:r>
            <a:r>
              <a:rPr lang="uk-UA" dirty="0" smtClean="0">
                <a:hlinkClick r:id="rId13" tooltip="ООН"/>
              </a:rPr>
              <a:t>ООН</a:t>
            </a:r>
            <a:r>
              <a:rPr lang="uk-UA" dirty="0" smtClean="0"/>
              <a:t> </a:t>
            </a:r>
            <a:r>
              <a:rPr lang="uk-UA" dirty="0" smtClean="0">
                <a:hlinkClick r:id="rId14" tooltip="Пан Гі Мун"/>
              </a:rPr>
              <a:t>Пан Гі </a:t>
            </a:r>
            <a:r>
              <a:rPr lang="uk-UA" dirty="0" err="1" smtClean="0">
                <a:hlinkClick r:id="rId14" tooltip="Пан Гі Мун"/>
              </a:rPr>
              <a:t>Мун</a:t>
            </a:r>
            <a:r>
              <a:rPr lang="uk-UA" dirty="0" smtClean="0"/>
              <a:t> попросив Клінтона взяти на себе координацію міжнародної допомоги Гаїті. </a:t>
            </a:r>
            <a:r>
              <a:rPr lang="uk-UA" baseline="30000" dirty="0" smtClean="0">
                <a:hlinkClick r:id="rId15"/>
              </a:rPr>
              <a:t>[1]</a:t>
            </a:r>
            <a:endParaRPr lang="uk-UA" dirty="0" smtClean="0"/>
          </a:p>
          <a:p>
            <a:r>
              <a:rPr lang="uk-UA" dirty="0" smtClean="0"/>
              <a:t>11 лютого 2010 Білл Клінтон був терміново госпіталізований в одну з лікарень Нью-Йорка зі скаргою на болі в області серця. 63-річному політику проведена операція по </a:t>
            </a:r>
            <a:r>
              <a:rPr lang="uk-UA" dirty="0" err="1" smtClean="0">
                <a:hlinkClick r:id="rId16" tooltip="Стентування"/>
              </a:rPr>
              <a:t>стентування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pic>
        <p:nvPicPr>
          <p:cNvPr id="36866" name="Picture 2" descr="http://news.mail.ru/prev670x400/pic/5b/19/image13147452_c25e2915876ecfe1cd39ca1d003252ca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71538" y="4071942"/>
            <a:ext cx="6572296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://www.spletnik.ru/img/__post/be/chelsea_ae530c77ef48a92411cac7ca390b6fe9_540_bef5933cd6d4b49e602f7558a040ba7f_6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0" y="2928934"/>
            <a:ext cx="4476750" cy="3714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Сім'я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1257296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Дружина </a:t>
            </a:r>
            <a:r>
              <a:rPr lang="uk-UA" dirty="0" err="1" smtClean="0">
                <a:hlinkClick r:id="rId3" tooltip="Хілларі Клінтон"/>
              </a:rPr>
              <a:t>Хілларі</a:t>
            </a:r>
            <a:r>
              <a:rPr lang="uk-UA" dirty="0" smtClean="0">
                <a:hlinkClick r:id="rId3" tooltip="Хілларі Клінтон"/>
              </a:rPr>
              <a:t> </a:t>
            </a:r>
            <a:r>
              <a:rPr lang="uk-UA" dirty="0" err="1" smtClean="0">
                <a:hlinkClick r:id="rId3" tooltip="Хілларі Клінтон"/>
              </a:rPr>
              <a:t>Родем</a:t>
            </a:r>
            <a:r>
              <a:rPr lang="uk-UA" dirty="0" smtClean="0">
                <a:hlinkClick r:id="rId3" tooltip="Хілларі Клінтон"/>
              </a:rPr>
              <a:t> Клінтон</a:t>
            </a:r>
            <a:r>
              <a:rPr lang="uk-UA" dirty="0" smtClean="0"/>
              <a:t> - </a:t>
            </a:r>
            <a:r>
              <a:rPr lang="uk-UA" dirty="0" err="1" smtClean="0"/>
              <a:t>шістьдесят</a:t>
            </a:r>
            <a:r>
              <a:rPr lang="uk-UA" dirty="0" smtClean="0"/>
              <a:t> сьомому </a:t>
            </a:r>
            <a:r>
              <a:rPr lang="uk-UA" dirty="0" smtClean="0">
                <a:hlinkClick r:id="rId4" tooltip="Держсекретар США"/>
              </a:rPr>
              <a:t>держсекретар США</a:t>
            </a:r>
            <a:r>
              <a:rPr lang="uk-UA" dirty="0" smtClean="0"/>
              <a:t> (з січня 2009 року).</a:t>
            </a:r>
          </a:p>
          <a:p>
            <a:r>
              <a:rPr lang="uk-UA" dirty="0" smtClean="0"/>
              <a:t>Дочка </a:t>
            </a:r>
            <a:r>
              <a:rPr lang="uk-UA" dirty="0" err="1" smtClean="0">
                <a:hlinkClick r:id="rId5" tooltip="Клінтон, Челсі"/>
              </a:rPr>
              <a:t>Челсі</a:t>
            </a:r>
            <a:r>
              <a:rPr lang="uk-UA" dirty="0" smtClean="0">
                <a:hlinkClick r:id="rId5" tooltip="Клінтон, Челсі"/>
              </a:rPr>
              <a:t> Клінтон</a:t>
            </a:r>
            <a:r>
              <a:rPr lang="uk-UA" dirty="0" smtClean="0"/>
              <a:t> (нар. </a:t>
            </a:r>
            <a:r>
              <a:rPr lang="uk-UA" dirty="0" smtClean="0">
                <a:hlinkClick r:id="rId6" tooltip="27 лютого"/>
              </a:rPr>
              <a:t>27 лютого</a:t>
            </a:r>
            <a:r>
              <a:rPr lang="uk-UA" dirty="0" smtClean="0"/>
              <a:t> </a:t>
            </a:r>
            <a:r>
              <a:rPr lang="uk-UA" dirty="0" smtClean="0">
                <a:hlinkClick r:id="rId7" tooltip="1980"/>
              </a:rPr>
              <a:t>1980</a:t>
            </a:r>
            <a:r>
              <a:rPr lang="uk-UA" dirty="0" smtClean="0"/>
              <a:t>). Вийшла заміж у липні 2010 р.</a:t>
            </a:r>
          </a:p>
          <a:p>
            <a:endParaRPr lang="uk-UA" dirty="0"/>
          </a:p>
        </p:txBody>
      </p:sp>
      <p:pic>
        <p:nvPicPr>
          <p:cNvPr id="35842" name="Picture 2" descr="https://encrypted-tbn1.gstatic.com/images?q=tbn:ANd9GcQYjMrrHYrm4zYazJcSSumCpJbuIzqgAR2T9Fq2bW6f7gdtoW4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928934"/>
            <a:ext cx="3929058" cy="3770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http://www.2-999-999.ru/files/file/about/Klinton_Hillary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0" y="2714620"/>
            <a:ext cx="3143272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Нагороди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501222" cy="118585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( </a:t>
            </a:r>
            <a:r>
              <a:rPr lang="ru-RU" dirty="0" err="1" smtClean="0">
                <a:hlinkClick r:id="rId2" tooltip="Чехія"/>
              </a:rPr>
              <a:t>Чехія</a:t>
            </a:r>
            <a:r>
              <a:rPr lang="ru-RU" dirty="0" smtClean="0"/>
              <a:t>, </a:t>
            </a:r>
            <a:r>
              <a:rPr lang="ru-RU" dirty="0" smtClean="0">
                <a:hlinkClick r:id="rId3" tooltip="1998"/>
              </a:rPr>
              <a:t>1998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Гранд-компаньйон</a:t>
            </a:r>
            <a:r>
              <a:rPr lang="ru-RU" dirty="0" smtClean="0"/>
              <a:t> ордену </a:t>
            </a:r>
            <a:r>
              <a:rPr lang="ru-RU" dirty="0" err="1" smtClean="0"/>
              <a:t>Лагоху</a:t>
            </a:r>
            <a:r>
              <a:rPr lang="ru-RU" dirty="0" smtClean="0"/>
              <a:t> ( </a:t>
            </a:r>
            <a:r>
              <a:rPr lang="ru-RU" dirty="0" smtClean="0">
                <a:hlinkClick r:id="rId4" tooltip="Папуа - Нова Гвінея"/>
              </a:rPr>
              <a:t>Папуа - Нова </a:t>
            </a:r>
            <a:r>
              <a:rPr lang="ru-RU" dirty="0" err="1" smtClean="0">
                <a:hlinkClick r:id="rId4" tooltip="Папуа - Нова Гвінея"/>
              </a:rPr>
              <a:t>Гвінея</a:t>
            </a:r>
            <a:r>
              <a:rPr lang="ru-RU" dirty="0" smtClean="0"/>
              <a:t>, </a:t>
            </a:r>
            <a:r>
              <a:rPr lang="ru-RU" dirty="0" smtClean="0">
                <a:hlinkClick r:id="rId5" tooltip="2006"/>
              </a:rPr>
              <a:t>2006</a:t>
            </a:r>
            <a:r>
              <a:rPr lang="ru-RU" dirty="0" smtClean="0"/>
              <a:t>)</a:t>
            </a:r>
          </a:p>
          <a:p>
            <a:r>
              <a:rPr lang="ru-RU" dirty="0" smtClean="0">
                <a:hlinkClick r:id="rId6" tooltip="Орден Доброї Надії"/>
              </a:rPr>
              <a:t>Орден </a:t>
            </a:r>
            <a:r>
              <a:rPr lang="ru-RU" dirty="0" err="1" smtClean="0">
                <a:hlinkClick r:id="rId6" tooltip="Орден Доброї Надії"/>
              </a:rPr>
              <a:t>Доброї</a:t>
            </a:r>
            <a:r>
              <a:rPr lang="ru-RU" dirty="0" smtClean="0">
                <a:hlinkClick r:id="rId6" tooltip="Орден Доброї Надії"/>
              </a:rPr>
              <a:t> </a:t>
            </a:r>
            <a:r>
              <a:rPr lang="ru-RU" dirty="0" err="1" smtClean="0">
                <a:hlinkClick r:id="rId6" tooltip="Орден Доброї Надії"/>
              </a:rPr>
              <a:t>Надії</a:t>
            </a:r>
            <a:r>
              <a:rPr lang="ru-RU" dirty="0" smtClean="0"/>
              <a:t> I </a:t>
            </a:r>
            <a:r>
              <a:rPr lang="ru-RU" dirty="0" err="1" smtClean="0"/>
              <a:t>ступеня</a:t>
            </a:r>
            <a:r>
              <a:rPr lang="ru-RU" dirty="0" smtClean="0"/>
              <a:t> ( </a:t>
            </a:r>
            <a:r>
              <a:rPr lang="ru-RU" dirty="0" smtClean="0">
                <a:hlinkClick r:id="rId7" tooltip="ПАР"/>
              </a:rPr>
              <a:t>ПАР</a:t>
            </a:r>
            <a:r>
              <a:rPr lang="ru-RU" dirty="0" smtClean="0"/>
              <a:t>)</a:t>
            </a:r>
          </a:p>
          <a:p>
            <a:endParaRPr lang="uk-UA" dirty="0"/>
          </a:p>
        </p:txBody>
      </p:sp>
      <p:pic>
        <p:nvPicPr>
          <p:cNvPr id="37890" name="Picture 2" descr="http://upload.wikimedia.org/wikipedia/commons/thumb/7/76/Order_of_St-Olav_(Norway).jpg/200px-Order_of_St-Olav_(Norway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38" y="2857496"/>
            <a:ext cx="2928958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http://znaimo.com.ua/images/rubase_5_778246519_1009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2132" y="3143248"/>
            <a:ext cx="3071834" cy="3379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Цікаві факти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22574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столиці</a:t>
            </a:r>
            <a:r>
              <a:rPr lang="ru-RU" dirty="0" smtClean="0"/>
              <a:t> </a:t>
            </a:r>
            <a:r>
              <a:rPr lang="ru-RU" u="sng" dirty="0" smtClean="0">
                <a:hlinkClick r:id="rId2" tooltip="Республіка Косово"/>
              </a:rPr>
              <a:t>Косово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Пріштіна"/>
              </a:rPr>
              <a:t>Пріштіні</a:t>
            </a:r>
            <a:r>
              <a:rPr lang="ru-RU" dirty="0" smtClean="0"/>
              <a:t>, на центральному </a:t>
            </a:r>
            <a:r>
              <a:rPr lang="ru-RU" dirty="0" err="1" smtClean="0"/>
              <a:t>бульварі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носить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Білла</a:t>
            </a:r>
            <a:r>
              <a:rPr lang="ru-RU" dirty="0" smtClean="0"/>
              <a:t> </a:t>
            </a:r>
            <a:r>
              <a:rPr lang="ru-RU" dirty="0" err="1" smtClean="0"/>
              <a:t>Клінтона</a:t>
            </a:r>
            <a:r>
              <a:rPr lang="ru-RU" dirty="0" smtClean="0"/>
              <a:t>,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 3,5-метровий </a:t>
            </a:r>
            <a:r>
              <a:rPr lang="ru-RU" dirty="0" err="1" smtClean="0">
                <a:hlinkClick r:id="rId4" tooltip="Пам'ятник"/>
              </a:rPr>
              <a:t>пам'ятник</a:t>
            </a:r>
            <a:r>
              <a:rPr lang="ru-RU" dirty="0" smtClean="0"/>
              <a:t>. В </a:t>
            </a:r>
            <a:r>
              <a:rPr lang="ru-RU" dirty="0" err="1" smtClean="0"/>
              <a:t>урочистому</a:t>
            </a:r>
            <a:r>
              <a:rPr lang="ru-RU" dirty="0" smtClean="0"/>
              <a:t> </a:t>
            </a:r>
            <a:r>
              <a:rPr lang="ru-RU" dirty="0" err="1" smtClean="0"/>
              <a:t>відкритті</a:t>
            </a:r>
            <a:r>
              <a:rPr lang="ru-RU" dirty="0" smtClean="0"/>
              <a:t> </a:t>
            </a:r>
            <a:r>
              <a:rPr lang="ru-RU" dirty="0" err="1" smtClean="0"/>
              <a:t>пам'ятника</a:t>
            </a:r>
            <a:r>
              <a:rPr lang="ru-RU" dirty="0" smtClean="0"/>
              <a:t> </a:t>
            </a:r>
            <a:r>
              <a:rPr lang="ru-RU" dirty="0" smtClean="0">
                <a:hlinkClick r:id="rId5" tooltip="1 листопада"/>
              </a:rPr>
              <a:t>1 листопада</a:t>
            </a:r>
            <a:r>
              <a:rPr lang="ru-RU" dirty="0" smtClean="0"/>
              <a:t> </a:t>
            </a:r>
            <a:r>
              <a:rPr lang="ru-RU" dirty="0" smtClean="0">
                <a:hlinkClick r:id="rId6" tooltip="2009"/>
              </a:rPr>
              <a:t>2009</a:t>
            </a:r>
            <a:r>
              <a:rPr lang="ru-RU" dirty="0" smtClean="0"/>
              <a:t> </a:t>
            </a:r>
            <a:r>
              <a:rPr lang="ru-RU" dirty="0" err="1" smtClean="0"/>
              <a:t>особисто</a:t>
            </a:r>
            <a:r>
              <a:rPr lang="ru-RU" dirty="0" smtClean="0"/>
              <a:t> брав участь сам </a:t>
            </a:r>
            <a:r>
              <a:rPr lang="ru-RU" dirty="0" err="1" smtClean="0"/>
              <a:t>Клінтон</a:t>
            </a:r>
            <a:r>
              <a:rPr lang="ru-RU" baseline="30000" dirty="0" smtClean="0">
                <a:hlinkClick r:id="rId7"/>
              </a:rPr>
              <a:t>]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грудні</a:t>
            </a:r>
            <a:r>
              <a:rPr lang="ru-RU" dirty="0" smtClean="0"/>
              <a:t> 2010 року </a:t>
            </a:r>
            <a:r>
              <a:rPr lang="ru-RU" dirty="0" err="1" smtClean="0"/>
              <a:t>організація</a:t>
            </a:r>
            <a:r>
              <a:rPr lang="ru-RU" dirty="0" smtClean="0"/>
              <a:t> " </a:t>
            </a:r>
            <a:r>
              <a:rPr lang="ru-RU" dirty="0" smtClean="0">
                <a:hlinkClick r:id="rId8" tooltip="Люди за етичне поводження з тваринами"/>
              </a:rPr>
              <a:t>Люди за </a:t>
            </a:r>
            <a:r>
              <a:rPr lang="ru-RU" dirty="0" err="1" smtClean="0">
                <a:hlinkClick r:id="rId8" tooltip="Люди за етичне поводження з тваринами"/>
              </a:rPr>
              <a:t>етичне</a:t>
            </a:r>
            <a:r>
              <a:rPr lang="ru-RU" dirty="0" smtClean="0">
                <a:hlinkClick r:id="rId8" tooltip="Люди за етичне поводження з тваринами"/>
              </a:rPr>
              <a:t> </a:t>
            </a:r>
            <a:r>
              <a:rPr lang="ru-RU" dirty="0" err="1" smtClean="0">
                <a:hlinkClick r:id="rId8" tooltip="Люди за етичне поводження з тваринами"/>
              </a:rPr>
              <a:t>поводження</a:t>
            </a:r>
            <a:r>
              <a:rPr lang="ru-RU" dirty="0" smtClean="0">
                <a:hlinkClick r:id="rId8" tooltip="Люди за етичне поводження з тваринами"/>
              </a:rPr>
              <a:t> </a:t>
            </a:r>
            <a:r>
              <a:rPr lang="ru-RU" dirty="0" err="1" smtClean="0">
                <a:hlinkClick r:id="rId8" tooltip="Люди за етичне поводження з тваринами"/>
              </a:rPr>
              <a:t>з</a:t>
            </a:r>
            <a:r>
              <a:rPr lang="ru-RU" dirty="0" smtClean="0">
                <a:hlinkClick r:id="rId8" tooltip="Люди за етичне поводження з тваринами"/>
              </a:rPr>
              <a:t> </a:t>
            </a:r>
            <a:r>
              <a:rPr lang="ru-RU" dirty="0" err="1" smtClean="0">
                <a:hlinkClick r:id="rId8" tooltip="Люди за етичне поводження з тваринами"/>
              </a:rPr>
              <a:t>тваринами</a:t>
            </a:r>
            <a:r>
              <a:rPr lang="ru-RU" dirty="0" smtClean="0"/>
              <a:t> "</a:t>
            </a:r>
            <a:r>
              <a:rPr lang="ru-RU" dirty="0" err="1" smtClean="0"/>
              <a:t>оголосила</a:t>
            </a:r>
            <a:r>
              <a:rPr lang="ru-RU" dirty="0" smtClean="0"/>
              <a:t> </a:t>
            </a:r>
            <a:r>
              <a:rPr lang="ru-RU" dirty="0" err="1" smtClean="0"/>
              <a:t>Білла</a:t>
            </a:r>
            <a:r>
              <a:rPr lang="ru-RU" dirty="0" smtClean="0"/>
              <a:t> </a:t>
            </a:r>
            <a:r>
              <a:rPr lang="ru-RU" dirty="0" err="1" smtClean="0"/>
              <a:t>Клінтона</a:t>
            </a:r>
            <a:r>
              <a:rPr lang="ru-RU" dirty="0" smtClean="0"/>
              <a:t>" Людиною року ".  </a:t>
            </a:r>
            <a:r>
              <a:rPr lang="ru-RU" dirty="0" err="1" smtClean="0"/>
              <a:t>Екс-президент</a:t>
            </a:r>
            <a:r>
              <a:rPr lang="ru-RU" dirty="0" smtClean="0"/>
              <a:t> США </a:t>
            </a:r>
            <a:r>
              <a:rPr lang="ru-RU" dirty="0" err="1" smtClean="0"/>
              <a:t>удостоївся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честі</a:t>
            </a:r>
            <a:r>
              <a:rPr lang="ru-RU" dirty="0" smtClean="0"/>
              <a:t> за те, </a:t>
            </a:r>
            <a:r>
              <a:rPr lang="ru-RU" dirty="0" err="1" smtClean="0"/>
              <a:t>що</a:t>
            </a:r>
            <a:r>
              <a:rPr lang="ru-RU" dirty="0" smtClean="0"/>
              <a:t> "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, </a:t>
            </a:r>
            <a:r>
              <a:rPr lang="ru-RU" dirty="0" err="1" smtClean="0"/>
              <a:t>чарівність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красномовство</a:t>
            </a:r>
            <a:r>
              <a:rPr lang="ru-RU" dirty="0" smtClean="0"/>
              <a:t> для </a:t>
            </a:r>
            <a:r>
              <a:rPr lang="ru-RU" dirty="0" err="1" smtClean="0"/>
              <a:t>пропаганди</a:t>
            </a:r>
            <a:r>
              <a:rPr lang="ru-RU" dirty="0" smtClean="0"/>
              <a:t> </a:t>
            </a:r>
            <a:r>
              <a:rPr lang="ru-RU" dirty="0" err="1" smtClean="0">
                <a:hlinkClick r:id="rId9" tooltip="Веганство"/>
              </a:rPr>
              <a:t>веганскої</a:t>
            </a:r>
            <a:r>
              <a:rPr lang="ru-RU" dirty="0" smtClean="0"/>
              <a:t> </a:t>
            </a:r>
            <a:r>
              <a:rPr lang="ru-RU" dirty="0" err="1" smtClean="0"/>
              <a:t>дієти</a:t>
            </a:r>
            <a:r>
              <a:rPr lang="ru-RU" dirty="0" smtClean="0"/>
              <a:t> "</a:t>
            </a:r>
          </a:p>
          <a:p>
            <a:endParaRPr lang="uk-UA" dirty="0"/>
          </a:p>
        </p:txBody>
      </p:sp>
      <p:pic>
        <p:nvPicPr>
          <p:cNvPr id="38914" name="Picture 2" descr="http://www.versii.com/photos_new/2009/bank_14926_img_200x230_2502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0298" y="3643314"/>
            <a:ext cx="2795379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Ранні роки</a:t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1026" name="Picture 2" descr="Файл:William Jefferson Blythe 19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3214710" cy="5286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 descr="http://pulson.ru/wp-content/uploads/2013/01/Bi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2425" y="114299"/>
            <a:ext cx="4981575" cy="6743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-142900"/>
            <a:ext cx="9144000" cy="7000900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uk-UA" dirty="0" smtClean="0"/>
              <a:t>Вільям Джефферсон </a:t>
            </a:r>
            <a:r>
              <a:rPr lang="uk-UA" dirty="0" err="1" smtClean="0"/>
              <a:t>Блайт</a:t>
            </a:r>
            <a:r>
              <a:rPr lang="uk-UA" dirty="0" smtClean="0"/>
              <a:t> </a:t>
            </a:r>
            <a:r>
              <a:rPr lang="en-US" dirty="0" smtClean="0"/>
              <a:t>III </a:t>
            </a:r>
            <a:r>
              <a:rPr lang="uk-UA" dirty="0" smtClean="0"/>
              <a:t>народився </a:t>
            </a:r>
            <a:r>
              <a:rPr lang="uk-UA" dirty="0" smtClean="0">
                <a:hlinkClick r:id="rId2" tooltip="19 серпня"/>
              </a:rPr>
              <a:t>19 серпня</a:t>
            </a:r>
            <a:r>
              <a:rPr lang="uk-UA" dirty="0" smtClean="0"/>
              <a:t> </a:t>
            </a:r>
            <a:r>
              <a:rPr lang="uk-UA" dirty="0" smtClean="0">
                <a:hlinkClick r:id="rId3" tooltip="1946"/>
              </a:rPr>
              <a:t>1946</a:t>
            </a:r>
            <a:r>
              <a:rPr lang="uk-UA" dirty="0" smtClean="0"/>
              <a:t> в місті </a:t>
            </a:r>
            <a:r>
              <a:rPr lang="uk-UA" dirty="0" err="1" smtClean="0"/>
              <a:t>Хоуп</a:t>
            </a:r>
            <a:r>
              <a:rPr lang="uk-UA" dirty="0" smtClean="0"/>
              <a:t>, штат </a:t>
            </a:r>
            <a:r>
              <a:rPr lang="uk-UA" dirty="0" smtClean="0">
                <a:hlinkClick r:id="rId4" tooltip="Арканзас"/>
              </a:rPr>
              <a:t>Арканзас</a:t>
            </a:r>
            <a:r>
              <a:rPr lang="uk-UA" dirty="0" smtClean="0"/>
              <a:t>. </a:t>
            </a:r>
          </a:p>
          <a:p>
            <a:endParaRPr lang="en-US" dirty="0" smtClean="0"/>
          </a:p>
          <a:p>
            <a:pPr>
              <a:buNone/>
            </a:pPr>
            <a:r>
              <a:rPr lang="uk-UA" dirty="0" smtClean="0"/>
              <a:t>   Вільям загинув в автокатастрофі. Мати Білла після народження дитини повернулася в </a:t>
            </a:r>
            <a:r>
              <a:rPr lang="uk-UA" dirty="0" err="1" smtClean="0">
                <a:hlinkClick r:id="rId5" tooltip="Шрівпорт"/>
              </a:rPr>
              <a:t>Шрівпорт</a:t>
            </a:r>
            <a:r>
              <a:rPr lang="uk-UA" dirty="0" smtClean="0"/>
              <a:t> </a:t>
            </a:r>
            <a:r>
              <a:rPr lang="uk-UA" dirty="0" err="1" smtClean="0"/>
              <a:t>вчитися.Коли</a:t>
            </a:r>
            <a:r>
              <a:rPr lang="uk-UA" dirty="0" smtClean="0"/>
              <a:t> Біллу було 4 роки, мати вийшла заміж за торговця автомобілями </a:t>
            </a:r>
            <a:r>
              <a:rPr lang="uk-UA" dirty="0" err="1" smtClean="0"/>
              <a:t>Роджера</a:t>
            </a:r>
            <a:r>
              <a:rPr lang="uk-UA" dirty="0" smtClean="0"/>
              <a:t> Клінтона. У 1953 році сімейство переїхало до міста Хот </a:t>
            </a:r>
            <a:r>
              <a:rPr lang="uk-UA" dirty="0" err="1" smtClean="0"/>
              <a:t>Спрінгс</a:t>
            </a:r>
            <a:r>
              <a:rPr lang="uk-UA" dirty="0" smtClean="0"/>
              <a:t> там же, в Арканзасі, а в 1956 році у Білла народився брат - </a:t>
            </a:r>
            <a:r>
              <a:rPr lang="uk-UA" dirty="0" err="1" smtClean="0"/>
              <a:t>Роджер</a:t>
            </a:r>
            <a:r>
              <a:rPr lang="uk-UA" dirty="0" smtClean="0"/>
              <a:t> Клінтон. Білл взяв прізвище вітчима, коли йому було 15 років. "</a:t>
            </a:r>
            <a:r>
              <a:rPr lang="uk-UA" dirty="0" err="1" smtClean="0"/>
              <a:t>Блайт</a:t>
            </a:r>
            <a:r>
              <a:rPr lang="uk-UA" dirty="0" smtClean="0"/>
              <a:t>" ( </a:t>
            </a:r>
            <a:r>
              <a:rPr lang="uk-UA" dirty="0" smtClean="0">
                <a:hlinkClick r:id="rId6" tooltip="Англійська мова"/>
              </a:rPr>
              <a:t>англ.</a:t>
            </a:r>
            <a:r>
              <a:rPr lang="uk-UA" dirty="0" smtClean="0"/>
              <a:t> </a:t>
            </a:r>
            <a:r>
              <a:rPr lang="en-US" i="1" dirty="0" smtClean="0"/>
              <a:t>Blight</a:t>
            </a:r>
            <a:r>
              <a:rPr lang="en-US" dirty="0" smtClean="0"/>
              <a:t> ) </a:t>
            </a:r>
            <a:r>
              <a:rPr lang="uk-UA" dirty="0" smtClean="0"/>
              <a:t>Означає "занепад, загибель; деградація". У школі Клінтон був одним з кращих учнів та керівником джаз-бенду, де він грав на </a:t>
            </a:r>
            <a:r>
              <a:rPr lang="uk-UA" dirty="0" smtClean="0">
                <a:hlinkClick r:id="rId7" tooltip="Саксофон"/>
              </a:rPr>
              <a:t>саксофоні</a:t>
            </a:r>
            <a:r>
              <a:rPr lang="uk-UA" dirty="0" smtClean="0"/>
              <a:t>. У липні 1963 року Білл у складі делегації від національної молодіжної організації брав участь у зустрічі з </a:t>
            </a:r>
            <a:r>
              <a:rPr lang="uk-UA" dirty="0" smtClean="0">
                <a:hlinkClick r:id="rId8" tooltip="Кеннеді, Джон Фіцджеральд"/>
              </a:rPr>
              <a:t>Джоном Кеннеді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4071966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Після закінчення школи навчався по черзі в </a:t>
            </a:r>
            <a:r>
              <a:rPr lang="uk-UA" dirty="0" err="1" smtClean="0">
                <a:hlinkClick r:id="rId2" tooltip="Джорджтаунський університет"/>
              </a:rPr>
              <a:t>Джорджтаунському</a:t>
            </a:r>
            <a:r>
              <a:rPr lang="uk-UA" dirty="0" smtClean="0">
                <a:hlinkClick r:id="rId2" tooltip="Джорджтаунський університет"/>
              </a:rPr>
              <a:t> університеті</a:t>
            </a:r>
            <a:r>
              <a:rPr lang="uk-UA" dirty="0" smtClean="0"/>
              <a:t> в </a:t>
            </a:r>
            <a:r>
              <a:rPr lang="uk-UA" dirty="0" smtClean="0">
                <a:hlinkClick r:id="rId3" tooltip="Вашингтон (округ Колумбія)"/>
              </a:rPr>
              <a:t>Вашингтоні</a:t>
            </a:r>
            <a:r>
              <a:rPr lang="uk-UA" dirty="0" smtClean="0"/>
              <a:t>, </a:t>
            </a:r>
            <a:r>
              <a:rPr lang="uk-UA" dirty="0" smtClean="0">
                <a:hlinkClick r:id="rId4" tooltip="Університетський коледж (Оксфорд)"/>
              </a:rPr>
              <a:t>Університетському коледжі (Оксфорд)</a:t>
            </a:r>
            <a:r>
              <a:rPr lang="uk-UA" dirty="0" smtClean="0"/>
              <a:t>, </a:t>
            </a:r>
            <a:r>
              <a:rPr lang="uk-UA" dirty="0" smtClean="0">
                <a:hlinkClick r:id="rId5" tooltip="Єльський університет"/>
              </a:rPr>
              <a:t>Єльському університеті</a:t>
            </a:r>
            <a:r>
              <a:rPr lang="uk-UA" dirty="0" smtClean="0"/>
              <a:t>. Незважаючи на те що сім'я Білла за американськими мірками належала до </a:t>
            </a:r>
            <a:r>
              <a:rPr lang="uk-UA" dirty="0" smtClean="0">
                <a:hlinkClick r:id="rId6" tooltip="Середній клас"/>
              </a:rPr>
              <a:t>середнього класу</a:t>
            </a:r>
            <a:r>
              <a:rPr lang="uk-UA" dirty="0" smtClean="0"/>
              <a:t>, грошей на </a:t>
            </a:r>
            <a:endParaRPr lang="en-US" dirty="0" smtClean="0"/>
          </a:p>
          <a:p>
            <a:endParaRPr lang="en-US" dirty="0" smtClean="0"/>
          </a:p>
          <a:p>
            <a:r>
              <a:rPr lang="uk-UA" dirty="0" smtClean="0"/>
              <a:t>навчання в престижному університеті у його батьків не було, а вітчим вже серйозно до того часу страждав </a:t>
            </a:r>
            <a:r>
              <a:rPr lang="uk-UA" dirty="0" smtClean="0">
                <a:hlinkClick r:id="rId7" tooltip="Алкоголізм"/>
              </a:rPr>
              <a:t>алкоголізмом</a:t>
            </a:r>
            <a:r>
              <a:rPr lang="uk-UA" dirty="0" smtClean="0"/>
              <a:t>, і Білл справлявся сам. Отримував підвищену стипендію, працював на трьох роботах одночасно. В </a:t>
            </a:r>
            <a:r>
              <a:rPr lang="uk-UA" dirty="0" smtClean="0">
                <a:hlinkClick r:id="rId5" tooltip="Єльський університет"/>
              </a:rPr>
              <a:t>Єльському університеті</a:t>
            </a:r>
            <a:r>
              <a:rPr lang="uk-UA" dirty="0" smtClean="0"/>
              <a:t>, який він закінчив в 1973 році, він познайомився з </a:t>
            </a:r>
            <a:r>
              <a:rPr lang="uk-UA" dirty="0" err="1" smtClean="0">
                <a:hlinkClick r:id="rId8" tooltip="Клінтон, Хілларі"/>
              </a:rPr>
              <a:t>Хілларі</a:t>
            </a:r>
            <a:r>
              <a:rPr lang="uk-UA" dirty="0" smtClean="0">
                <a:hlinkClick r:id="rId8" tooltip="Клінтон, Хілларі"/>
              </a:rPr>
              <a:t> </a:t>
            </a:r>
            <a:r>
              <a:rPr lang="uk-UA" dirty="0" err="1" smtClean="0">
                <a:hlinkClick r:id="rId8" tooltip="Клінтон, Хілларі"/>
              </a:rPr>
              <a:t>Родем</a:t>
            </a:r>
            <a:r>
              <a:rPr lang="uk-UA" dirty="0" smtClean="0"/>
              <a:t>, на якій 11 жовтня 1975 одружився. Після закінчення університету Білл недовго викладав в юридичному інституті </a:t>
            </a:r>
            <a:r>
              <a:rPr lang="uk-UA" dirty="0" err="1" smtClean="0"/>
              <a:t>арканзаський</a:t>
            </a:r>
            <a:r>
              <a:rPr lang="uk-UA" dirty="0" smtClean="0"/>
              <a:t> університету в </a:t>
            </a:r>
            <a:r>
              <a:rPr lang="uk-UA" dirty="0" err="1" smtClean="0"/>
              <a:t>Файеттвілле</a:t>
            </a:r>
            <a:r>
              <a:rPr lang="uk-UA" dirty="0" smtClean="0"/>
              <a:t>. </a:t>
            </a:r>
            <a:endParaRPr lang="uk-UA" dirty="0"/>
          </a:p>
        </p:txBody>
      </p:sp>
      <p:pic>
        <p:nvPicPr>
          <p:cNvPr id="27650" name="Picture 2" descr="http://epoch-abroad.com/sites/default/files/styles/large/public/Georgetown_University.jpg?itok=GnTPcCh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857628"/>
            <a:ext cx="335755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ridoe.net/wp-content/uploads/2013/01/oxfor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3857628"/>
            <a:ext cx="295277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://upload.wikimedia.org/wikipedia/commons/3/39/Sterling_Memorial_Library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29290" y="3857628"/>
            <a:ext cx="321471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Губернатор Арканзасу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61501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 </a:t>
            </a:r>
            <a:r>
              <a:rPr lang="ru-RU" dirty="0" smtClean="0">
                <a:hlinkClick r:id="rId2" tooltip="1974"/>
              </a:rPr>
              <a:t>1974</a:t>
            </a:r>
            <a:r>
              <a:rPr lang="ru-RU" dirty="0" smtClean="0"/>
              <a:t> </a:t>
            </a:r>
            <a:r>
              <a:rPr lang="ru-RU" dirty="0" err="1" smtClean="0"/>
              <a:t>Білл</a:t>
            </a:r>
            <a:r>
              <a:rPr lang="ru-RU" dirty="0" smtClean="0"/>
              <a:t> у </a:t>
            </a:r>
            <a:r>
              <a:rPr lang="ru-RU" dirty="0" err="1" smtClean="0"/>
              <a:t>віці</a:t>
            </a:r>
            <a:r>
              <a:rPr lang="ru-RU" dirty="0" smtClean="0"/>
              <a:t> 28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балотувався</a:t>
            </a:r>
            <a:r>
              <a:rPr lang="ru-RU" dirty="0" smtClean="0"/>
              <a:t> в </a:t>
            </a:r>
            <a:r>
              <a:rPr lang="ru-RU" dirty="0" err="1" smtClean="0">
                <a:hlinkClick r:id="rId3" tooltip="Конгресмен"/>
              </a:rPr>
              <a:t>конгресмени</a:t>
            </a:r>
            <a:r>
              <a:rPr lang="ru-RU" dirty="0" smtClean="0"/>
              <a:t> 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рідного</a:t>
            </a:r>
            <a:r>
              <a:rPr lang="ru-RU" dirty="0" smtClean="0"/>
              <a:t> штату </a:t>
            </a:r>
            <a:r>
              <a:rPr lang="ru-RU" dirty="0" smtClean="0">
                <a:hlinkClick r:id="rId4" tooltip="Арканзас"/>
              </a:rPr>
              <a:t>Арканзас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програв</a:t>
            </a:r>
            <a:r>
              <a:rPr lang="ru-RU" dirty="0" smtClean="0"/>
              <a:t>. В </a:t>
            </a:r>
            <a:r>
              <a:rPr lang="ru-RU" dirty="0" smtClean="0">
                <a:hlinkClick r:id="rId5" tooltip="1978"/>
              </a:rPr>
              <a:t>1978</a:t>
            </a:r>
            <a:r>
              <a:rPr lang="ru-RU" dirty="0" smtClean="0"/>
              <a:t> </a:t>
            </a:r>
            <a:r>
              <a:rPr lang="ru-RU" dirty="0" err="1" smtClean="0"/>
              <a:t>перемагає</a:t>
            </a:r>
            <a:r>
              <a:rPr lang="ru-RU" dirty="0" smtClean="0"/>
              <a:t> на </a:t>
            </a:r>
            <a:r>
              <a:rPr lang="ru-RU" dirty="0" err="1" smtClean="0"/>
              <a:t>губернаторських</a:t>
            </a:r>
            <a:r>
              <a:rPr lang="ru-RU" dirty="0" smtClean="0"/>
              <a:t> </a:t>
            </a:r>
            <a:r>
              <a:rPr lang="ru-RU" dirty="0" err="1" smtClean="0"/>
              <a:t>виборах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наймолодшим</a:t>
            </a:r>
            <a:r>
              <a:rPr lang="ru-RU" dirty="0" smtClean="0"/>
              <a:t> </a:t>
            </a:r>
            <a:r>
              <a:rPr lang="ru-RU" dirty="0" smtClean="0">
                <a:hlinkClick r:id="rId6" tooltip="Губернатор"/>
              </a:rPr>
              <a:t>губернатором</a:t>
            </a:r>
            <a:r>
              <a:rPr lang="ru-RU" dirty="0" smtClean="0"/>
              <a:t> штату в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(у 32 роки). </a:t>
            </a:r>
            <a:r>
              <a:rPr lang="ru-RU" dirty="0" err="1" smtClean="0"/>
              <a:t>Зробивши</a:t>
            </a:r>
            <a:r>
              <a:rPr lang="ru-RU" dirty="0" smtClean="0"/>
              <a:t> </a:t>
            </a:r>
            <a:r>
              <a:rPr lang="ru-RU" dirty="0" err="1" smtClean="0"/>
              <a:t>наголос</a:t>
            </a:r>
            <a:r>
              <a:rPr lang="ru-RU" dirty="0" smtClean="0"/>
              <a:t> на </a:t>
            </a:r>
            <a:r>
              <a:rPr lang="ru-RU" dirty="0" err="1" smtClean="0"/>
              <a:t>сприяння</a:t>
            </a:r>
            <a:r>
              <a:rPr lang="ru-RU" dirty="0" smtClean="0"/>
              <a:t> </a:t>
            </a:r>
            <a:r>
              <a:rPr lang="ru-RU" dirty="0" err="1" smtClean="0"/>
              <a:t>підприємництву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підйом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, </a:t>
            </a:r>
            <a:r>
              <a:rPr lang="ru-RU" dirty="0" err="1" smtClean="0"/>
              <a:t>Клінтон</a:t>
            </a:r>
            <a:r>
              <a:rPr lang="ru-RU" dirty="0" smtClean="0"/>
              <a:t> за 11 </a:t>
            </a:r>
            <a:r>
              <a:rPr lang="ru-RU" dirty="0" err="1" smtClean="0"/>
              <a:t>років</a:t>
            </a:r>
            <a:r>
              <a:rPr lang="ru-RU" dirty="0" smtClean="0"/>
              <a:t> губернаторства </a:t>
            </a:r>
            <a:r>
              <a:rPr lang="ru-RU" dirty="0" err="1" smtClean="0"/>
              <a:t>серйозно</a:t>
            </a:r>
            <a:r>
              <a:rPr lang="ru-RU" dirty="0" smtClean="0"/>
              <a:t> </a:t>
            </a:r>
            <a:r>
              <a:rPr lang="ru-RU" dirty="0" err="1" smtClean="0"/>
              <a:t>підвищив</a:t>
            </a:r>
            <a:r>
              <a:rPr lang="ru-RU" dirty="0" smtClean="0"/>
              <a:t> доходи штату,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відсталих</a:t>
            </a:r>
            <a:r>
              <a:rPr lang="ru-RU" dirty="0" smtClean="0"/>
              <a:t> у США; а </a:t>
            </a:r>
            <a:r>
              <a:rPr lang="ru-RU" dirty="0" err="1" smtClean="0"/>
              <a:t>його</a:t>
            </a:r>
            <a:r>
              <a:rPr lang="ru-RU" dirty="0" smtClean="0"/>
              <a:t> дружина </a:t>
            </a:r>
            <a:r>
              <a:rPr lang="ru-RU" dirty="0" err="1" smtClean="0"/>
              <a:t>Хілларі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проявляла себе в </a:t>
            </a:r>
            <a:r>
              <a:rPr lang="ru-RU" dirty="0" err="1" smtClean="0"/>
              <a:t>суспільному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 - вона </a:t>
            </a:r>
            <a:r>
              <a:rPr lang="ru-RU" dirty="0" err="1" smtClean="0"/>
              <a:t>займалася</a:t>
            </a:r>
            <a:r>
              <a:rPr lang="ru-RU" dirty="0" smtClean="0"/>
              <a:t> </a:t>
            </a:r>
            <a:r>
              <a:rPr lang="ru-RU" dirty="0" err="1" smtClean="0"/>
              <a:t>захистом</a:t>
            </a:r>
            <a:r>
              <a:rPr lang="ru-RU" dirty="0" smtClean="0"/>
              <a:t> прав </a:t>
            </a:r>
            <a:r>
              <a:rPr lang="ru-RU" dirty="0" err="1" smtClean="0"/>
              <a:t>дітей</a:t>
            </a:r>
            <a:r>
              <a:rPr lang="ru-RU" dirty="0" smtClean="0"/>
              <a:t> та </a:t>
            </a:r>
            <a:r>
              <a:rPr lang="ru-RU" dirty="0" err="1" smtClean="0"/>
              <a:t>сім'ї</a:t>
            </a:r>
            <a:r>
              <a:rPr lang="ru-RU" dirty="0" smtClean="0"/>
              <a:t> в </a:t>
            </a:r>
            <a:r>
              <a:rPr lang="ru-RU" dirty="0" err="1" smtClean="0"/>
              <a:t>Арканзасі</a:t>
            </a:r>
            <a:r>
              <a:rPr lang="ru-RU" dirty="0" smtClean="0"/>
              <a:t>.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найважливіших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 губернатор </a:t>
            </a:r>
            <a:r>
              <a:rPr lang="ru-RU" dirty="0" err="1" smtClean="0"/>
              <a:t>Клінтон</a:t>
            </a:r>
            <a:r>
              <a:rPr lang="ru-RU" dirty="0" smtClean="0"/>
              <a:t> </a:t>
            </a:r>
            <a:r>
              <a:rPr lang="ru-RU" dirty="0" err="1" smtClean="0"/>
              <a:t>вважав</a:t>
            </a:r>
            <a:r>
              <a:rPr lang="ru-RU" dirty="0" smtClean="0"/>
              <a:t> </a:t>
            </a:r>
            <a:r>
              <a:rPr lang="ru-RU" dirty="0" err="1" smtClean="0"/>
              <a:t>доступність</a:t>
            </a:r>
            <a:r>
              <a:rPr lang="ru-RU" dirty="0" smtClean="0"/>
              <a:t> </a:t>
            </a:r>
            <a:r>
              <a:rPr lang="ru-RU" dirty="0" err="1" smtClean="0"/>
              <a:t>якісної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для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 штату,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доходу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завданням</a:t>
            </a:r>
            <a:r>
              <a:rPr lang="ru-RU" dirty="0" smtClean="0"/>
              <a:t> </a:t>
            </a:r>
            <a:r>
              <a:rPr lang="ru-RU" dirty="0" err="1" smtClean="0"/>
              <a:t>Клінтон</a:t>
            </a:r>
            <a:r>
              <a:rPr lang="ru-RU" dirty="0" smtClean="0"/>
              <a:t> </a:t>
            </a:r>
            <a:r>
              <a:rPr lang="ru-RU" dirty="0" err="1" smtClean="0"/>
              <a:t>успішно</a:t>
            </a:r>
            <a:endParaRPr lang="ru-RU" dirty="0" smtClean="0"/>
          </a:p>
          <a:p>
            <a:r>
              <a:rPr lang="ru-RU" dirty="0" err="1" smtClean="0"/>
              <a:t>Наприкінці</a:t>
            </a:r>
            <a:r>
              <a:rPr lang="ru-RU" dirty="0" smtClean="0"/>
              <a:t> 80-х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отримане</a:t>
            </a:r>
            <a:r>
              <a:rPr lang="ru-RU" dirty="0" smtClean="0"/>
              <a:t> в 1986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в </a:t>
            </a:r>
            <a:r>
              <a:rPr lang="ru-RU" dirty="0" err="1" smtClean="0"/>
              <a:t>конгресі</a:t>
            </a:r>
            <a:r>
              <a:rPr lang="ru-RU" dirty="0" smtClean="0"/>
              <a:t>, Демократична </a:t>
            </a:r>
            <a:r>
              <a:rPr lang="ru-RU" dirty="0" err="1" smtClean="0"/>
              <a:t>партія</a:t>
            </a:r>
            <a:r>
              <a:rPr lang="ru-RU" dirty="0" smtClean="0"/>
              <a:t> США </a:t>
            </a:r>
            <a:r>
              <a:rPr lang="ru-RU" dirty="0" err="1" smtClean="0"/>
              <a:t>втратила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електорату</a:t>
            </a:r>
            <a:r>
              <a:rPr lang="ru-RU" dirty="0" smtClean="0"/>
              <a:t> -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білих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. Губернатор Арканзасу </a:t>
            </a:r>
            <a:r>
              <a:rPr lang="ru-RU" dirty="0" err="1" smtClean="0"/>
              <a:t>Білл</a:t>
            </a:r>
            <a:r>
              <a:rPr lang="ru-RU" dirty="0" smtClean="0"/>
              <a:t> </a:t>
            </a:r>
            <a:r>
              <a:rPr lang="ru-RU" dirty="0" err="1" smtClean="0"/>
              <a:t>Клінтон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лідерів</a:t>
            </a:r>
            <a:r>
              <a:rPr lang="ru-RU" dirty="0" smtClean="0"/>
              <a:t> "</a:t>
            </a:r>
            <a:r>
              <a:rPr lang="ru-RU" dirty="0" err="1" smtClean="0"/>
              <a:t>південних</a:t>
            </a:r>
            <a:r>
              <a:rPr lang="ru-RU" dirty="0" smtClean="0"/>
              <a:t> </a:t>
            </a:r>
            <a:r>
              <a:rPr lang="ru-RU" dirty="0" err="1" smtClean="0"/>
              <a:t>демократів</a:t>
            </a:r>
            <a:r>
              <a:rPr lang="ru-RU" dirty="0" smtClean="0"/>
              <a:t>" (у </a:t>
            </a:r>
            <a:r>
              <a:rPr lang="ru-RU" dirty="0" err="1" smtClean="0"/>
              <a:t>південних</a:t>
            </a:r>
            <a:r>
              <a:rPr lang="ru-RU" dirty="0" smtClean="0"/>
              <a:t> штатах </a:t>
            </a:r>
            <a:r>
              <a:rPr lang="ru-RU" dirty="0" err="1" smtClean="0"/>
              <a:t>демократи</a:t>
            </a:r>
            <a:r>
              <a:rPr lang="ru-RU" dirty="0" smtClean="0"/>
              <a:t> не </a:t>
            </a:r>
            <a:r>
              <a:rPr lang="ru-RU" dirty="0" err="1" smtClean="0"/>
              <a:t>популярні</a:t>
            </a:r>
            <a:r>
              <a:rPr lang="ru-RU" dirty="0" smtClean="0"/>
              <a:t>), </a:t>
            </a:r>
            <a:r>
              <a:rPr lang="ru-RU" dirty="0" err="1" smtClean="0"/>
              <a:t>які</a:t>
            </a:r>
            <a:r>
              <a:rPr lang="ru-RU" dirty="0" smtClean="0"/>
              <a:t> ставили на </a:t>
            </a:r>
            <a:r>
              <a:rPr lang="ru-RU" dirty="0" err="1" smtClean="0"/>
              <a:t>чільне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 </a:t>
            </a:r>
            <a:r>
              <a:rPr lang="ru-RU" dirty="0" err="1" smtClean="0">
                <a:hlinkClick r:id="rId7" tooltip="Лібералізація"/>
              </a:rPr>
              <a:t>лібералізацію</a:t>
            </a:r>
            <a:r>
              <a:rPr lang="ru-RU" dirty="0" smtClean="0"/>
              <a:t>, яка мала </a:t>
            </a:r>
            <a:r>
              <a:rPr lang="ru-RU" dirty="0" err="1" smtClean="0"/>
              <a:t>вирішальне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у </a:t>
            </a:r>
            <a:r>
              <a:rPr lang="ru-RU" dirty="0" err="1" smtClean="0"/>
              <a:t>піднесенні</a:t>
            </a:r>
            <a:r>
              <a:rPr lang="ru-RU" dirty="0" smtClean="0"/>
              <a:t> Арканзасу,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властивий</a:t>
            </a:r>
            <a:r>
              <a:rPr lang="ru-RU" dirty="0" smtClean="0"/>
              <a:t> </a:t>
            </a:r>
            <a:r>
              <a:rPr lang="ru-RU" dirty="0" err="1" smtClean="0"/>
              <a:t>республіканцям</a:t>
            </a:r>
            <a:r>
              <a:rPr lang="ru-RU" dirty="0" smtClean="0"/>
              <a:t> </a:t>
            </a:r>
            <a:r>
              <a:rPr lang="ru-RU" dirty="0" smtClean="0">
                <a:hlinkClick r:id="rId8" tooltip="Прагматизм"/>
              </a:rPr>
              <a:t>прагматизм</a:t>
            </a:r>
            <a:r>
              <a:rPr lang="ru-RU" dirty="0" smtClean="0"/>
              <a:t>. </a:t>
            </a:r>
            <a:endParaRPr lang="uk-UA" dirty="0"/>
          </a:p>
        </p:txBody>
      </p:sp>
      <p:pic>
        <p:nvPicPr>
          <p:cNvPr id="29698" name="Picture 2" descr="http://us-america.ru/images/states/arkansas/flag_of_arkansa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5" y="-1"/>
            <a:ext cx="2571736" cy="1285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kachkanar.net/uploads/images/00/00/15/2012/03/03/52d7e68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1" y="1643050"/>
            <a:ext cx="2762268" cy="5214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 Президентські вибори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6929454" cy="535782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3 </a:t>
            </a:r>
            <a:r>
              <a:rPr lang="ru-RU" dirty="0" err="1" smtClean="0"/>
              <a:t>жовтня</a:t>
            </a:r>
            <a:r>
              <a:rPr lang="ru-RU" dirty="0" smtClean="0"/>
              <a:t> 1991 </a:t>
            </a:r>
            <a:r>
              <a:rPr lang="ru-RU" dirty="0" err="1" smtClean="0"/>
              <a:t>Білл</a:t>
            </a:r>
            <a:r>
              <a:rPr lang="ru-RU" dirty="0" smtClean="0"/>
              <a:t> </a:t>
            </a:r>
            <a:r>
              <a:rPr lang="ru-RU" dirty="0" err="1" smtClean="0"/>
              <a:t>Клінтон</a:t>
            </a:r>
            <a:r>
              <a:rPr lang="ru-RU" dirty="0" smtClean="0"/>
              <a:t> </a:t>
            </a:r>
            <a:r>
              <a:rPr lang="ru-RU" dirty="0" err="1" smtClean="0"/>
              <a:t>висунув</a:t>
            </a:r>
            <a:r>
              <a:rPr lang="ru-RU" dirty="0" smtClean="0"/>
              <a:t> свою кандидатуру на пост президента США.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передвиборної</a:t>
            </a:r>
            <a:r>
              <a:rPr lang="ru-RU" dirty="0" smtClean="0"/>
              <a:t> </a:t>
            </a:r>
            <a:r>
              <a:rPr lang="ru-RU" dirty="0" err="1" smtClean="0"/>
              <a:t>кампанії</a:t>
            </a:r>
            <a:r>
              <a:rPr lang="ru-RU" dirty="0" smtClean="0"/>
              <a:t> упор </a:t>
            </a:r>
            <a:r>
              <a:rPr lang="ru-RU" dirty="0" err="1" smtClean="0"/>
              <a:t>робився</a:t>
            </a:r>
            <a:r>
              <a:rPr lang="ru-RU" dirty="0" smtClean="0"/>
              <a:t> на </a:t>
            </a:r>
            <a:r>
              <a:rPr lang="ru-RU" dirty="0" err="1" smtClean="0"/>
              <a:t>неважливе</a:t>
            </a:r>
            <a:r>
              <a:rPr lang="ru-RU" dirty="0" smtClean="0"/>
              <a:t> </a:t>
            </a:r>
            <a:r>
              <a:rPr lang="ru-RU" dirty="0" err="1" smtClean="0"/>
              <a:t>економічний</a:t>
            </a:r>
            <a:r>
              <a:rPr lang="ru-RU" dirty="0" smtClean="0"/>
              <a:t> стан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12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правління</a:t>
            </a:r>
            <a:r>
              <a:rPr lang="ru-RU" dirty="0" smtClean="0"/>
              <a:t> </a:t>
            </a:r>
            <a:r>
              <a:rPr lang="ru-RU" dirty="0" err="1" smtClean="0"/>
              <a:t>республіканців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зокрема</a:t>
            </a:r>
            <a:r>
              <a:rPr lang="ru-RU" dirty="0" smtClean="0"/>
              <a:t> </a:t>
            </a:r>
            <a:r>
              <a:rPr lang="ru-RU" dirty="0" smtClean="0">
                <a:hlinkClick r:id="rId3" tooltip="Буш, Джордж Герберт Уокер"/>
              </a:rPr>
              <a:t>Джорджа Буша-старшого</a:t>
            </a:r>
            <a:r>
              <a:rPr lang="ru-RU" dirty="0" smtClean="0"/>
              <a:t>. </a:t>
            </a:r>
            <a:r>
              <a:rPr lang="ru-RU" dirty="0" err="1" smtClean="0"/>
              <a:t>Величезний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Державний борг"/>
              </a:rPr>
              <a:t>державний</a:t>
            </a:r>
            <a:r>
              <a:rPr lang="ru-RU" dirty="0" smtClean="0">
                <a:hlinkClick r:id="rId4" tooltip="Державний борг"/>
              </a:rPr>
              <a:t> борг</a:t>
            </a:r>
            <a:r>
              <a:rPr lang="ru-RU" dirty="0" smtClean="0"/>
              <a:t>, </a:t>
            </a:r>
            <a:r>
              <a:rPr lang="ru-RU" dirty="0" err="1" smtClean="0">
                <a:hlinkClick r:id="rId5" tooltip="Дефіцит бюджету"/>
              </a:rPr>
              <a:t>дефіцит</a:t>
            </a:r>
            <a:r>
              <a:rPr lang="ru-RU" dirty="0" smtClean="0">
                <a:hlinkClick r:id="rId5" tooltip="Дефіцит бюджету"/>
              </a:rPr>
              <a:t> бюджету</a:t>
            </a:r>
            <a:r>
              <a:rPr lang="ru-RU" dirty="0" smtClean="0"/>
              <a:t>,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безробіття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інфляція</a:t>
            </a:r>
            <a:r>
              <a:rPr lang="ru-RU" dirty="0" smtClean="0"/>
              <a:t>, дозволили </a:t>
            </a:r>
            <a:r>
              <a:rPr lang="ru-RU" dirty="0" err="1" smtClean="0"/>
              <a:t>Біллу</a:t>
            </a:r>
            <a:r>
              <a:rPr lang="ru-RU" dirty="0" smtClean="0"/>
              <a:t> </a:t>
            </a:r>
            <a:r>
              <a:rPr lang="ru-RU" dirty="0" err="1" smtClean="0"/>
              <a:t>Клінтону</a:t>
            </a:r>
            <a:r>
              <a:rPr lang="ru-RU" dirty="0" smtClean="0"/>
              <a:t> </a:t>
            </a:r>
            <a:r>
              <a:rPr lang="ru-RU" dirty="0" err="1" smtClean="0"/>
              <a:t>проводити</a:t>
            </a:r>
            <a:r>
              <a:rPr lang="ru-RU" dirty="0" smtClean="0"/>
              <a:t> свою </a:t>
            </a:r>
            <a:r>
              <a:rPr lang="ru-RU" dirty="0" err="1" smtClean="0"/>
              <a:t>передвиборчу</a:t>
            </a:r>
            <a:r>
              <a:rPr lang="ru-RU" dirty="0" smtClean="0"/>
              <a:t> </a:t>
            </a:r>
            <a:r>
              <a:rPr lang="ru-RU" dirty="0" err="1" smtClean="0"/>
              <a:t>компанію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гаслом</a:t>
            </a:r>
            <a:r>
              <a:rPr lang="ru-RU" dirty="0" smtClean="0"/>
              <a:t> "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економіка</a:t>
            </a:r>
            <a:r>
              <a:rPr lang="ru-RU" dirty="0" smtClean="0"/>
              <a:t>, дурник", </a:t>
            </a:r>
            <a:r>
              <a:rPr lang="ru-RU" dirty="0" err="1" smtClean="0"/>
              <a:t>зверненим</a:t>
            </a:r>
            <a:r>
              <a:rPr lang="ru-RU" dirty="0" smtClean="0"/>
              <a:t> в </a:t>
            </a:r>
            <a:r>
              <a:rPr lang="ru-RU" dirty="0" err="1" smtClean="0"/>
              <a:t>кінцевому</a:t>
            </a:r>
            <a:r>
              <a:rPr lang="ru-RU" dirty="0" smtClean="0"/>
              <a:t> </a:t>
            </a:r>
            <a:r>
              <a:rPr lang="ru-RU" dirty="0" err="1" smtClean="0"/>
              <a:t>підсумку</a:t>
            </a:r>
            <a:r>
              <a:rPr lang="ru-RU" dirty="0" smtClean="0"/>
              <a:t> до чинного президента Бушу. І тут демократам </a:t>
            </a:r>
            <a:r>
              <a:rPr lang="ru-RU" dirty="0" err="1" smtClean="0"/>
              <a:t>допоміг</a:t>
            </a:r>
            <a:r>
              <a:rPr lang="ru-RU" dirty="0" smtClean="0"/>
              <a:t> </a:t>
            </a:r>
            <a:r>
              <a:rPr lang="ru-RU" dirty="0" err="1" smtClean="0"/>
              <a:t>незалежний</a:t>
            </a:r>
            <a:r>
              <a:rPr lang="ru-RU" dirty="0" smtClean="0"/>
              <a:t> кандидат </a:t>
            </a:r>
            <a:r>
              <a:rPr lang="ru-RU" dirty="0" smtClean="0">
                <a:hlinkClick r:id="rId6" tooltip="Росс Перо"/>
              </a:rPr>
              <a:t>Росс Перо</a:t>
            </a:r>
            <a:r>
              <a:rPr lang="ru-RU" dirty="0" smtClean="0"/>
              <a:t>, до </a:t>
            </a:r>
            <a:r>
              <a:rPr lang="ru-RU" dirty="0" err="1" smtClean="0"/>
              <a:t>речі</a:t>
            </a:r>
            <a:r>
              <a:rPr lang="ru-RU" dirty="0" smtClean="0"/>
              <a:t>,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техасець</a:t>
            </a:r>
            <a:r>
              <a:rPr lang="ru-RU" dirty="0" smtClean="0"/>
              <a:t> (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звинувачують</a:t>
            </a:r>
            <a:r>
              <a:rPr lang="ru-RU" dirty="0" smtClean="0"/>
              <a:t> </a:t>
            </a:r>
            <a:r>
              <a:rPr lang="ru-RU" dirty="0" err="1" smtClean="0"/>
              <a:t>політологи</a:t>
            </a:r>
            <a:r>
              <a:rPr lang="ru-RU" dirty="0" smtClean="0"/>
              <a:t> у </a:t>
            </a:r>
            <a:r>
              <a:rPr lang="ru-RU" dirty="0" err="1" smtClean="0"/>
              <a:t>поразці</a:t>
            </a:r>
            <a:r>
              <a:rPr lang="ru-RU" dirty="0" smtClean="0"/>
              <a:t> Буша). У </a:t>
            </a:r>
            <a:r>
              <a:rPr lang="ru-RU" dirty="0" err="1" smtClean="0"/>
              <a:t>підсумку</a:t>
            </a:r>
            <a:r>
              <a:rPr lang="ru-RU" dirty="0" smtClean="0"/>
              <a:t> </a:t>
            </a:r>
            <a:r>
              <a:rPr lang="ru-RU" dirty="0" err="1" smtClean="0"/>
              <a:t>впевнено</a:t>
            </a:r>
            <a:r>
              <a:rPr lang="ru-RU" dirty="0" smtClean="0"/>
              <a:t> </a:t>
            </a:r>
            <a:r>
              <a:rPr lang="ru-RU" dirty="0" err="1" smtClean="0"/>
              <a:t>переміг</a:t>
            </a:r>
            <a:r>
              <a:rPr lang="ru-RU" dirty="0" smtClean="0"/>
              <a:t> </a:t>
            </a:r>
            <a:r>
              <a:rPr lang="ru-RU" dirty="0" err="1" smtClean="0"/>
              <a:t>Білл</a:t>
            </a:r>
            <a:r>
              <a:rPr lang="ru-RU" dirty="0" smtClean="0"/>
              <a:t> </a:t>
            </a:r>
            <a:r>
              <a:rPr lang="ru-RU" dirty="0" err="1" smtClean="0"/>
              <a:t>Клінтон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парі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балотувався</a:t>
            </a:r>
            <a:r>
              <a:rPr lang="ru-RU" dirty="0" smtClean="0"/>
              <a:t> в </a:t>
            </a:r>
            <a:r>
              <a:rPr lang="ru-RU" dirty="0" err="1" smtClean="0">
                <a:hlinkClick r:id="rId7" tooltip="Віце-президент США"/>
              </a:rPr>
              <a:t>віце-президенти</a:t>
            </a:r>
            <a:r>
              <a:rPr lang="ru-RU" dirty="0" smtClean="0"/>
              <a:t> </a:t>
            </a:r>
            <a:r>
              <a:rPr lang="ru-RU" dirty="0" smtClean="0">
                <a:hlinkClick r:id="rId8" tooltip="Гор, Альберт"/>
              </a:rPr>
              <a:t>Альбертом Гором</a:t>
            </a:r>
            <a:r>
              <a:rPr lang="ru-RU" dirty="0" smtClean="0"/>
              <a:t>, </a:t>
            </a:r>
            <a:r>
              <a:rPr lang="ru-RU" dirty="0" err="1" smtClean="0"/>
              <a:t>причому</a:t>
            </a:r>
            <a:r>
              <a:rPr lang="ru-RU" dirty="0" smtClean="0"/>
              <a:t> </a:t>
            </a:r>
            <a:r>
              <a:rPr lang="ru-RU" dirty="0" err="1" smtClean="0"/>
              <a:t>Клінтону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взяти</a:t>
            </a:r>
            <a:r>
              <a:rPr lang="ru-RU" dirty="0" smtClean="0"/>
              <a:t> гору в </a:t>
            </a:r>
            <a:r>
              <a:rPr lang="ru-RU" dirty="0" err="1" smtClean="0"/>
              <a:t>традиційно</a:t>
            </a:r>
            <a:r>
              <a:rPr lang="ru-RU" dirty="0" smtClean="0"/>
              <a:t> </a:t>
            </a:r>
            <a:r>
              <a:rPr lang="ru-RU" dirty="0" err="1" smtClean="0"/>
              <a:t>республіканських</a:t>
            </a:r>
            <a:r>
              <a:rPr lang="ru-RU" dirty="0" smtClean="0"/>
              <a:t> штатах, </a:t>
            </a:r>
            <a:r>
              <a:rPr lang="ru-RU" dirty="0" err="1" smtClean="0"/>
              <a:t>подібного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 </a:t>
            </a:r>
            <a:r>
              <a:rPr lang="ru-RU" dirty="0" smtClean="0">
                <a:hlinkClick r:id="rId9" tooltip="Кеннеді, Джон Фіцджеральд"/>
              </a:rPr>
              <a:t>Джона </a:t>
            </a:r>
            <a:r>
              <a:rPr lang="ru-RU" dirty="0" err="1" smtClean="0">
                <a:hlinkClick r:id="rId9" tooltip="Кеннеді, Джон Фіцджеральд"/>
              </a:rPr>
              <a:t>Кеннеді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Перший термін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214346" y="1357298"/>
            <a:ext cx="5857916" cy="5500702"/>
          </a:xfrm>
        </p:spPr>
        <p:txBody>
          <a:bodyPr>
            <a:noAutofit/>
          </a:bodyPr>
          <a:lstStyle/>
          <a:p>
            <a:r>
              <a:rPr lang="uk-UA" sz="1900" dirty="0" smtClean="0">
                <a:hlinkClick r:id="rId2" tooltip="20 січня"/>
              </a:rPr>
              <a:t>20 січня</a:t>
            </a:r>
            <a:r>
              <a:rPr lang="uk-UA" sz="1900" dirty="0" smtClean="0"/>
              <a:t> </a:t>
            </a:r>
            <a:r>
              <a:rPr lang="uk-UA" sz="1900" dirty="0" smtClean="0">
                <a:hlinkClick r:id="rId3" tooltip="1993"/>
              </a:rPr>
              <a:t>1993</a:t>
            </a:r>
            <a:r>
              <a:rPr lang="uk-UA" sz="1900" dirty="0" smtClean="0"/>
              <a:t> відбулася </a:t>
            </a:r>
            <a:r>
              <a:rPr lang="uk-UA" sz="1900" dirty="0" smtClean="0">
                <a:hlinkClick r:id="rId4" tooltip="Інавгурація"/>
              </a:rPr>
              <a:t>інавгурація</a:t>
            </a:r>
            <a:r>
              <a:rPr lang="uk-UA" sz="1900" dirty="0" smtClean="0"/>
              <a:t> Вільяма Джефферсона Клінтона. В промові, Клінтону вдалося донести до слухачів свою основну думку - необхідність змін і історичну значущість зміни поколінь у керівництва країною і приходу до влади молодих людей, що усвідомлюють свою "нову відповідальність". А в пам'яті виборців залишилися його передвиборчі обіцянки: сприяти скороченню безробіття, здійснювати реформи в галузі охорони здоров'я в інтересах малозабезпечених верств населення, скоротити податки на середній клас при збільшенні оподаткування заможних американців і знизити військові витрати. Відсутність у Білла досвіду у великій політиці зіграло свою негативну роль на початковому етапі його першого терміну: довгий, хаотичне формування команди. Невдачею обернулося лобіювання Клінтоном служби в армії відкритих </a:t>
            </a:r>
            <a:r>
              <a:rPr lang="uk-UA" sz="1900" dirty="0" err="1" smtClean="0">
                <a:hlinkClick r:id="rId5" tooltip="Гомосексуал"/>
              </a:rPr>
              <a:t>гомосексуалів</a:t>
            </a:r>
            <a:endParaRPr lang="uk-UA" sz="1900" dirty="0"/>
          </a:p>
        </p:txBody>
      </p:sp>
      <p:pic>
        <p:nvPicPr>
          <p:cNvPr id="31746" name="Picture 2" descr="http://lichnosti.su/uploads/posts/1276869613_bill-clinton-picture-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643050"/>
            <a:ext cx="3581400" cy="4667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5143504" cy="6858000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Невдачною</a:t>
            </a:r>
            <a:r>
              <a:rPr lang="ru-RU" dirty="0" smtClean="0"/>
              <a:t> стала реформа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найважливіших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ставив </a:t>
            </a:r>
            <a:r>
              <a:rPr lang="ru-RU" dirty="0" err="1" smtClean="0"/>
              <a:t>Клінтон</a:t>
            </a:r>
            <a:r>
              <a:rPr lang="ru-RU" dirty="0" smtClean="0"/>
              <a:t> для себе як для президента США. </a:t>
            </a:r>
            <a:r>
              <a:rPr lang="ru-RU" dirty="0" err="1" smtClean="0"/>
              <a:t>Призначивши</a:t>
            </a:r>
            <a:r>
              <a:rPr lang="ru-RU" dirty="0" smtClean="0"/>
              <a:t> свою дружину </a:t>
            </a:r>
            <a:r>
              <a:rPr lang="ru-RU" dirty="0" err="1" smtClean="0"/>
              <a:t>Хілларі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 не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на федеральному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​​не </a:t>
            </a:r>
            <a:r>
              <a:rPr lang="ru-RU" dirty="0" err="1" smtClean="0"/>
              <a:t>прорахувавши</a:t>
            </a:r>
            <a:r>
              <a:rPr lang="ru-RU" dirty="0" smtClean="0"/>
              <a:t> </a:t>
            </a:r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 smtClean="0"/>
              <a:t>Білл</a:t>
            </a:r>
            <a:r>
              <a:rPr lang="ru-RU" dirty="0" smtClean="0"/>
              <a:t> </a:t>
            </a:r>
            <a:r>
              <a:rPr lang="ru-RU" dirty="0" err="1" smtClean="0"/>
              <a:t>зіткнувся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протидією</a:t>
            </a:r>
            <a:r>
              <a:rPr lang="ru-RU" dirty="0" smtClean="0"/>
              <a:t> </a:t>
            </a:r>
            <a:r>
              <a:rPr lang="ru-RU" dirty="0" err="1" smtClean="0"/>
              <a:t>медичних</a:t>
            </a:r>
            <a:r>
              <a:rPr lang="ru-RU" dirty="0" smtClean="0"/>
              <a:t> </a:t>
            </a:r>
            <a:r>
              <a:rPr lang="ru-RU" dirty="0" err="1" smtClean="0"/>
              <a:t>виробників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відсутністю</a:t>
            </a:r>
            <a:r>
              <a:rPr lang="ru-RU" dirty="0" smtClean="0"/>
              <a:t> </a:t>
            </a:r>
            <a:r>
              <a:rPr lang="ru-RU" dirty="0" err="1" smtClean="0"/>
              <a:t>підтримки</a:t>
            </a:r>
            <a:r>
              <a:rPr lang="ru-RU" dirty="0" smtClean="0"/>
              <a:t> в </a:t>
            </a:r>
            <a:r>
              <a:rPr lang="ru-RU" dirty="0" err="1" smtClean="0"/>
              <a:t>Конгресі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готовий</a:t>
            </a:r>
            <a:r>
              <a:rPr lang="ru-RU" dirty="0" smtClean="0"/>
              <a:t> до поправок, </a:t>
            </a:r>
            <a:r>
              <a:rPr lang="ru-RU" dirty="0" err="1" smtClean="0"/>
              <a:t>але</a:t>
            </a:r>
            <a:r>
              <a:rPr lang="ru-RU" dirty="0" smtClean="0"/>
              <a:t> не до </a:t>
            </a:r>
            <a:r>
              <a:rPr lang="ru-RU" dirty="0" err="1" smtClean="0"/>
              <a:t>широкомасштабної</a:t>
            </a:r>
            <a:r>
              <a:rPr lang="ru-RU" dirty="0" smtClean="0"/>
              <a:t> </a:t>
            </a:r>
            <a:r>
              <a:rPr lang="ru-RU" dirty="0" err="1" smtClean="0"/>
              <a:t>реформи</a:t>
            </a:r>
            <a:r>
              <a:rPr lang="ru-RU" dirty="0" smtClean="0"/>
              <a:t>. А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поразки</a:t>
            </a:r>
            <a:r>
              <a:rPr lang="ru-RU" dirty="0" smtClean="0"/>
              <a:t> </a:t>
            </a:r>
            <a:r>
              <a:rPr lang="ru-RU" dirty="0" err="1" smtClean="0"/>
              <a:t>демократів</a:t>
            </a:r>
            <a:r>
              <a:rPr lang="ru-RU" dirty="0" smtClean="0"/>
              <a:t> на </a:t>
            </a:r>
            <a:r>
              <a:rPr lang="ru-RU" dirty="0" err="1" smtClean="0"/>
              <a:t>виборах</a:t>
            </a:r>
            <a:r>
              <a:rPr lang="ru-RU" dirty="0" smtClean="0"/>
              <a:t> в </a:t>
            </a:r>
            <a:r>
              <a:rPr lang="ru-RU" dirty="0" err="1" smtClean="0"/>
              <a:t>Конгрес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 </a:t>
            </a:r>
            <a:r>
              <a:rPr lang="ru-RU" dirty="0" smtClean="0">
                <a:hlinkClick r:id="rId2" tooltip="1994"/>
              </a:rPr>
              <a:t>1994</a:t>
            </a:r>
            <a:r>
              <a:rPr lang="ru-RU" dirty="0" smtClean="0"/>
              <a:t> </a:t>
            </a:r>
            <a:r>
              <a:rPr lang="ru-RU" dirty="0" err="1" smtClean="0"/>
              <a:t>реалізація</a:t>
            </a:r>
            <a:r>
              <a:rPr lang="ru-RU" dirty="0" smtClean="0"/>
              <a:t> </a:t>
            </a:r>
            <a:r>
              <a:rPr lang="ru-RU" dirty="0" err="1" smtClean="0"/>
              <a:t>реформи</a:t>
            </a:r>
            <a:r>
              <a:rPr lang="ru-RU" dirty="0" smtClean="0"/>
              <a:t> стала </a:t>
            </a:r>
            <a:r>
              <a:rPr lang="ru-RU" dirty="0" err="1" smtClean="0"/>
              <a:t>неможливою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згорнута</a:t>
            </a:r>
            <a:r>
              <a:rPr lang="ru-RU" dirty="0" smtClean="0"/>
              <a:t>. Уряд </a:t>
            </a:r>
            <a:r>
              <a:rPr lang="ru-RU" dirty="0" err="1" smtClean="0"/>
              <a:t>Клінтона</a:t>
            </a:r>
            <a:r>
              <a:rPr lang="ru-RU" dirty="0" smtClean="0"/>
              <a:t> </a:t>
            </a:r>
            <a:r>
              <a:rPr lang="ru-RU" dirty="0" err="1" smtClean="0"/>
              <a:t>підтримувало</a:t>
            </a:r>
            <a:r>
              <a:rPr lang="ru-RU" dirty="0" smtClean="0"/>
              <a:t> </a:t>
            </a:r>
            <a:r>
              <a:rPr lang="ru-RU" dirty="0" err="1" smtClean="0"/>
              <a:t>всесвітній</a:t>
            </a:r>
            <a:r>
              <a:rPr lang="ru-RU" dirty="0" smtClean="0"/>
              <a:t> проект </a:t>
            </a:r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 err="1" smtClean="0"/>
              <a:t>народжуваності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заблокований</a:t>
            </a:r>
            <a:r>
              <a:rPr lang="ru-RU" dirty="0" smtClean="0"/>
              <a:t> </a:t>
            </a:r>
            <a:r>
              <a:rPr lang="ru-RU" dirty="0" smtClean="0">
                <a:hlinkClick r:id="rId3" tooltip="Ватикан"/>
              </a:rPr>
              <a:t>Ватиканом</a:t>
            </a:r>
            <a:r>
              <a:rPr lang="ru-RU" dirty="0" smtClean="0"/>
              <a:t> в </a:t>
            </a:r>
            <a:r>
              <a:rPr lang="ru-RU" dirty="0" smtClean="0">
                <a:hlinkClick r:id="rId4" tooltip="ООН"/>
              </a:rPr>
              <a:t>ООН</a:t>
            </a:r>
            <a:r>
              <a:rPr lang="ru-RU" dirty="0" smtClean="0"/>
              <a:t>. Але все ж </a:t>
            </a:r>
            <a:r>
              <a:rPr lang="ru-RU" dirty="0" err="1" smtClean="0"/>
              <a:t>економіка</a:t>
            </a:r>
            <a:r>
              <a:rPr lang="ru-RU" dirty="0" smtClean="0"/>
              <a:t> США росла </a:t>
            </a:r>
            <a:r>
              <a:rPr lang="ru-RU" dirty="0" err="1" smtClean="0"/>
              <a:t>вражаючими</a:t>
            </a:r>
            <a:r>
              <a:rPr lang="ru-RU" dirty="0" smtClean="0"/>
              <a:t> темпами, </a:t>
            </a:r>
            <a:r>
              <a:rPr lang="ru-RU" dirty="0" err="1" smtClean="0"/>
              <a:t>дуже</a:t>
            </a:r>
            <a:r>
              <a:rPr lang="ru-RU" dirty="0" smtClean="0"/>
              <a:t> сильно </a:t>
            </a:r>
            <a:r>
              <a:rPr lang="ru-RU" dirty="0" err="1" smtClean="0"/>
              <a:t>збільшився</a:t>
            </a:r>
            <a:r>
              <a:rPr lang="ru-RU" dirty="0" smtClean="0"/>
              <a:t> </a:t>
            </a:r>
            <a:r>
              <a:rPr lang="ru-RU" dirty="0" err="1" smtClean="0"/>
              <a:t>високотехнологічний</a:t>
            </a:r>
            <a:r>
              <a:rPr lang="ru-RU" dirty="0" smtClean="0"/>
              <a:t> сектор, </a:t>
            </a:r>
            <a:r>
              <a:rPr lang="ru-RU" dirty="0" err="1" smtClean="0"/>
              <a:t>безробіття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мінімальною</a:t>
            </a:r>
            <a:r>
              <a:rPr lang="ru-RU" dirty="0" smtClean="0"/>
              <a:t>. </a:t>
            </a:r>
            <a:r>
              <a:rPr lang="ru-RU" dirty="0" err="1" smtClean="0"/>
              <a:t>Білл</a:t>
            </a:r>
            <a:r>
              <a:rPr lang="ru-RU" dirty="0" smtClean="0"/>
              <a:t> </a:t>
            </a:r>
            <a:r>
              <a:rPr lang="ru-RU" dirty="0" err="1" smtClean="0"/>
              <a:t>поліпшив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багатьма</a:t>
            </a:r>
            <a:r>
              <a:rPr lang="ru-RU" dirty="0" smtClean="0"/>
              <a:t>, перш </a:t>
            </a:r>
            <a:r>
              <a:rPr lang="ru-RU" dirty="0" err="1" smtClean="0"/>
              <a:t>ворожими</a:t>
            </a:r>
            <a:r>
              <a:rPr lang="ru-RU" dirty="0" smtClean="0"/>
              <a:t> </a:t>
            </a:r>
            <a:r>
              <a:rPr lang="ru-RU" dirty="0" err="1" smtClean="0"/>
              <a:t>країнами</a:t>
            </a:r>
            <a:r>
              <a:rPr lang="ru-RU" dirty="0" smtClean="0"/>
              <a:t>, а в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відносний</a:t>
            </a:r>
            <a:r>
              <a:rPr lang="ru-RU" dirty="0" smtClean="0"/>
              <a:t> порядок. У 1995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Білл</a:t>
            </a:r>
            <a:r>
              <a:rPr lang="ru-RU" dirty="0" smtClean="0"/>
              <a:t> </a:t>
            </a:r>
            <a:r>
              <a:rPr lang="ru-RU" dirty="0" err="1" smtClean="0"/>
              <a:t>Клінтон</a:t>
            </a:r>
            <a:r>
              <a:rPr lang="ru-RU" dirty="0" smtClean="0"/>
              <a:t> </a:t>
            </a:r>
            <a:r>
              <a:rPr lang="ru-RU" dirty="0" err="1" smtClean="0"/>
              <a:t>виступив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лекцією</a:t>
            </a:r>
            <a:r>
              <a:rPr lang="ru-RU" dirty="0" smtClean="0"/>
              <a:t> в </a:t>
            </a:r>
            <a:r>
              <a:rPr lang="ru-RU" dirty="0" err="1" smtClean="0"/>
              <a:t>Москві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МДУ </a:t>
            </a:r>
            <a:r>
              <a:rPr lang="ru-RU" dirty="0" err="1" smtClean="0"/>
              <a:t>ім</a:t>
            </a:r>
            <a:r>
              <a:rPr lang="ru-RU" dirty="0" smtClean="0"/>
              <a:t>. Ломоносова </a:t>
            </a:r>
            <a:r>
              <a:rPr lang="ru-RU" dirty="0" err="1" smtClean="0"/>
              <a:t>і</a:t>
            </a:r>
            <a:r>
              <a:rPr lang="ru-RU" dirty="0" smtClean="0"/>
              <a:t> став </a:t>
            </a:r>
            <a:r>
              <a:rPr lang="ru-RU" dirty="0" err="1" smtClean="0"/>
              <a:t>почесним</a:t>
            </a:r>
            <a:r>
              <a:rPr lang="ru-RU" dirty="0" smtClean="0"/>
              <a:t> </a:t>
            </a:r>
            <a:r>
              <a:rPr lang="ru-RU" dirty="0" err="1" smtClean="0"/>
              <a:t>професором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. </a:t>
            </a:r>
            <a:r>
              <a:rPr lang="ru-RU" dirty="0" err="1" smtClean="0"/>
              <a:t>Вибори</a:t>
            </a:r>
            <a:r>
              <a:rPr lang="ru-RU" dirty="0" smtClean="0"/>
              <a:t> </a:t>
            </a:r>
            <a:r>
              <a:rPr lang="ru-RU" dirty="0" smtClean="0">
                <a:hlinkClick r:id="rId5" tooltip="1996"/>
              </a:rPr>
              <a:t>1996</a:t>
            </a:r>
            <a:r>
              <a:rPr lang="ru-RU" dirty="0" smtClean="0"/>
              <a:t>пройшли нудно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буденно</a:t>
            </a:r>
            <a:r>
              <a:rPr lang="ru-RU" dirty="0" smtClean="0"/>
              <a:t> - в </a:t>
            </a:r>
            <a:r>
              <a:rPr lang="ru-RU" dirty="0" err="1" smtClean="0"/>
              <a:t>переможця</a:t>
            </a:r>
            <a:r>
              <a:rPr lang="ru-RU" dirty="0" smtClean="0"/>
              <a:t> </a:t>
            </a:r>
            <a:r>
              <a:rPr lang="ru-RU" dirty="0" err="1" smtClean="0"/>
              <a:t>ніхто</a:t>
            </a:r>
            <a:r>
              <a:rPr lang="ru-RU" dirty="0" smtClean="0"/>
              <a:t> не </a:t>
            </a:r>
            <a:r>
              <a:rPr lang="ru-RU" dirty="0" err="1" smtClean="0"/>
              <a:t>сумнівався</a:t>
            </a:r>
            <a:r>
              <a:rPr lang="ru-RU" dirty="0" smtClean="0"/>
              <a:t>.</a:t>
            </a:r>
            <a:br>
              <a:rPr lang="ru-RU" dirty="0" smtClean="0"/>
            </a:br>
            <a:endParaRPr lang="uk-UA" dirty="0"/>
          </a:p>
        </p:txBody>
      </p:sp>
      <p:pic>
        <p:nvPicPr>
          <p:cNvPr id="32770" name="Picture 2" descr="http://static.etvnet.com/shared/persons/person/000/022/690/klint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1643050"/>
            <a:ext cx="3604669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Другий термін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5786446" cy="5357826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Інтимні стосунки з </a:t>
            </a:r>
            <a:r>
              <a:rPr lang="uk-UA" dirty="0" smtClean="0">
                <a:hlinkClick r:id="rId2" tooltip="Левінські, Моніка"/>
              </a:rPr>
              <a:t>Монікою </a:t>
            </a:r>
            <a:r>
              <a:rPr lang="uk-UA" dirty="0" err="1" smtClean="0">
                <a:hlinkClick r:id="rId2" tooltip="Левінські, Моніка"/>
              </a:rPr>
              <a:t>Левінські</a:t>
            </a:r>
            <a:r>
              <a:rPr lang="uk-UA" dirty="0" smtClean="0"/>
              <a:t> в </a:t>
            </a:r>
            <a:r>
              <a:rPr lang="uk-UA" dirty="0" smtClean="0">
                <a:hlinkClick r:id="rId3" tooltip="1996"/>
              </a:rPr>
              <a:t>1996</a:t>
            </a:r>
            <a:r>
              <a:rPr lang="uk-UA" dirty="0" smtClean="0"/>
              <a:t> стали причиною для звинувачення президента в лжесвідченні під присягою і початку процедури </a:t>
            </a:r>
            <a:r>
              <a:rPr lang="uk-UA" dirty="0" err="1" smtClean="0">
                <a:hlinkClick r:id="rId4" tooltip="Імпічмент"/>
              </a:rPr>
              <a:t>імпічменту</a:t>
            </a:r>
            <a:r>
              <a:rPr lang="uk-UA" dirty="0" err="1" smtClean="0"/>
              <a:t>Клінтона</a:t>
            </a:r>
            <a:r>
              <a:rPr lang="uk-UA" dirty="0" smtClean="0"/>
              <a:t> ( </a:t>
            </a:r>
            <a:r>
              <a:rPr lang="uk-UA" dirty="0" smtClean="0">
                <a:hlinkClick r:id="rId5" tooltip="Сексуальний скандал Клінтона - Левінські"/>
              </a:rPr>
              <a:t>Сексуальний скандал Клінтона - </a:t>
            </a:r>
            <a:r>
              <a:rPr lang="uk-UA" dirty="0" err="1" smtClean="0">
                <a:hlinkClick r:id="rId5" tooltip="Сексуальний скандал Клінтона - Левінські"/>
              </a:rPr>
              <a:t>Левінські</a:t>
            </a:r>
            <a:r>
              <a:rPr lang="uk-UA" dirty="0" smtClean="0"/>
              <a:t>). Скандал розгорівся в </a:t>
            </a:r>
            <a:r>
              <a:rPr lang="uk-UA" dirty="0" smtClean="0">
                <a:hlinkClick r:id="rId6" tooltip="1998"/>
              </a:rPr>
              <a:t>1998</a:t>
            </a:r>
            <a:r>
              <a:rPr lang="uk-UA" dirty="0" smtClean="0"/>
              <a:t>, коли в пресу просочилися подробиці відносин Клінтона і </a:t>
            </a:r>
            <a:r>
              <a:rPr lang="uk-UA" dirty="0" err="1" smtClean="0"/>
              <a:t>Левінські</a:t>
            </a:r>
            <a:r>
              <a:rPr lang="uk-UA" dirty="0" smtClean="0"/>
              <a:t>. Ця історія трохи знизила рейтинг дуже популярного Білла Клінтона, але після прикрої поразки Ела Гора від республіканця </a:t>
            </a:r>
            <a:r>
              <a:rPr lang="uk-UA" dirty="0" smtClean="0">
                <a:hlinkClick r:id="rId7" tooltip="Джордж Буш-молодший"/>
              </a:rPr>
              <a:t>Джорджа </a:t>
            </a:r>
            <a:r>
              <a:rPr lang="uk-UA" dirty="0" err="1" smtClean="0">
                <a:hlinkClick r:id="rId7" tooltip="Джордж Буш-молодший"/>
              </a:rPr>
              <a:t>Буша-молодшого</a:t>
            </a:r>
            <a:r>
              <a:rPr lang="uk-UA" dirty="0" smtClean="0"/>
              <a:t> на президентських виборах </a:t>
            </a:r>
            <a:r>
              <a:rPr lang="uk-UA" dirty="0" smtClean="0">
                <a:hlinkClick r:id="rId8" tooltip="2000"/>
              </a:rPr>
              <a:t>2000</a:t>
            </a:r>
            <a:r>
              <a:rPr lang="uk-UA" dirty="0" smtClean="0"/>
              <a:t> виявилося, що сексуальний скандал </a:t>
            </a:r>
            <a:r>
              <a:rPr lang="uk-UA" dirty="0" err="1" smtClean="0"/>
              <a:t>Клінтон-Левінськи</a:t>
            </a:r>
            <a:r>
              <a:rPr lang="uk-UA" dirty="0" smtClean="0"/>
              <a:t> набагато значніше підмочив репутацію Демократичної партії США. </a:t>
            </a:r>
            <a:br>
              <a:rPr lang="uk-UA" dirty="0" smtClean="0"/>
            </a:br>
            <a:r>
              <a:rPr lang="uk-UA" dirty="0" smtClean="0"/>
              <a:t>Також в 1998 році Білл Клінтон зі своєю дружиною відвідує школу № 19 з поглибленим вивченням англійської мови ім. В. Г. </a:t>
            </a:r>
            <a:r>
              <a:rPr lang="uk-UA" dirty="0" err="1" smtClean="0"/>
              <a:t>Белінського</a:t>
            </a:r>
            <a:r>
              <a:rPr lang="uk-UA" dirty="0" smtClean="0"/>
              <a:t>, яка знаходиться в самому серці Москви, і залишає там приємні враження.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33794" name="Picture 2" descr="http://www.calend.ru/img/content_events/i5/552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46" y="1857364"/>
            <a:ext cx="3357554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91</TotalTime>
  <Words>201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Білл Клінтон</vt:lpstr>
      <vt:lpstr>Ранні роки </vt:lpstr>
      <vt:lpstr>Слайд 3</vt:lpstr>
      <vt:lpstr>Слайд 4</vt:lpstr>
      <vt:lpstr>Губернатор Арканзасу </vt:lpstr>
      <vt:lpstr> Президентські вибори </vt:lpstr>
      <vt:lpstr>Перший термін </vt:lpstr>
      <vt:lpstr>Слайд 8</vt:lpstr>
      <vt:lpstr>Другий термін </vt:lpstr>
      <vt:lpstr> Підсумки президентства </vt:lpstr>
      <vt:lpstr>Після президентства </vt:lpstr>
      <vt:lpstr>Сім'я </vt:lpstr>
      <vt:lpstr>Нагороди </vt:lpstr>
      <vt:lpstr>Цікаві факти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Білл Клінтон</dc:title>
  <dc:creator>Sergey</dc:creator>
  <cp:lastModifiedBy>Sergey</cp:lastModifiedBy>
  <cp:revision>11</cp:revision>
  <dcterms:created xsi:type="dcterms:W3CDTF">2013-11-07T17:02:42Z</dcterms:created>
  <dcterms:modified xsi:type="dcterms:W3CDTF">2014-01-17T15:27:47Z</dcterms:modified>
</cp:coreProperties>
</file>