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2" r:id="rId6"/>
    <p:sldId id="258" r:id="rId7"/>
    <p:sldId id="260"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p:cViewPr varScale="1">
        <p:scale>
          <a:sx n="71" d="100"/>
          <a:sy n="71" d="100"/>
        </p:scale>
        <p:origin x="-1272" y="-96"/>
      </p:cViewPr>
      <p:guideLst>
        <p:guide orient="horz" pos="2160"/>
        <p:guide pos="2880"/>
      </p:guideLst>
    </p:cSldViewPr>
  </p:slideViewPr>
  <p:outlineViewPr>
    <p:cViewPr>
      <p:scale>
        <a:sx n="33" d="100"/>
        <a:sy n="33" d="100"/>
      </p:scale>
      <p:origin x="0" y="24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535DFE-A117-4DE9-AA47-D5511ADCD217}"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615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535DFE-A117-4DE9-AA47-D5511ADCD217}"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217599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535DFE-A117-4DE9-AA47-D5511ADCD217}"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313289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535DFE-A117-4DE9-AA47-D5511ADCD217}"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165578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535DFE-A117-4DE9-AA47-D5511ADCD217}" type="datetimeFigureOut">
              <a:rPr lang="ru-RU" smtClean="0"/>
              <a:t>26.01.2014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177794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535DFE-A117-4DE9-AA47-D5511ADCD217}" type="datetimeFigureOut">
              <a:rPr lang="ru-RU" smtClean="0"/>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342786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535DFE-A117-4DE9-AA47-D5511ADCD217}" type="datetimeFigureOut">
              <a:rPr lang="ru-RU" smtClean="0"/>
              <a:t>26.01.2014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427831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535DFE-A117-4DE9-AA47-D5511ADCD217}" type="datetimeFigureOut">
              <a:rPr lang="ru-RU" smtClean="0"/>
              <a:t>26.01.2014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299863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535DFE-A117-4DE9-AA47-D5511ADCD217}" type="datetimeFigureOut">
              <a:rPr lang="ru-RU" smtClean="0"/>
              <a:t>26.01.2014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207429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535DFE-A117-4DE9-AA47-D5511ADCD217}" type="datetimeFigureOut">
              <a:rPr lang="ru-RU" smtClean="0"/>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385615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535DFE-A117-4DE9-AA47-D5511ADCD217}" type="datetimeFigureOut">
              <a:rPr lang="ru-RU" smtClean="0"/>
              <a:t>26.01.2014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46C4B3-1591-4E9B-A760-CD0BEBEB64D7}" type="slidenum">
              <a:rPr lang="ru-RU" smtClean="0"/>
              <a:t>‹#›</a:t>
            </a:fld>
            <a:endParaRPr lang="ru-RU"/>
          </a:p>
        </p:txBody>
      </p:sp>
    </p:spTree>
    <p:extLst>
      <p:ext uri="{BB962C8B-B14F-4D97-AF65-F5344CB8AC3E}">
        <p14:creationId xmlns:p14="http://schemas.microsoft.com/office/powerpoint/2010/main" val="350127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35DFE-A117-4DE9-AA47-D5511ADCD217}" type="datetimeFigureOut">
              <a:rPr lang="ru-RU" smtClean="0"/>
              <a:t>26.01.2014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6C4B3-1591-4E9B-A760-CD0BEBEB64D7}" type="slidenum">
              <a:rPr lang="ru-RU" smtClean="0"/>
              <a:t>‹#›</a:t>
            </a:fld>
            <a:endParaRPr lang="ru-RU"/>
          </a:p>
        </p:txBody>
      </p:sp>
    </p:spTree>
    <p:extLst>
      <p:ext uri="{BB962C8B-B14F-4D97-AF65-F5344CB8AC3E}">
        <p14:creationId xmlns:p14="http://schemas.microsoft.com/office/powerpoint/2010/main" val="218176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780928"/>
            <a:ext cx="7772400" cy="1470025"/>
          </a:xfrm>
        </p:spPr>
        <p:txBody>
          <a:bodyPr>
            <a:normAutofit/>
          </a:bodyPr>
          <a:lstStyle/>
          <a:p>
            <a:r>
              <a:rPr lang="ru-RU"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Государственный комитет по чрезвычайному положению </a:t>
            </a:r>
            <a:endParaRPr lang="ru-RU"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3" name="Подзаголовок 2"/>
          <p:cNvSpPr>
            <a:spLocks noGrp="1"/>
          </p:cNvSpPr>
          <p:nvPr>
            <p:ph type="subTitle" idx="1"/>
          </p:nvPr>
        </p:nvSpPr>
        <p:spPr>
          <a:xfrm>
            <a:off x="2743200" y="5322626"/>
            <a:ext cx="6400800" cy="1227125"/>
          </a:xfrm>
        </p:spPr>
        <p:txBody>
          <a:bodyPr/>
          <a:lstStyle/>
          <a:p>
            <a:pPr algn="r"/>
            <a:r>
              <a:rPr lang="ru-RU" dirty="0">
                <a:solidFill>
                  <a:schemeClr val="tx1"/>
                </a:solidFill>
              </a:rPr>
              <a:t>у</a:t>
            </a:r>
            <a:r>
              <a:rPr lang="ru-RU" dirty="0" smtClean="0">
                <a:solidFill>
                  <a:schemeClr val="tx1"/>
                </a:solidFill>
              </a:rPr>
              <a:t>ченицы </a:t>
            </a:r>
            <a:r>
              <a:rPr lang="ru-RU" dirty="0" smtClean="0">
                <a:solidFill>
                  <a:schemeClr val="tx1"/>
                </a:solidFill>
              </a:rPr>
              <a:t>11-Б класса</a:t>
            </a:r>
          </a:p>
          <a:p>
            <a:pPr algn="r"/>
            <a:r>
              <a:rPr lang="ru-RU" dirty="0" smtClean="0">
                <a:solidFill>
                  <a:schemeClr val="tx1"/>
                </a:solidFill>
              </a:rPr>
              <a:t>Жилавской </a:t>
            </a:r>
            <a:r>
              <a:rPr lang="ru-RU" dirty="0">
                <a:solidFill>
                  <a:schemeClr val="tx1"/>
                </a:solidFill>
              </a:rPr>
              <a:t>Е</a:t>
            </a:r>
            <a:r>
              <a:rPr lang="ru-RU" dirty="0" smtClean="0">
                <a:solidFill>
                  <a:schemeClr val="tx1"/>
                </a:solidFill>
              </a:rPr>
              <a:t>катерины</a:t>
            </a:r>
            <a:endParaRPr lang="ru-RU" dirty="0">
              <a:solidFill>
                <a:schemeClr val="tx1"/>
              </a:solidFill>
            </a:endParaRPr>
          </a:p>
        </p:txBody>
      </p:sp>
    </p:spTree>
    <p:extLst>
      <p:ext uri="{BB962C8B-B14F-4D97-AF65-F5344CB8AC3E}">
        <p14:creationId xmlns:p14="http://schemas.microsoft.com/office/powerpoint/2010/main" val="63821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980728"/>
            <a:ext cx="6984776" cy="4536503"/>
          </a:xfrm>
        </p:spPr>
        <p:txBody>
          <a:bodyPr>
            <a:noAutofit/>
          </a:bodyPr>
          <a:lstStyle/>
          <a:p>
            <a:pPr marL="0" indent="0" algn="ctr">
              <a:buNone/>
            </a:pPr>
            <a:r>
              <a:rPr lang="ru-RU" sz="4000" i="1" dirty="0" smtClean="0">
                <a:effectLst>
                  <a:outerShdw blurRad="38100" dist="38100" dir="2700000" algn="tl">
                    <a:srgbClr val="000000">
                      <a:alpha val="43137"/>
                    </a:srgbClr>
                  </a:outerShdw>
                </a:effectLst>
              </a:rPr>
              <a:t>Государственный комитет по чрезвычайному положению (ГКЧП) — самопровозглашённый орган власти в СССР, существовавший с 18 по 21 августа 1991 года. </a:t>
            </a:r>
            <a:endParaRPr lang="ru-RU"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500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Образование</a:t>
            </a:r>
            <a:endParaRPr lang="ru-RU" dirty="0"/>
          </a:p>
        </p:txBody>
      </p:sp>
      <p:sp>
        <p:nvSpPr>
          <p:cNvPr id="3" name="Объект 2"/>
          <p:cNvSpPr>
            <a:spLocks noGrp="1"/>
          </p:cNvSpPr>
          <p:nvPr>
            <p:ph idx="1"/>
          </p:nvPr>
        </p:nvSpPr>
        <p:spPr>
          <a:xfrm>
            <a:off x="323528" y="1556792"/>
            <a:ext cx="3888432" cy="5071179"/>
          </a:xfrm>
        </p:spPr>
        <p:txBody>
          <a:bodyPr>
            <a:normAutofit fontScale="92500" lnSpcReduction="10000"/>
          </a:bodyPr>
          <a:lstStyle/>
          <a:p>
            <a:pPr marL="0" indent="0">
              <a:buNone/>
            </a:pPr>
            <a:r>
              <a:rPr lang="ru-RU" sz="2400" dirty="0" smtClean="0"/>
              <a:t>Был образован из первых государственных и должностных лиц Советского правительства, которые выступили против проводимых Президентом СССР М. С. Горбачёвым реформ Перестройки и преобразования Советского Союза в новый «Союз Суверенных Государств», который становился конфедерацией, состоящей из части уже суверенных республик.</a:t>
            </a:r>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347" y="1579961"/>
            <a:ext cx="3605758" cy="40614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68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 ГКЧП</a:t>
            </a:r>
            <a:endParaRPr lang="ru-RU" dirty="0"/>
          </a:p>
        </p:txBody>
      </p:sp>
      <p:sp>
        <p:nvSpPr>
          <p:cNvPr id="3" name="Объект 2"/>
          <p:cNvSpPr>
            <a:spLocks noGrp="1"/>
          </p:cNvSpPr>
          <p:nvPr>
            <p:ph idx="1"/>
          </p:nvPr>
        </p:nvSpPr>
        <p:spPr>
          <a:xfrm>
            <a:off x="467544" y="1412776"/>
            <a:ext cx="4474840" cy="4781128"/>
          </a:xfrm>
        </p:spPr>
        <p:txBody>
          <a:bodyPr>
            <a:normAutofit fontScale="92500" lnSpcReduction="10000"/>
          </a:bodyPr>
          <a:lstStyle/>
          <a:p>
            <a:pPr marL="0" indent="0">
              <a:buNone/>
            </a:pPr>
            <a:r>
              <a:rPr lang="ru-RU" sz="2400" dirty="0" smtClean="0"/>
              <a:t>В состав ГКЧП входили:</a:t>
            </a:r>
          </a:p>
          <a:p>
            <a:r>
              <a:rPr lang="ru-RU" sz="2400" dirty="0" smtClean="0"/>
              <a:t> вице-президент </a:t>
            </a:r>
            <a:r>
              <a:rPr lang="ru-RU" sz="2400" dirty="0" err="1" smtClean="0"/>
              <a:t>Янаев</a:t>
            </a:r>
            <a:r>
              <a:rPr lang="ru-RU" sz="2400" dirty="0" smtClean="0"/>
              <a:t>, который исполнял обязанности главы государства во время отпуска Горбачева, </a:t>
            </a:r>
          </a:p>
          <a:p>
            <a:r>
              <a:rPr lang="ru-RU" sz="2400" dirty="0" smtClean="0"/>
              <a:t>премьер-министр, </a:t>
            </a:r>
          </a:p>
          <a:p>
            <a:r>
              <a:rPr lang="ru-RU" sz="2400" dirty="0" smtClean="0"/>
              <a:t>министры внутренних дел и обороны,</a:t>
            </a:r>
          </a:p>
          <a:p>
            <a:r>
              <a:rPr lang="ru-RU" sz="2400" dirty="0" smtClean="0"/>
              <a:t> председатель КГБ, </a:t>
            </a:r>
          </a:p>
          <a:p>
            <a:r>
              <a:rPr lang="ru-RU" sz="2400" dirty="0" smtClean="0"/>
              <a:t>член президентского совета по оборонной промышленности,</a:t>
            </a:r>
          </a:p>
          <a:p>
            <a:r>
              <a:rPr lang="ru-RU" sz="2400" dirty="0" smtClean="0"/>
              <a:t> председатели ассоциаций промышленных предприятий и крестьянской.</a:t>
            </a:r>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4048"/>
            <a:ext cx="3954016" cy="38650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57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Антиконституционные действия</a:t>
            </a:r>
            <a:endParaRPr lang="ru-RU" dirty="0"/>
          </a:p>
        </p:txBody>
      </p:sp>
      <p:sp>
        <p:nvSpPr>
          <p:cNvPr id="3" name="Объект 2"/>
          <p:cNvSpPr>
            <a:spLocks noGrp="1"/>
          </p:cNvSpPr>
          <p:nvPr>
            <p:ph idx="1"/>
          </p:nvPr>
        </p:nvSpPr>
        <p:spPr>
          <a:xfrm>
            <a:off x="457200" y="1600200"/>
            <a:ext cx="3826768" cy="4525963"/>
          </a:xfrm>
        </p:spPr>
        <p:txBody>
          <a:bodyPr>
            <a:normAutofit/>
          </a:bodyPr>
          <a:lstStyle/>
          <a:p>
            <a:pPr marL="0" indent="0">
              <a:buNone/>
            </a:pPr>
            <a:r>
              <a:rPr lang="ru-RU" sz="2400" dirty="0" smtClean="0"/>
              <a:t>Демократические силы, под руководством президента России (РСФСР) Б. Н. Ельцина, отказались подчиняться ГКЧП, назвав их действия антиконституционными, была попытка объявить забастовку. Действия ГКЧП привели к событиям, ставшими известными как «Августовский путч».</a:t>
            </a:r>
            <a:endParaRPr lang="ru-RU" sz="2400"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04048" y="1268723"/>
            <a:ext cx="3387080" cy="50685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77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p:spPr>
        <p:txBody>
          <a:bodyPr>
            <a:normAutofit/>
          </a:bodyPr>
          <a:lstStyle/>
          <a:p>
            <a:r>
              <a:rPr lang="ru-RU" dirty="0" smtClean="0"/>
              <a:t>«Августовский путч»</a:t>
            </a:r>
            <a:endParaRPr lang="ru-RU" dirty="0"/>
          </a:p>
        </p:txBody>
      </p:sp>
      <p:sp>
        <p:nvSpPr>
          <p:cNvPr id="3" name="Объект 2"/>
          <p:cNvSpPr>
            <a:spLocks noGrp="1"/>
          </p:cNvSpPr>
          <p:nvPr>
            <p:ph idx="1"/>
          </p:nvPr>
        </p:nvSpPr>
        <p:spPr>
          <a:xfrm>
            <a:off x="4427984" y="1268760"/>
            <a:ext cx="4536504" cy="5112568"/>
          </a:xfrm>
        </p:spPr>
        <p:txBody>
          <a:bodyPr>
            <a:normAutofit lnSpcReduction="10000"/>
          </a:bodyPr>
          <a:lstStyle/>
          <a:p>
            <a:pPr marL="0" indent="0">
              <a:buNone/>
            </a:pPr>
            <a:r>
              <a:rPr lang="ru-RU" sz="2400" dirty="0" smtClean="0"/>
              <a:t>Утром 19 августа радио сообщило, что Горбачев, находящийся в отпуске в Крыму, по состоянию здоровья не может исполнять обязанности президента, и руководство СССР осуществляет Государственный комитет по чрезвычайному положению (ГКЧП), который временно берет на себя всю полноту власти. В Москву “для охраны общественного порядка” были введены войска и бронетехника.</a:t>
            </a:r>
            <a:endParaRPr lang="ru-RU"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994980"/>
            <a:ext cx="3835336" cy="5373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5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a:t>
            </a:r>
            <a:r>
              <a:rPr lang="ru-RU" dirty="0" smtClean="0"/>
              <a:t>ся “команда Горбачёва”</a:t>
            </a:r>
            <a:endParaRPr lang="ru-RU" dirty="0"/>
          </a:p>
        </p:txBody>
      </p:sp>
      <p:sp>
        <p:nvSpPr>
          <p:cNvPr id="3" name="Объект 2"/>
          <p:cNvSpPr>
            <a:spLocks noGrp="1"/>
          </p:cNvSpPr>
          <p:nvPr>
            <p:ph idx="1"/>
          </p:nvPr>
        </p:nvSpPr>
        <p:spPr>
          <a:xfrm>
            <a:off x="457200" y="1212580"/>
            <a:ext cx="5266928" cy="4913583"/>
          </a:xfrm>
        </p:spPr>
        <p:txBody>
          <a:bodyPr>
            <a:normAutofit/>
          </a:bodyPr>
          <a:lstStyle/>
          <a:p>
            <a:pPr marL="0" indent="0">
              <a:buNone/>
            </a:pPr>
            <a:r>
              <a:rPr lang="ru-RU" sz="2400" dirty="0" smtClean="0"/>
              <a:t>ГКЧП был поддержан практически всем кабинетом министров, который собрался 19 августа. По сути, в “заговоре” участвовала вся “команда Горбачёва”, за исключением его самого вся верхушка государственной власти СССР.</a:t>
            </a:r>
            <a:endParaRPr lang="ru-RU"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00595"/>
            <a:ext cx="4427984" cy="31248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12580"/>
            <a:ext cx="3048975" cy="4508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59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ru-RU" dirty="0" smtClean="0"/>
              <a:t>Конец деятельности</a:t>
            </a:r>
            <a:endParaRPr lang="ru-RU" dirty="0"/>
          </a:p>
        </p:txBody>
      </p:sp>
      <p:sp>
        <p:nvSpPr>
          <p:cNvPr id="3" name="Объект 2"/>
          <p:cNvSpPr>
            <a:spLocks noGrp="1"/>
          </p:cNvSpPr>
          <p:nvPr>
            <p:ph idx="1"/>
          </p:nvPr>
        </p:nvSpPr>
        <p:spPr>
          <a:xfrm>
            <a:off x="251520" y="1600200"/>
            <a:ext cx="4248472" cy="4925144"/>
          </a:xfrm>
        </p:spPr>
        <p:txBody>
          <a:bodyPr>
            <a:normAutofit lnSpcReduction="10000"/>
          </a:bodyPr>
          <a:lstStyle/>
          <a:p>
            <a:pPr marL="0" indent="0">
              <a:buNone/>
            </a:pPr>
            <a:r>
              <a:rPr lang="ru-RU" sz="2000" dirty="0" smtClean="0"/>
              <a:t>С 22 по 29 августа 1991 года члены ГКЧП и лица, активно содействовавшие им, были арестованы, но к январю 1993 года все они были отпущены под подписку о невыезде. В апреле 1993 началось судебное разбирательство. 23 февраля 1994 года, ещё до приговора суда, обвиняемые по делу ГКЧП (кроме Валентина Варенникова) были амнистированы Госдумой несмотря на возражение Ельцина. 11 августа 1994 Военная коллегия Верховного Суда РФ вынесла оправдательный приговор Варенникову.</a:t>
            </a:r>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77113"/>
            <a:ext cx="3503290" cy="5095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8756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360</Words>
  <Application>Microsoft Office PowerPoint</Application>
  <PresentationFormat>Экран (4:3)</PresentationFormat>
  <Paragraphs>22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Государственный комитет по чрезвычайному положению </vt:lpstr>
      <vt:lpstr>Презентация PowerPoint</vt:lpstr>
      <vt:lpstr>Образование</vt:lpstr>
      <vt:lpstr>Состав ГКЧП</vt:lpstr>
      <vt:lpstr>Антиконституционные действия</vt:lpstr>
      <vt:lpstr>«Августовский путч»</vt:lpstr>
      <vt:lpstr>Вся “команда Горбачёва”</vt:lpstr>
      <vt:lpstr>Конец деятельности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8</cp:revision>
  <dcterms:created xsi:type="dcterms:W3CDTF">2014-01-26T16:21:00Z</dcterms:created>
  <dcterms:modified xsi:type="dcterms:W3CDTF">2014-01-26T21:48:51Z</dcterms:modified>
</cp:coreProperties>
</file>