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23863"/>
          </a:xfrm>
        </p:spPr>
        <p:txBody>
          <a:bodyPr/>
          <a:lstStyle/>
          <a:p>
            <a:pPr algn="ctr"/>
            <a:r>
              <a:rPr lang="uk-UA" dirty="0" smtClean="0"/>
              <a:t>Л.Пастер</a:t>
            </a:r>
            <a:br>
              <a:rPr lang="uk-UA" dirty="0" smtClean="0"/>
            </a:br>
            <a:r>
              <a:rPr lang="uk-UA" dirty="0" smtClean="0"/>
              <a:t>Щеплення проти сказу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8150" y="4797152"/>
            <a:ext cx="44358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98179"/>
            <a:ext cx="3056868" cy="418091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4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808312"/>
          </a:xfrm>
        </p:spPr>
        <p:txBody>
          <a:bodyPr>
            <a:normAutofit/>
          </a:bodyPr>
          <a:lstStyle/>
          <a:p>
            <a:r>
              <a:rPr lang="ru-RU" sz="1400" dirty="0"/>
              <a:t>Шквал </a:t>
            </a:r>
            <a:r>
              <a:rPr lang="ru-RU" sz="1400" dirty="0" err="1"/>
              <a:t>важких</a:t>
            </a:r>
            <a:r>
              <a:rPr lang="ru-RU" sz="1400" dirty="0"/>
              <a:t> </a:t>
            </a:r>
            <a:r>
              <a:rPr lang="ru-RU" sz="1400" dirty="0" err="1"/>
              <a:t>звинувачень</a:t>
            </a:r>
            <a:r>
              <a:rPr lang="ru-RU" sz="1400" dirty="0"/>
              <a:t> </a:t>
            </a:r>
            <a:r>
              <a:rPr lang="ru-RU" sz="1400" dirty="0" err="1"/>
              <a:t>обрушився</a:t>
            </a:r>
            <a:r>
              <a:rPr lang="ru-RU" sz="1400" dirty="0"/>
              <a:t> на </a:t>
            </a:r>
            <a:r>
              <a:rPr lang="ru-RU" sz="1400" dirty="0" err="1"/>
              <a:t>вченого</a:t>
            </a:r>
            <a:r>
              <a:rPr lang="ru-RU" sz="1400" dirty="0"/>
              <a:t>. </a:t>
            </a:r>
            <a:r>
              <a:rPr lang="ru-RU" sz="1400" dirty="0" err="1"/>
              <a:t>Газети</a:t>
            </a:r>
            <a:r>
              <a:rPr lang="ru-RU" sz="1400" dirty="0"/>
              <a:t> </a:t>
            </a:r>
            <a:r>
              <a:rPr lang="ru-RU" sz="1400" dirty="0" err="1"/>
              <a:t>підняли</a:t>
            </a:r>
            <a:r>
              <a:rPr lang="ru-RU" sz="1400" dirty="0"/>
              <a:t> </a:t>
            </a:r>
            <a:r>
              <a:rPr lang="ru-RU" sz="1400" dirty="0" err="1"/>
              <a:t>жахливий</a:t>
            </a:r>
            <a:r>
              <a:rPr lang="ru-RU" sz="1400" dirty="0"/>
              <a:t> </a:t>
            </a:r>
            <a:r>
              <a:rPr lang="ru-RU" sz="1400" dirty="0" err="1"/>
              <a:t>галас</a:t>
            </a:r>
            <a:r>
              <a:rPr lang="ru-RU" sz="1400" dirty="0"/>
              <a:t>: «Пастер – </a:t>
            </a:r>
            <a:r>
              <a:rPr lang="ru-RU" sz="1400" dirty="0" err="1"/>
              <a:t>вбивця</a:t>
            </a:r>
            <a:r>
              <a:rPr lang="ru-RU" sz="1400" dirty="0"/>
              <a:t>!», «Пастер – </a:t>
            </a:r>
            <a:r>
              <a:rPr lang="ru-RU" sz="1400" dirty="0" err="1"/>
              <a:t>отруйник</a:t>
            </a:r>
            <a:r>
              <a:rPr lang="ru-RU" sz="1400" dirty="0"/>
              <a:t>!», «Пастер </a:t>
            </a:r>
            <a:r>
              <a:rPr lang="ru-RU" sz="1400" dirty="0" err="1"/>
              <a:t>заражає</a:t>
            </a:r>
            <a:r>
              <a:rPr lang="ru-RU" sz="1400" dirty="0"/>
              <a:t> сказом </a:t>
            </a:r>
            <a:r>
              <a:rPr lang="ru-RU" sz="1400" dirty="0" err="1"/>
              <a:t>здорових</a:t>
            </a:r>
            <a:r>
              <a:rPr lang="ru-RU" sz="1400" dirty="0"/>
              <a:t> людей!». </a:t>
            </a:r>
            <a:r>
              <a:rPr lang="ru-RU" sz="1400" dirty="0" err="1"/>
              <a:t>Брудні</a:t>
            </a:r>
            <a:r>
              <a:rPr lang="ru-RU" sz="1400" dirty="0"/>
              <a:t> </a:t>
            </a:r>
            <a:r>
              <a:rPr lang="ru-RU" sz="1400" dirty="0" err="1"/>
              <a:t>випади</a:t>
            </a:r>
            <a:r>
              <a:rPr lang="ru-RU" sz="1400" dirty="0"/>
              <a:t>, </a:t>
            </a:r>
            <a:r>
              <a:rPr lang="ru-RU" sz="1400" dirty="0" err="1"/>
              <a:t>фальшиві</a:t>
            </a:r>
            <a:r>
              <a:rPr lang="ru-RU" sz="1400" dirty="0"/>
              <a:t> </a:t>
            </a:r>
            <a:r>
              <a:rPr lang="ru-RU" sz="1400" dirty="0" err="1"/>
              <a:t>телеграми</a:t>
            </a:r>
            <a:r>
              <a:rPr lang="ru-RU" sz="1400" dirty="0"/>
              <a:t> з </a:t>
            </a:r>
            <a:r>
              <a:rPr lang="ru-RU" sz="1400" dirty="0" err="1"/>
              <a:t>повідомленнями</a:t>
            </a:r>
            <a:r>
              <a:rPr lang="ru-RU" sz="1400" dirty="0"/>
              <a:t> про смерть </a:t>
            </a:r>
            <a:r>
              <a:rPr lang="ru-RU" sz="1400" dirty="0" err="1"/>
              <a:t>раніше</a:t>
            </a:r>
            <a:r>
              <a:rPr lang="ru-RU" sz="1400" dirty="0"/>
              <a:t> </a:t>
            </a:r>
            <a:r>
              <a:rPr lang="ru-RU" sz="1400" dirty="0" err="1"/>
              <a:t>лікованих</a:t>
            </a:r>
            <a:r>
              <a:rPr lang="ru-RU" sz="1400" dirty="0"/>
              <a:t> </a:t>
            </a:r>
            <a:r>
              <a:rPr lang="ru-RU" sz="1400" dirty="0" err="1"/>
              <a:t>пацієнтів</a:t>
            </a:r>
            <a:r>
              <a:rPr lang="ru-RU" sz="1400" dirty="0"/>
              <a:t>, заяви </a:t>
            </a:r>
            <a:r>
              <a:rPr lang="ru-RU" sz="1400" dirty="0" err="1"/>
              <a:t>медиків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хімік</a:t>
            </a:r>
            <a:r>
              <a:rPr lang="ru-RU" sz="1400" dirty="0"/>
              <a:t> не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лікувати</a:t>
            </a:r>
            <a:r>
              <a:rPr lang="ru-RU" sz="1400" dirty="0"/>
              <a:t> людей, і так </a:t>
            </a:r>
            <a:r>
              <a:rPr lang="ru-RU" sz="1400" dirty="0" err="1"/>
              <a:t>далі</a:t>
            </a:r>
            <a:r>
              <a:rPr lang="ru-RU" sz="1400" dirty="0"/>
              <a:t> </a:t>
            </a:r>
            <a:r>
              <a:rPr lang="ru-RU" sz="1400" dirty="0" smtClean="0"/>
              <a:t>…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Хворий</a:t>
            </a:r>
            <a:r>
              <a:rPr lang="ru-RU" sz="1400" dirty="0"/>
              <a:t>, </a:t>
            </a:r>
            <a:r>
              <a:rPr lang="ru-RU" sz="1400" dirty="0" err="1"/>
              <a:t>виснажений</a:t>
            </a:r>
            <a:r>
              <a:rPr lang="ru-RU" sz="1400" dirty="0"/>
              <a:t> </a:t>
            </a:r>
            <a:r>
              <a:rPr lang="ru-RU" sz="1400" dirty="0" err="1"/>
              <a:t>важкою</a:t>
            </a:r>
            <a:r>
              <a:rPr lang="ru-RU" sz="1400" dirty="0"/>
              <a:t> </a:t>
            </a:r>
            <a:r>
              <a:rPr lang="ru-RU" sz="1400" dirty="0" err="1"/>
              <a:t>роботою</a:t>
            </a:r>
            <a:r>
              <a:rPr lang="ru-RU" sz="1400" dirty="0"/>
              <a:t>, </a:t>
            </a:r>
            <a:r>
              <a:rPr lang="ru-RU" sz="1400" dirty="0" err="1"/>
              <a:t>понівечений</a:t>
            </a:r>
            <a:r>
              <a:rPr lang="ru-RU" sz="1400" dirty="0"/>
              <a:t> </a:t>
            </a:r>
            <a:r>
              <a:rPr lang="ru-RU" sz="1400" dirty="0" err="1"/>
              <a:t>сумнівами</a:t>
            </a:r>
            <a:r>
              <a:rPr lang="ru-RU" sz="1400" dirty="0"/>
              <a:t>, Пастер </a:t>
            </a:r>
            <a:r>
              <a:rPr lang="ru-RU" sz="1400" dirty="0" err="1"/>
              <a:t>важко</a:t>
            </a:r>
            <a:r>
              <a:rPr lang="ru-RU" sz="1400" dirty="0"/>
              <a:t> пережив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дні</a:t>
            </a:r>
            <a:r>
              <a:rPr lang="ru-RU" sz="1400" dirty="0"/>
              <a:t>. Але </a:t>
            </a:r>
            <a:r>
              <a:rPr lang="ru-RU" sz="1400" dirty="0" err="1"/>
              <a:t>відступати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не </a:t>
            </a:r>
            <a:r>
              <a:rPr lang="ru-RU" sz="1400" dirty="0" err="1"/>
              <a:t>можна</a:t>
            </a:r>
            <a:r>
              <a:rPr lang="ru-RU" sz="1400" dirty="0"/>
              <a:t>. Треба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рятувати</a:t>
            </a:r>
            <a:r>
              <a:rPr lang="ru-RU" sz="1400" dirty="0"/>
              <a:t> людей. І нова </a:t>
            </a:r>
            <a:r>
              <a:rPr lang="ru-RU" sz="1400" dirty="0" err="1"/>
              <a:t>перемога</a:t>
            </a:r>
            <a:r>
              <a:rPr lang="ru-RU" sz="1400" dirty="0"/>
              <a:t> не </a:t>
            </a:r>
            <a:r>
              <a:rPr lang="ru-RU" sz="1400" dirty="0" err="1"/>
              <a:t>змусила</a:t>
            </a:r>
            <a:r>
              <a:rPr lang="ru-RU" sz="1400" dirty="0"/>
              <a:t> себе </a:t>
            </a:r>
            <a:r>
              <a:rPr lang="ru-RU" sz="1400" dirty="0" err="1"/>
              <a:t>чекати</a:t>
            </a:r>
            <a:r>
              <a:rPr lang="ru-RU" sz="1400" dirty="0"/>
              <a:t>. До 1 </a:t>
            </a:r>
            <a:r>
              <a:rPr lang="ru-RU" sz="1400" dirty="0" err="1"/>
              <a:t>березня</a:t>
            </a:r>
            <a:r>
              <a:rPr lang="ru-RU" sz="1400" dirty="0"/>
              <a:t> 1886 року </a:t>
            </a:r>
            <a:r>
              <a:rPr lang="ru-RU" sz="1400" dirty="0" err="1"/>
              <a:t>вже</a:t>
            </a:r>
            <a:r>
              <a:rPr lang="ru-RU" sz="1400" dirty="0"/>
              <a:t> 350 людей, </a:t>
            </a:r>
            <a:r>
              <a:rPr lang="ru-RU" sz="1400" dirty="0" err="1"/>
              <a:t>вкушених</a:t>
            </a:r>
            <a:r>
              <a:rPr lang="ru-RU" sz="1400" dirty="0"/>
              <a:t> в </a:t>
            </a:r>
            <a:r>
              <a:rPr lang="ru-RU" sz="1400" dirty="0" err="1"/>
              <a:t>різних</a:t>
            </a:r>
            <a:r>
              <a:rPr lang="ru-RU" sz="1400" dirty="0"/>
              <a:t> районах </a:t>
            </a:r>
            <a:r>
              <a:rPr lang="ru-RU" sz="1400" dirty="0" err="1"/>
              <a:t>земної</a:t>
            </a:r>
            <a:r>
              <a:rPr lang="ru-RU" sz="1400" dirty="0"/>
              <a:t> </a:t>
            </a:r>
            <a:r>
              <a:rPr lang="ru-RU" sz="1400" dirty="0" err="1"/>
              <a:t>кулі</a:t>
            </a:r>
            <a:r>
              <a:rPr lang="ru-RU" sz="1400" dirty="0"/>
              <a:t> </a:t>
            </a:r>
            <a:r>
              <a:rPr lang="ru-RU" sz="1400" dirty="0" err="1"/>
              <a:t>скаженими</a:t>
            </a:r>
            <a:r>
              <a:rPr lang="ru-RU" sz="1400" dirty="0"/>
              <a:t> </a:t>
            </a:r>
            <a:r>
              <a:rPr lang="ru-RU" sz="1400" dirty="0" err="1"/>
              <a:t>тваринами</a:t>
            </a:r>
            <a:r>
              <a:rPr lang="ru-RU" sz="1400" dirty="0"/>
              <a:t> і </a:t>
            </a:r>
            <a:r>
              <a:rPr lang="ru-RU" sz="1400" dirty="0" err="1"/>
              <a:t>привезених</a:t>
            </a:r>
            <a:r>
              <a:rPr lang="ru-RU" sz="1400" dirty="0"/>
              <a:t> до Пастера,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врятовані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неминучої</a:t>
            </a:r>
            <a:r>
              <a:rPr lang="ru-RU" sz="1400" dirty="0"/>
              <a:t> </a:t>
            </a:r>
            <a:r>
              <a:rPr lang="ru-RU" sz="1400" dirty="0" err="1"/>
              <a:t>смерті</a:t>
            </a:r>
            <a:r>
              <a:rPr lang="ru-RU" sz="1400" dirty="0"/>
              <a:t>. </a:t>
            </a:r>
            <a:r>
              <a:rPr lang="ru-RU" sz="1400" dirty="0" err="1"/>
              <a:t>Приблизно</a:t>
            </a:r>
            <a:r>
              <a:rPr lang="ru-RU" sz="1400" dirty="0"/>
              <a:t> в </a:t>
            </a:r>
            <a:r>
              <a:rPr lang="ru-RU" sz="1400" dirty="0" err="1"/>
              <a:t>цей</a:t>
            </a:r>
            <a:r>
              <a:rPr lang="ru-RU" sz="1400" dirty="0"/>
              <a:t> же час з </a:t>
            </a:r>
            <a:r>
              <a:rPr lang="ru-RU" sz="1400" dirty="0" err="1"/>
              <a:t>далекої</a:t>
            </a:r>
            <a:r>
              <a:rPr lang="ru-RU" sz="1400" dirty="0"/>
              <a:t> </a:t>
            </a:r>
            <a:r>
              <a:rPr lang="ru-RU" sz="1400" dirty="0" err="1"/>
              <a:t>Росії</a:t>
            </a:r>
            <a:r>
              <a:rPr lang="ru-RU" sz="1400" dirty="0"/>
              <a:t> у Париж </a:t>
            </a:r>
            <a:r>
              <a:rPr lang="ru-RU" sz="1400" dirty="0" err="1"/>
              <a:t>прибули</a:t>
            </a:r>
            <a:r>
              <a:rPr lang="ru-RU" sz="1400" dirty="0"/>
              <a:t> 19 </a:t>
            </a:r>
            <a:r>
              <a:rPr lang="ru-RU" sz="1400" dirty="0" err="1"/>
              <a:t>російських</a:t>
            </a:r>
            <a:r>
              <a:rPr lang="ru-RU" sz="1400" dirty="0"/>
              <a:t> селян, </a:t>
            </a:r>
            <a:r>
              <a:rPr lang="ru-RU" sz="1400" dirty="0" err="1"/>
              <a:t>жорстоко</a:t>
            </a:r>
            <a:r>
              <a:rPr lang="ru-RU" sz="1400" dirty="0"/>
              <a:t> </a:t>
            </a:r>
            <a:r>
              <a:rPr lang="ru-RU" sz="1400" dirty="0" err="1"/>
              <a:t>покусаних</a:t>
            </a:r>
            <a:r>
              <a:rPr lang="ru-RU" sz="1400" dirty="0"/>
              <a:t> </a:t>
            </a:r>
            <a:r>
              <a:rPr lang="ru-RU" sz="1400" dirty="0" err="1"/>
              <a:t>скаженим</a:t>
            </a:r>
            <a:r>
              <a:rPr lang="ru-RU" sz="1400" dirty="0"/>
              <a:t> </a:t>
            </a:r>
            <a:r>
              <a:rPr lang="ru-RU" sz="1400" dirty="0" err="1"/>
              <a:t>вовком</a:t>
            </a:r>
            <a:r>
              <a:rPr lang="ru-RU" sz="1400" dirty="0"/>
              <a:t>. І, </a:t>
            </a:r>
            <a:r>
              <a:rPr lang="ru-RU" sz="1400" dirty="0" err="1"/>
              <a:t>незважаючи</a:t>
            </a:r>
            <a:r>
              <a:rPr lang="ru-RU" sz="1400" dirty="0"/>
              <a:t> на те, </a:t>
            </a:r>
            <a:r>
              <a:rPr lang="ru-RU" sz="1400" dirty="0" err="1"/>
              <a:t>що</a:t>
            </a:r>
            <a:r>
              <a:rPr lang="ru-RU" sz="1400" dirty="0"/>
              <a:t> з моменту нападу </a:t>
            </a:r>
            <a:r>
              <a:rPr lang="ru-RU" sz="1400" dirty="0" err="1"/>
              <a:t>вовка</a:t>
            </a:r>
            <a:r>
              <a:rPr lang="ru-RU" sz="1400" dirty="0"/>
              <a:t> </a:t>
            </a:r>
            <a:r>
              <a:rPr lang="ru-RU" sz="1400" dirty="0" err="1"/>
              <a:t>пройшло</a:t>
            </a:r>
            <a:r>
              <a:rPr lang="ru-RU" sz="1400" dirty="0"/>
              <a:t> 15 </a:t>
            </a:r>
            <a:r>
              <a:rPr lang="ru-RU" sz="1400" dirty="0" err="1"/>
              <a:t>днів</a:t>
            </a:r>
            <a:r>
              <a:rPr lang="ru-RU" sz="1400" dirty="0"/>
              <a:t> – а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зменшувало</a:t>
            </a:r>
            <a:r>
              <a:rPr lang="ru-RU" sz="1400" dirty="0"/>
              <a:t> </a:t>
            </a:r>
            <a:r>
              <a:rPr lang="ru-RU" sz="1400" dirty="0" err="1"/>
              <a:t>шанси</a:t>
            </a:r>
            <a:r>
              <a:rPr lang="ru-RU" sz="1400" dirty="0"/>
              <a:t> на </a:t>
            </a:r>
            <a:r>
              <a:rPr lang="ru-RU" sz="1400" dirty="0" err="1"/>
              <a:t>порятунок</a:t>
            </a:r>
            <a:r>
              <a:rPr lang="ru-RU" sz="1400" dirty="0"/>
              <a:t>, – 16 </a:t>
            </a:r>
            <a:r>
              <a:rPr lang="ru-RU" sz="1400" dirty="0" err="1"/>
              <a:t>осіб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врятовані</a:t>
            </a:r>
            <a:r>
              <a:rPr lang="ru-RU" sz="1400" dirty="0"/>
              <a:t> </a:t>
            </a:r>
            <a:r>
              <a:rPr lang="ru-RU" sz="1400" dirty="0" err="1"/>
              <a:t>пастерівськими</a:t>
            </a:r>
            <a:r>
              <a:rPr lang="ru-RU" sz="1400" dirty="0"/>
              <a:t> </a:t>
            </a:r>
            <a:r>
              <a:rPr lang="ru-RU" sz="1400" dirty="0" err="1"/>
              <a:t>щепленнями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5208702" cy="3534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1" y="5229200"/>
            <a:ext cx="3185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Пацієнт</a:t>
            </a:r>
            <a:r>
              <a:rPr lang="ru-RU" dirty="0"/>
              <a:t> з симптомами сказу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1959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7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6"/>
            <a:ext cx="2771800" cy="363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3573016"/>
            <a:ext cx="5328592" cy="3123776"/>
          </a:xfrm>
        </p:spPr>
        <p:txBody>
          <a:bodyPr>
            <a:normAutofit/>
          </a:bodyPr>
          <a:lstStyle/>
          <a:p>
            <a:pPr fontAlgn="base"/>
            <a:r>
              <a:rPr lang="ru-RU" sz="1400" dirty="0"/>
              <a:t>26 </a:t>
            </a:r>
            <a:r>
              <a:rPr lang="ru-RU" sz="1400" dirty="0" err="1"/>
              <a:t>червня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ж року </a:t>
            </a:r>
            <a:r>
              <a:rPr lang="ru-RU" sz="1400" dirty="0" err="1"/>
              <a:t>відкрилась</a:t>
            </a:r>
            <a:r>
              <a:rPr lang="ru-RU" sz="1400" dirty="0"/>
              <a:t> перша в </a:t>
            </a:r>
            <a:r>
              <a:rPr lang="ru-RU" sz="1400" dirty="0" err="1"/>
              <a:t>світі</a:t>
            </a:r>
            <a:r>
              <a:rPr lang="ru-RU" sz="1400" dirty="0"/>
              <a:t> </a:t>
            </a:r>
            <a:r>
              <a:rPr lang="ru-RU" sz="1400" dirty="0" err="1"/>
              <a:t>станція</a:t>
            </a:r>
            <a:r>
              <a:rPr lang="ru-RU" sz="1400" dirty="0"/>
              <a:t> для </a:t>
            </a:r>
            <a:r>
              <a:rPr lang="ru-RU" sz="1400" dirty="0" err="1"/>
              <a:t>щеплень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сказу.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у нас, на </a:t>
            </a:r>
            <a:r>
              <a:rPr lang="ru-RU" sz="1400" dirty="0" err="1"/>
              <a:t>Україні</a:t>
            </a:r>
            <a:r>
              <a:rPr lang="ru-RU" sz="1400" dirty="0"/>
              <a:t>, в </a:t>
            </a:r>
            <a:r>
              <a:rPr lang="ru-RU" sz="1400" dirty="0" err="1"/>
              <a:t>Одесі</a:t>
            </a:r>
            <a:r>
              <a:rPr lang="ru-RU" sz="1400" dirty="0"/>
              <a:t>. </a:t>
            </a:r>
            <a:r>
              <a:rPr lang="ru-RU" sz="1400" dirty="0" err="1"/>
              <a:t>Засновником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з’явився</a:t>
            </a:r>
            <a:r>
              <a:rPr lang="ru-RU" sz="1400" dirty="0"/>
              <a:t> великий </a:t>
            </a:r>
            <a:r>
              <a:rPr lang="ru-RU" sz="1400" dirty="0" err="1"/>
              <a:t>український</a:t>
            </a:r>
            <a:r>
              <a:rPr lang="ru-RU" sz="1400" dirty="0"/>
              <a:t> </a:t>
            </a:r>
            <a:r>
              <a:rPr lang="ru-RU" sz="1400" dirty="0" err="1"/>
              <a:t>вчений</a:t>
            </a:r>
            <a:r>
              <a:rPr lang="ru-RU" sz="1400" dirty="0"/>
              <a:t> І. І. Мечников, а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найближчими</a:t>
            </a:r>
            <a:r>
              <a:rPr lang="ru-RU" sz="1400" dirty="0"/>
              <a:t> соратниками – М. Ф. </a:t>
            </a:r>
            <a:r>
              <a:rPr lang="ru-RU" sz="1400" dirty="0" err="1"/>
              <a:t>Гамалія</a:t>
            </a:r>
            <a:r>
              <a:rPr lang="ru-RU" sz="1400" dirty="0"/>
              <a:t> і Я. Ю. Барт.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/>
              <a:t>Минуло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століття</a:t>
            </a:r>
            <a:r>
              <a:rPr lang="ru-RU" sz="1400" dirty="0"/>
              <a:t>. </a:t>
            </a:r>
            <a:r>
              <a:rPr lang="ru-RU" sz="1400" dirty="0" err="1"/>
              <a:t>Нині</a:t>
            </a:r>
            <a:r>
              <a:rPr lang="ru-RU" sz="1400" dirty="0"/>
              <a:t> в </a:t>
            </a:r>
            <a:r>
              <a:rPr lang="ru-RU" sz="1400" dirty="0" err="1"/>
              <a:t>усіх</a:t>
            </a:r>
            <a:r>
              <a:rPr lang="ru-RU" sz="1400" dirty="0"/>
              <a:t> </a:t>
            </a:r>
            <a:r>
              <a:rPr lang="ru-RU" sz="1400" dirty="0" err="1"/>
              <a:t>країнах</a:t>
            </a:r>
            <a:r>
              <a:rPr lang="ru-RU" sz="1400" dirty="0"/>
              <a:t> </a:t>
            </a:r>
            <a:r>
              <a:rPr lang="ru-RU" sz="1400" dirty="0" err="1"/>
              <a:t>світу</a:t>
            </a:r>
            <a:r>
              <a:rPr lang="ru-RU" sz="1400" dirty="0"/>
              <a:t> є установи,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рятують</a:t>
            </a:r>
            <a:r>
              <a:rPr lang="ru-RU" sz="1400" dirty="0"/>
              <a:t> десятки людей </a:t>
            </a:r>
            <a:r>
              <a:rPr lang="ru-RU" sz="1400" dirty="0" err="1"/>
              <a:t>від</a:t>
            </a:r>
            <a:r>
              <a:rPr lang="ru-RU" sz="1400" dirty="0"/>
              <a:t> страшного </a:t>
            </a:r>
            <a:r>
              <a:rPr lang="ru-RU" sz="1400" dirty="0" err="1"/>
              <a:t>захворювання</a:t>
            </a:r>
            <a:r>
              <a:rPr lang="ru-RU" sz="1400" dirty="0"/>
              <a:t>. Вони </a:t>
            </a:r>
            <a:r>
              <a:rPr lang="ru-RU" sz="1400" dirty="0" err="1"/>
              <a:t>називаються</a:t>
            </a:r>
            <a:r>
              <a:rPr lang="ru-RU" sz="1400" dirty="0"/>
              <a:t> на честь </a:t>
            </a:r>
            <a:r>
              <a:rPr lang="ru-RU" sz="1400" dirty="0" err="1"/>
              <a:t>чудового</a:t>
            </a:r>
            <a:r>
              <a:rPr lang="ru-RU" sz="1400" dirty="0"/>
              <a:t> </a:t>
            </a:r>
            <a:r>
              <a:rPr lang="ru-RU" sz="1400" dirty="0" err="1"/>
              <a:t>вченого-експериментатора</a:t>
            </a:r>
            <a:r>
              <a:rPr lang="ru-RU" sz="1400" dirty="0"/>
              <a:t>, </a:t>
            </a:r>
            <a:r>
              <a:rPr lang="ru-RU" sz="1400" dirty="0" err="1"/>
              <a:t>пам’ять</a:t>
            </a:r>
            <a:r>
              <a:rPr lang="ru-RU" sz="1400" dirty="0"/>
              <a:t> про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назавжди</a:t>
            </a:r>
            <a:r>
              <a:rPr lang="ru-RU" sz="1400" dirty="0"/>
              <a:t> </a:t>
            </a:r>
            <a:r>
              <a:rPr lang="ru-RU" sz="1400" dirty="0" err="1"/>
              <a:t>збереже</a:t>
            </a:r>
            <a:r>
              <a:rPr lang="ru-RU" sz="1400" dirty="0"/>
              <a:t> </a:t>
            </a:r>
            <a:r>
              <a:rPr lang="ru-RU" sz="1400" dirty="0" err="1"/>
              <a:t>вдячне</a:t>
            </a:r>
            <a:r>
              <a:rPr lang="ru-RU" sz="1400" dirty="0"/>
              <a:t> </a:t>
            </a:r>
            <a:r>
              <a:rPr lang="ru-RU" sz="1400" dirty="0" err="1"/>
              <a:t>людство</a:t>
            </a:r>
            <a:r>
              <a:rPr lang="ru-RU" sz="1400" dirty="0"/>
              <a:t>, </a:t>
            </a:r>
            <a:r>
              <a:rPr lang="ru-RU" sz="1400" dirty="0" err="1"/>
              <a:t>пастерівськими</a:t>
            </a:r>
            <a:r>
              <a:rPr lang="ru-RU" sz="1400" dirty="0"/>
              <a:t> </a:t>
            </a:r>
            <a:r>
              <a:rPr lang="ru-RU" sz="1400" dirty="0" err="1"/>
              <a:t>станціями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3752"/>
            <a:ext cx="2852493" cy="4149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311181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effectLst/>
              </a:rPr>
              <a:t>Луї </a:t>
            </a:r>
            <a:r>
              <a:rPr lang="uk-UA" dirty="0" smtClean="0">
                <a:effectLst/>
              </a:rPr>
              <a:t>Пастер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4" y="1646238"/>
            <a:ext cx="379923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968552"/>
          </a:xfrm>
        </p:spPr>
        <p:txBody>
          <a:bodyPr>
            <a:normAutofit/>
          </a:bodyPr>
          <a:lstStyle/>
          <a:p>
            <a:r>
              <a:rPr lang="ru-RU" sz="1400" dirty="0" err="1"/>
              <a:t>В</a:t>
            </a:r>
            <a:r>
              <a:rPr lang="ru-RU" sz="1400" dirty="0" err="1" smtClean="0"/>
              <a:t>идатний</a:t>
            </a:r>
            <a:r>
              <a:rPr lang="ru-RU" sz="1400" dirty="0"/>
              <a:t> </a:t>
            </a:r>
            <a:r>
              <a:rPr lang="ru-RU" sz="1400" dirty="0" err="1"/>
              <a:t>французький</a:t>
            </a:r>
            <a:r>
              <a:rPr lang="ru-RU" sz="1400" dirty="0"/>
              <a:t> </a:t>
            </a:r>
            <a:r>
              <a:rPr lang="ru-RU" sz="1400" dirty="0" err="1"/>
              <a:t>мікробіолог</a:t>
            </a:r>
            <a:r>
              <a:rPr lang="ru-RU" sz="1400" dirty="0"/>
              <a:t> і </a:t>
            </a:r>
            <a:r>
              <a:rPr lang="ru-RU" sz="1400" dirty="0" err="1"/>
              <a:t>хімік</a:t>
            </a:r>
            <a:r>
              <a:rPr lang="ru-RU" sz="1400" dirty="0"/>
              <a:t>. Пастер </a:t>
            </a:r>
            <a:r>
              <a:rPr lang="ru-RU" sz="1400" dirty="0" err="1"/>
              <a:t>відкрив</a:t>
            </a:r>
            <a:r>
              <a:rPr lang="ru-RU" sz="1400" dirty="0"/>
              <a:t> </a:t>
            </a:r>
            <a:r>
              <a:rPr lang="ru-RU" sz="1400" dirty="0" err="1"/>
              <a:t>мікробіологічну</a:t>
            </a:r>
            <a:r>
              <a:rPr lang="ru-RU" sz="1400" dirty="0"/>
              <a:t> суть </a:t>
            </a:r>
            <a:r>
              <a:rPr lang="ru-RU" sz="1400" dirty="0" err="1"/>
              <a:t>бродіння</a:t>
            </a:r>
            <a:r>
              <a:rPr lang="ru-RU" sz="1400" dirty="0"/>
              <a:t> і </a:t>
            </a:r>
            <a:r>
              <a:rPr lang="ru-RU" sz="1400" dirty="0" err="1"/>
              <a:t>багатьох</a:t>
            </a:r>
            <a:r>
              <a:rPr lang="ru-RU" sz="1400" dirty="0"/>
              <a:t> </a:t>
            </a:r>
            <a:r>
              <a:rPr lang="ru-RU" sz="1400" dirty="0" smtClean="0"/>
              <a:t>хвороб </a:t>
            </a:r>
            <a:r>
              <a:rPr lang="ru-RU" sz="1400" dirty="0" err="1" smtClean="0"/>
              <a:t>людини</a:t>
            </a:r>
            <a:r>
              <a:rPr lang="ru-RU" sz="1400" dirty="0"/>
              <a:t>, став одним з </a:t>
            </a:r>
            <a:r>
              <a:rPr lang="ru-RU" sz="1400" dirty="0" err="1"/>
              <a:t>основоположників</a:t>
            </a:r>
            <a:r>
              <a:rPr lang="ru-RU" sz="1400" dirty="0"/>
              <a:t> </a:t>
            </a:r>
            <a:r>
              <a:rPr lang="ru-RU" sz="1400" dirty="0" err="1"/>
              <a:t>мікробіології</a:t>
            </a:r>
            <a:r>
              <a:rPr lang="ru-RU" sz="1400" dirty="0"/>
              <a:t> та </a:t>
            </a:r>
            <a:r>
              <a:rPr lang="ru-RU" sz="1400" dirty="0" err="1"/>
              <a:t>імунології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Але </a:t>
            </a:r>
            <a:r>
              <a:rPr lang="ru-RU" sz="1400" dirty="0" err="1"/>
              <a:t>найголовніше</a:t>
            </a:r>
            <a:r>
              <a:rPr lang="ru-RU" sz="1400" dirty="0"/>
              <a:t> </a:t>
            </a:r>
            <a:r>
              <a:rPr lang="ru-RU" sz="1400" dirty="0" err="1"/>
              <a:t>відкриття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принесло </a:t>
            </a:r>
            <a:r>
              <a:rPr lang="ru-RU" sz="1400" dirty="0" err="1"/>
              <a:t>вченому</a:t>
            </a:r>
            <a:r>
              <a:rPr lang="ru-RU" sz="1400" dirty="0"/>
              <a:t> </a:t>
            </a:r>
            <a:r>
              <a:rPr lang="ru-RU" sz="1400" dirty="0" err="1"/>
              <a:t>світову</a:t>
            </a:r>
            <a:r>
              <a:rPr lang="ru-RU" sz="1400" dirty="0"/>
              <a:t> </a:t>
            </a:r>
            <a:r>
              <a:rPr lang="ru-RU" sz="1400" dirty="0" err="1"/>
              <a:t>популярність</a:t>
            </a:r>
            <a:r>
              <a:rPr lang="ru-RU" sz="1400" dirty="0"/>
              <a:t> і </a:t>
            </a:r>
            <a:r>
              <a:rPr lang="ru-RU" sz="1400" dirty="0" err="1"/>
              <a:t>зробило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ім’я</a:t>
            </a:r>
            <a:r>
              <a:rPr lang="ru-RU" sz="1400" dirty="0"/>
              <a:t> </a:t>
            </a:r>
            <a:r>
              <a:rPr lang="ru-RU" sz="1400" dirty="0" err="1"/>
              <a:t>безсмертним</a:t>
            </a:r>
            <a:r>
              <a:rPr lang="ru-RU" sz="1400" dirty="0"/>
              <a:t>, – </a:t>
            </a:r>
            <a:r>
              <a:rPr lang="ru-RU" sz="1400" dirty="0" err="1"/>
              <a:t>розробка</a:t>
            </a:r>
            <a:r>
              <a:rPr lang="ru-RU" sz="1400" dirty="0"/>
              <a:t> методу </a:t>
            </a:r>
            <a:r>
              <a:rPr lang="ru-RU" sz="1400" dirty="0" err="1"/>
              <a:t>запобіжних</a:t>
            </a:r>
            <a:r>
              <a:rPr lang="ru-RU" sz="1400" dirty="0"/>
              <a:t> </a:t>
            </a:r>
            <a:r>
              <a:rPr lang="ru-RU" sz="1400" dirty="0" err="1"/>
              <a:t>щеплень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ряду </a:t>
            </a:r>
            <a:r>
              <a:rPr lang="ru-RU" sz="1400" dirty="0" err="1"/>
              <a:t>заразних</a:t>
            </a:r>
            <a:r>
              <a:rPr lang="ru-RU" sz="1400" dirty="0"/>
              <a:t> хвороб і особливо </a:t>
            </a:r>
            <a:r>
              <a:rPr lang="ru-RU" sz="1400" dirty="0" err="1"/>
              <a:t>проти</a:t>
            </a:r>
            <a:r>
              <a:rPr lang="ru-RU" sz="1400" dirty="0"/>
              <a:t> сказу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Перше </a:t>
            </a:r>
            <a:r>
              <a:rPr lang="ru-RU" sz="1400" dirty="0" err="1"/>
              <a:t>щеплення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сказу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зроблене</a:t>
            </a:r>
            <a:r>
              <a:rPr lang="ru-RU" sz="1400" dirty="0"/>
              <a:t> 6 </a:t>
            </a:r>
            <a:r>
              <a:rPr lang="ru-RU" sz="1400" dirty="0" err="1"/>
              <a:t>липня</a:t>
            </a:r>
            <a:r>
              <a:rPr lang="ru-RU" sz="1400" dirty="0"/>
              <a:t> 1885 </a:t>
            </a:r>
            <a:r>
              <a:rPr lang="ru-RU" sz="1400" dirty="0" smtClean="0"/>
              <a:t>року </a:t>
            </a:r>
            <a:r>
              <a:rPr lang="ru-RU" sz="1400" dirty="0"/>
              <a:t>9-річному Йозефу </a:t>
            </a:r>
            <a:r>
              <a:rPr lang="ru-RU" sz="1400" dirty="0" err="1"/>
              <a:t>Майстеру</a:t>
            </a:r>
            <a:r>
              <a:rPr lang="ru-RU" sz="1400" dirty="0"/>
              <a:t> на </a:t>
            </a:r>
            <a:r>
              <a:rPr lang="ru-RU" sz="1400" dirty="0" err="1"/>
              <a:t>прохання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матері</a:t>
            </a:r>
            <a:r>
              <a:rPr lang="ru-RU" sz="1400" dirty="0"/>
              <a:t>.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закінчилося</a:t>
            </a:r>
            <a:r>
              <a:rPr lang="ru-RU" sz="1400" dirty="0"/>
              <a:t> </a:t>
            </a:r>
            <a:r>
              <a:rPr lang="ru-RU" sz="1400" dirty="0" err="1"/>
              <a:t>успішно</a:t>
            </a:r>
            <a:r>
              <a:rPr lang="ru-RU" sz="1400" dirty="0"/>
              <a:t>, хлопчик </a:t>
            </a:r>
            <a:r>
              <a:rPr lang="ru-RU" sz="1400" dirty="0" err="1"/>
              <a:t>видужав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Принципи</a:t>
            </a:r>
            <a:r>
              <a:rPr lang="ru-RU" sz="1400" dirty="0"/>
              <a:t> </a:t>
            </a:r>
            <a:r>
              <a:rPr lang="ru-RU" sz="1400" dirty="0" err="1"/>
              <a:t>одержання</a:t>
            </a:r>
            <a:r>
              <a:rPr lang="ru-RU" sz="1400" dirty="0"/>
              <a:t> вакцин і </a:t>
            </a:r>
            <a:r>
              <a:rPr lang="ru-RU" sz="1400" dirty="0" err="1"/>
              <a:t>методи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застосування</a:t>
            </a:r>
            <a:r>
              <a:rPr lang="ru-RU" sz="1400" dirty="0"/>
              <a:t>, </a:t>
            </a:r>
            <a:r>
              <a:rPr lang="ru-RU" sz="1400" dirty="0" err="1"/>
              <a:t>розроблені</a:t>
            </a:r>
            <a:r>
              <a:rPr lang="ru-RU" sz="1400" dirty="0"/>
              <a:t> Пастером для </a:t>
            </a:r>
            <a:r>
              <a:rPr lang="ru-RU" sz="1400" dirty="0" err="1"/>
              <a:t>профілактики</a:t>
            </a:r>
            <a:r>
              <a:rPr lang="ru-RU" sz="1400" dirty="0"/>
              <a:t> </a:t>
            </a:r>
            <a:r>
              <a:rPr lang="ru-RU" sz="1400" dirty="0" err="1"/>
              <a:t>інфекційних</a:t>
            </a:r>
            <a:r>
              <a:rPr lang="ru-RU" sz="1400" dirty="0"/>
              <a:t> </a:t>
            </a:r>
            <a:r>
              <a:rPr lang="ru-RU" sz="1400" dirty="0" err="1"/>
              <a:t>захворювань</a:t>
            </a:r>
            <a:r>
              <a:rPr lang="ru-RU" sz="1400" dirty="0"/>
              <a:t>, </a:t>
            </a:r>
            <a:r>
              <a:rPr lang="ru-RU" sz="1400" dirty="0" err="1"/>
              <a:t>успішно</a:t>
            </a:r>
            <a:r>
              <a:rPr lang="ru-RU" sz="1400" dirty="0"/>
              <a:t> </a:t>
            </a:r>
            <a:r>
              <a:rPr lang="ru-RU" sz="1400" dirty="0" err="1"/>
              <a:t>використовуються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понад</a:t>
            </a:r>
            <a:r>
              <a:rPr lang="ru-RU" sz="1400" dirty="0"/>
              <a:t> 100 </a:t>
            </a:r>
            <a:r>
              <a:rPr lang="ru-RU" sz="1400" dirty="0" err="1"/>
              <a:t>років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276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9" y="1646238"/>
            <a:ext cx="3621961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951432"/>
          </a:xfrm>
        </p:spPr>
        <p:txBody>
          <a:bodyPr>
            <a:normAutofit/>
          </a:bodyPr>
          <a:lstStyle/>
          <a:p>
            <a:r>
              <a:rPr lang="ru-RU" sz="1400" b="1" dirty="0"/>
              <a:t>Сказ</a:t>
            </a:r>
            <a:r>
              <a:rPr lang="ru-RU" sz="1400" dirty="0"/>
              <a:t> (</a:t>
            </a:r>
            <a:r>
              <a:rPr lang="ru-RU" sz="1400" i="1" dirty="0"/>
              <a:t>водобоязнь</a:t>
            </a:r>
            <a:r>
              <a:rPr lang="ru-RU" sz="1400" dirty="0"/>
              <a:t>, </a:t>
            </a:r>
            <a:r>
              <a:rPr lang="ru-RU" sz="1400" i="1" dirty="0" err="1"/>
              <a:t>гідрофобія</a:t>
            </a:r>
            <a:r>
              <a:rPr lang="ru-RU" sz="1400" dirty="0"/>
              <a:t>) — </a:t>
            </a:r>
            <a:r>
              <a:rPr lang="ru-RU" sz="1400" dirty="0" err="1"/>
              <a:t>гостре</a:t>
            </a:r>
            <a:r>
              <a:rPr lang="ru-RU" sz="1400" dirty="0"/>
              <a:t> </a:t>
            </a:r>
            <a:r>
              <a:rPr lang="ru-RU" sz="1400" dirty="0" err="1"/>
              <a:t>вірусне</a:t>
            </a:r>
            <a:r>
              <a:rPr lang="ru-RU" sz="1400" dirty="0"/>
              <a:t> </a:t>
            </a:r>
            <a:r>
              <a:rPr lang="ru-RU" sz="1400" dirty="0" err="1" smtClean="0"/>
              <a:t>інфекційне</a:t>
            </a:r>
            <a:r>
              <a:rPr lang="ru-RU" sz="1400" dirty="0" smtClean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 </a:t>
            </a:r>
            <a:r>
              <a:rPr lang="ru-RU" sz="1400" dirty="0" err="1"/>
              <a:t>людини</a:t>
            </a:r>
            <a:r>
              <a:rPr lang="ru-RU" sz="1400" dirty="0"/>
              <a:t> і </a:t>
            </a:r>
            <a:r>
              <a:rPr lang="ru-RU" sz="1400" dirty="0" err="1"/>
              <a:t>теплокровних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яке </a:t>
            </a:r>
            <a:r>
              <a:rPr lang="ru-RU" sz="1400" dirty="0" err="1"/>
              <a:t>виявляється</a:t>
            </a:r>
            <a:r>
              <a:rPr lang="ru-RU" sz="1400" dirty="0"/>
              <a:t> в </a:t>
            </a:r>
            <a:r>
              <a:rPr lang="ru-RU" sz="1400" dirty="0" err="1"/>
              <a:t>специфічному</a:t>
            </a:r>
            <a:r>
              <a:rPr lang="ru-RU" sz="1400" dirty="0"/>
              <a:t> </a:t>
            </a:r>
            <a:r>
              <a:rPr lang="ru-RU" sz="1400" dirty="0" err="1"/>
              <a:t>ураженні</a:t>
            </a:r>
            <a:r>
              <a:rPr lang="ru-RU" sz="1400" dirty="0"/>
              <a:t> </a:t>
            </a:r>
            <a:r>
              <a:rPr lang="ru-RU" sz="1400" dirty="0" err="1"/>
              <a:t>центральної</a:t>
            </a:r>
            <a:r>
              <a:rPr lang="ru-RU" sz="1400" dirty="0"/>
              <a:t> </a:t>
            </a:r>
            <a:r>
              <a:rPr lang="ru-RU" sz="1400" dirty="0" err="1"/>
              <a:t>нервової</a:t>
            </a:r>
            <a:r>
              <a:rPr lang="ru-RU" sz="1400" dirty="0"/>
              <a:t> </a:t>
            </a:r>
            <a:r>
              <a:rPr lang="ru-RU" sz="1400" dirty="0" err="1"/>
              <a:t>системи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у людей та </a:t>
            </a:r>
            <a:r>
              <a:rPr lang="ru-RU" sz="1400" dirty="0" err="1"/>
              <a:t>більшості</a:t>
            </a:r>
            <a:r>
              <a:rPr lang="ru-RU" sz="1400" dirty="0"/>
              <a:t> </a:t>
            </a:r>
            <a:r>
              <a:rPr lang="ru-RU" sz="1400" dirty="0" err="1"/>
              <a:t>вищих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 </a:t>
            </a:r>
            <a:r>
              <a:rPr lang="ru-RU" sz="1400" dirty="0" err="1"/>
              <a:t>закінчується</a:t>
            </a:r>
            <a:r>
              <a:rPr lang="ru-RU" sz="1400" dirty="0"/>
              <a:t> смертельно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Зараження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через </a:t>
            </a:r>
            <a:r>
              <a:rPr lang="ru-RU" sz="1400" dirty="0" err="1"/>
              <a:t>слину</a:t>
            </a:r>
            <a:r>
              <a:rPr lang="ru-RU" sz="1400" dirty="0"/>
              <a:t> </a:t>
            </a:r>
            <a:r>
              <a:rPr lang="ru-RU" sz="1400" dirty="0" err="1"/>
              <a:t>хворої</a:t>
            </a:r>
            <a:r>
              <a:rPr lang="ru-RU" sz="1400" dirty="0"/>
              <a:t> на сказ </a:t>
            </a:r>
            <a:r>
              <a:rPr lang="ru-RU" sz="1400" dirty="0" err="1"/>
              <a:t>тварини</a:t>
            </a:r>
            <a:r>
              <a:rPr lang="ru-RU" sz="1400" dirty="0"/>
              <a:t> при </a:t>
            </a:r>
            <a:r>
              <a:rPr lang="ru-RU" sz="1400" dirty="0" err="1"/>
              <a:t>укусі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ослиненні</a:t>
            </a:r>
            <a:r>
              <a:rPr lang="ru-RU" sz="1400" dirty="0"/>
              <a:t> </a:t>
            </a:r>
            <a:r>
              <a:rPr lang="ru-RU" sz="1400" dirty="0" err="1"/>
              <a:t>ушкодженої</a:t>
            </a:r>
            <a:r>
              <a:rPr lang="ru-RU" sz="1400" dirty="0"/>
              <a:t> </a:t>
            </a:r>
            <a:r>
              <a:rPr lang="ru-RU" sz="1400" dirty="0" err="1"/>
              <a:t>шкіри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Зараження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сказом </a:t>
            </a:r>
            <a:r>
              <a:rPr lang="ru-RU" sz="1400" dirty="0" err="1"/>
              <a:t>відбувається</a:t>
            </a:r>
            <a:r>
              <a:rPr lang="ru-RU" sz="1400" dirty="0"/>
              <a:t> в основному через укуси хворою </a:t>
            </a:r>
            <a:r>
              <a:rPr lang="ru-RU" sz="1400" dirty="0" err="1"/>
              <a:t>твариною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внаслідок</a:t>
            </a:r>
            <a:r>
              <a:rPr lang="ru-RU" sz="1400" dirty="0"/>
              <a:t> </a:t>
            </a:r>
            <a:r>
              <a:rPr lang="ru-RU" sz="1400" dirty="0" err="1"/>
              <a:t>попадання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слини</a:t>
            </a:r>
            <a:r>
              <a:rPr lang="ru-RU" sz="1400" dirty="0"/>
              <a:t> на </a:t>
            </a:r>
            <a:r>
              <a:rPr lang="ru-RU" sz="1400" dirty="0" err="1"/>
              <a:t>свіжі</a:t>
            </a:r>
            <a:r>
              <a:rPr lang="ru-RU" sz="1400" dirty="0"/>
              <a:t> </a:t>
            </a:r>
            <a:r>
              <a:rPr lang="ru-RU" sz="1400" dirty="0" err="1"/>
              <a:t>поранення</a:t>
            </a:r>
            <a:r>
              <a:rPr lang="ru-RU" sz="1400" dirty="0"/>
              <a:t>, </a:t>
            </a:r>
            <a:r>
              <a:rPr lang="ru-RU" sz="1400" dirty="0" err="1"/>
              <a:t>подряпини</a:t>
            </a:r>
            <a:r>
              <a:rPr lang="ru-RU" sz="1400" dirty="0"/>
              <a:t> </a:t>
            </a:r>
            <a:r>
              <a:rPr lang="ru-RU" sz="1400" dirty="0" err="1"/>
              <a:t>шкіри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 </a:t>
            </a:r>
            <a:r>
              <a:rPr lang="ru-RU" sz="1400" dirty="0" err="1"/>
              <a:t>слизових</a:t>
            </a:r>
            <a:r>
              <a:rPr lang="ru-RU" sz="1400" dirty="0"/>
              <a:t> </a:t>
            </a:r>
            <a:r>
              <a:rPr lang="ru-RU" sz="1400" dirty="0" err="1"/>
              <a:t>оболонок</a:t>
            </a:r>
            <a:r>
              <a:rPr lang="ru-RU" sz="1400" dirty="0"/>
              <a:t>. </a:t>
            </a:r>
            <a:r>
              <a:rPr lang="ru-RU" sz="1400" dirty="0" err="1"/>
              <a:t>Інфікування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сказом </a:t>
            </a:r>
            <a:r>
              <a:rPr lang="ru-RU" sz="1400" dirty="0" err="1"/>
              <a:t>відбувається</a:t>
            </a:r>
            <a:r>
              <a:rPr lang="ru-RU" sz="1400" dirty="0"/>
              <a:t> </a:t>
            </a:r>
            <a:r>
              <a:rPr lang="ru-RU" sz="1400" dirty="0" err="1"/>
              <a:t>здебільшого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диких </a:t>
            </a:r>
            <a:r>
              <a:rPr lang="ru-RU" sz="1400" dirty="0" err="1"/>
              <a:t>хижих</a:t>
            </a:r>
            <a:r>
              <a:rPr lang="ru-RU" sz="1400" dirty="0"/>
              <a:t> (</a:t>
            </a:r>
            <a:r>
              <a:rPr lang="ru-RU" sz="1400" dirty="0" err="1" smtClean="0"/>
              <a:t>вовки,лисиці</a:t>
            </a:r>
            <a:r>
              <a:rPr lang="ru-RU" sz="1400" dirty="0"/>
              <a:t> — 41,4%) </a:t>
            </a:r>
            <a:r>
              <a:rPr lang="ru-RU" sz="1400" dirty="0" err="1"/>
              <a:t>чи</a:t>
            </a:r>
            <a:r>
              <a:rPr lang="ru-RU" sz="1400" dirty="0"/>
              <a:t> </a:t>
            </a:r>
            <a:r>
              <a:rPr lang="ru-RU" sz="1400" dirty="0" err="1"/>
              <a:t>домашніх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 (</a:t>
            </a:r>
            <a:r>
              <a:rPr lang="ru-RU" sz="1400" dirty="0" err="1"/>
              <a:t>коти</a:t>
            </a:r>
            <a:r>
              <a:rPr lang="ru-RU" sz="1400" dirty="0"/>
              <a:t> — 21,8%, собаки — 15,3%), а </a:t>
            </a:r>
            <a:r>
              <a:rPr lang="ru-RU" sz="1400" dirty="0" err="1"/>
              <a:t>також</a:t>
            </a:r>
            <a:r>
              <a:rPr lang="ru-RU" sz="1400" dirty="0"/>
              <a:t> </a:t>
            </a:r>
            <a:r>
              <a:rPr lang="ru-RU" sz="1400" dirty="0" err="1"/>
              <a:t>сільськогосподарських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 (20,2%).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42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 відкриття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ru-RU" sz="1400" dirty="0"/>
              <a:t>…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31 </a:t>
            </a:r>
            <a:r>
              <a:rPr lang="ru-RU" sz="1400" dirty="0" err="1"/>
              <a:t>травня</a:t>
            </a:r>
            <a:r>
              <a:rPr lang="ru-RU" sz="1400" dirty="0"/>
              <a:t> 1881 в </a:t>
            </a:r>
            <a:r>
              <a:rPr lang="ru-RU" sz="1400" dirty="0" err="1"/>
              <a:t>містечку</a:t>
            </a:r>
            <a:r>
              <a:rPr lang="ru-RU" sz="1400" dirty="0"/>
              <a:t> </a:t>
            </a:r>
            <a:r>
              <a:rPr lang="ru-RU" sz="1400" dirty="0" err="1"/>
              <a:t>Пулье</a:t>
            </a:r>
            <a:r>
              <a:rPr lang="ru-RU" sz="1400" dirty="0"/>
              <a:t> </a:t>
            </a:r>
            <a:r>
              <a:rPr lang="ru-RU" sz="1400" dirty="0" err="1"/>
              <a:t>ле</a:t>
            </a:r>
            <a:r>
              <a:rPr lang="ru-RU" sz="1400" dirty="0"/>
              <a:t> Фор. </a:t>
            </a:r>
            <a:r>
              <a:rPr lang="ru-RU" sz="1400" dirty="0" err="1"/>
              <a:t>Зробивши</a:t>
            </a:r>
            <a:r>
              <a:rPr lang="ru-RU" sz="1400" dirty="0"/>
              <a:t> </a:t>
            </a:r>
            <a:r>
              <a:rPr lang="ru-RU" sz="1400" dirty="0" err="1"/>
              <a:t>попередньо</a:t>
            </a:r>
            <a:r>
              <a:rPr lang="ru-RU" sz="1400" dirty="0"/>
              <a:t> 25 </a:t>
            </a:r>
            <a:r>
              <a:rPr lang="ru-RU" sz="1400" dirty="0" err="1"/>
              <a:t>вівцям</a:t>
            </a:r>
            <a:r>
              <a:rPr lang="ru-RU" sz="1400" dirty="0"/>
              <a:t> з 50 </a:t>
            </a:r>
            <a:r>
              <a:rPr lang="ru-RU" sz="1400" dirty="0" err="1"/>
              <a:t>щеплення</a:t>
            </a:r>
            <a:r>
              <a:rPr lang="ru-RU" sz="1400" dirty="0"/>
              <a:t> </a:t>
            </a:r>
            <a:r>
              <a:rPr lang="ru-RU" sz="1400" dirty="0" err="1"/>
              <a:t>ослабленою</a:t>
            </a:r>
            <a:r>
              <a:rPr lang="ru-RU" sz="1400" dirty="0"/>
              <a:t> вакциною </a:t>
            </a:r>
            <a:r>
              <a:rPr lang="ru-RU" sz="1400" dirty="0" err="1"/>
              <a:t>сибірської</a:t>
            </a:r>
            <a:r>
              <a:rPr lang="ru-RU" sz="1400" dirty="0"/>
              <a:t> </a:t>
            </a:r>
            <a:r>
              <a:rPr lang="ru-RU" sz="1400" dirty="0" err="1"/>
              <a:t>виразки</a:t>
            </a:r>
            <a:r>
              <a:rPr lang="ru-RU" sz="1400" dirty="0"/>
              <a:t>, Пастер у </a:t>
            </a:r>
            <a:r>
              <a:rPr lang="ru-RU" sz="1400" dirty="0" err="1"/>
              <a:t>присутності</a:t>
            </a:r>
            <a:r>
              <a:rPr lang="ru-RU" sz="1400" dirty="0"/>
              <a:t> </a:t>
            </a:r>
            <a:r>
              <a:rPr lang="ru-RU" sz="1400" dirty="0" err="1"/>
              <a:t>численних</a:t>
            </a:r>
            <a:r>
              <a:rPr lang="ru-RU" sz="1400" dirty="0"/>
              <a:t> </a:t>
            </a:r>
            <a:r>
              <a:rPr lang="ru-RU" sz="1400" dirty="0" err="1"/>
              <a:t>глядачів</a:t>
            </a:r>
            <a:r>
              <a:rPr lang="ru-RU" sz="1400" dirty="0"/>
              <a:t> прищепив </a:t>
            </a:r>
            <a:r>
              <a:rPr lang="ru-RU" sz="1400" dirty="0" err="1"/>
              <a:t>всім</a:t>
            </a:r>
            <a:r>
              <a:rPr lang="ru-RU" sz="1400" dirty="0"/>
              <a:t> 50 </a:t>
            </a:r>
            <a:r>
              <a:rPr lang="ru-RU" sz="1400" dirty="0" err="1"/>
              <a:t>вівцям</a:t>
            </a:r>
            <a:r>
              <a:rPr lang="ru-RU" sz="1400" dirty="0"/>
              <a:t> </a:t>
            </a:r>
            <a:r>
              <a:rPr lang="ru-RU" sz="1400" dirty="0" err="1"/>
              <a:t>сибірську</a:t>
            </a:r>
            <a:r>
              <a:rPr lang="ru-RU" sz="1400" dirty="0"/>
              <a:t> </a:t>
            </a:r>
            <a:r>
              <a:rPr lang="ru-RU" sz="1400" dirty="0" err="1"/>
              <a:t>виразку</a:t>
            </a:r>
            <a:r>
              <a:rPr lang="ru-RU" sz="1400" dirty="0"/>
              <a:t> в </a:t>
            </a:r>
            <a:r>
              <a:rPr lang="ru-RU" sz="1400" dirty="0" err="1"/>
              <a:t>смертельній</a:t>
            </a:r>
            <a:r>
              <a:rPr lang="ru-RU" sz="1400" dirty="0"/>
              <a:t> </a:t>
            </a:r>
            <a:r>
              <a:rPr lang="ru-RU" sz="1400" dirty="0" err="1"/>
              <a:t>формі</a:t>
            </a:r>
            <a:r>
              <a:rPr lang="ru-RU" sz="1400" dirty="0"/>
              <a:t>. Запросивши </a:t>
            </a:r>
            <a:r>
              <a:rPr lang="ru-RU" sz="1400" dirty="0" err="1"/>
              <a:t>всіх</a:t>
            </a:r>
            <a:r>
              <a:rPr lang="ru-RU" sz="1400" dirty="0"/>
              <a:t> </a:t>
            </a:r>
            <a:r>
              <a:rPr lang="ru-RU" sz="1400" dirty="0" err="1"/>
              <a:t>присутніх</a:t>
            </a:r>
            <a:r>
              <a:rPr lang="ru-RU" sz="1400" dirty="0"/>
              <a:t> </a:t>
            </a:r>
            <a:r>
              <a:rPr lang="ru-RU" sz="1400" dirty="0" err="1"/>
              <a:t>з’явитися</a:t>
            </a:r>
            <a:r>
              <a:rPr lang="ru-RU" sz="1400" dirty="0"/>
              <a:t> через 48 годин,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заздалегідь</a:t>
            </a:r>
            <a:r>
              <a:rPr lang="ru-RU" sz="1400" dirty="0"/>
              <a:t> </a:t>
            </a:r>
            <a:r>
              <a:rPr lang="ru-RU" sz="1400" dirty="0" err="1"/>
              <a:t>оголосив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25 </a:t>
            </a:r>
            <a:r>
              <a:rPr lang="ru-RU" sz="1400" dirty="0" err="1"/>
              <a:t>овець</a:t>
            </a:r>
            <a:r>
              <a:rPr lang="ru-RU" sz="1400" dirty="0"/>
              <a:t> вони </a:t>
            </a:r>
            <a:r>
              <a:rPr lang="ru-RU" sz="1400" dirty="0" err="1"/>
              <a:t>застануть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мертвими</a:t>
            </a:r>
            <a:r>
              <a:rPr lang="ru-RU" sz="1400" dirty="0"/>
              <a:t>, а 25 – </a:t>
            </a:r>
            <a:r>
              <a:rPr lang="ru-RU" sz="1400" dirty="0" err="1"/>
              <a:t>цілими</a:t>
            </a:r>
            <a:r>
              <a:rPr lang="ru-RU" sz="1400" dirty="0"/>
              <a:t> і </a:t>
            </a:r>
            <a:r>
              <a:rPr lang="ru-RU" sz="1400" dirty="0" err="1"/>
              <a:t>неушкодженими</a:t>
            </a:r>
            <a:r>
              <a:rPr lang="ru-RU" sz="1400" dirty="0"/>
              <a:t>. 2 </a:t>
            </a:r>
            <a:r>
              <a:rPr lang="ru-RU" sz="1400" dirty="0" err="1"/>
              <a:t>червня</a:t>
            </a:r>
            <a:r>
              <a:rPr lang="ru-RU" sz="1400" dirty="0"/>
              <a:t> перед </a:t>
            </a:r>
            <a:r>
              <a:rPr lang="ru-RU" sz="1400" dirty="0" err="1"/>
              <a:t>присутніми</a:t>
            </a:r>
            <a:r>
              <a:rPr lang="ru-RU" sz="1400" dirty="0"/>
              <a:t> </a:t>
            </a:r>
            <a:r>
              <a:rPr lang="ru-RU" sz="1400" dirty="0" err="1"/>
              <a:t>постала</a:t>
            </a:r>
            <a:r>
              <a:rPr lang="ru-RU" sz="1400" dirty="0"/>
              <a:t> </a:t>
            </a:r>
            <a:r>
              <a:rPr lang="ru-RU" sz="1400" dirty="0" err="1"/>
              <a:t>така</a:t>
            </a:r>
            <a:r>
              <a:rPr lang="ru-RU" sz="1400" dirty="0"/>
              <a:t> картина: 22 </a:t>
            </a:r>
            <a:r>
              <a:rPr lang="ru-RU" sz="1400" dirty="0" err="1"/>
              <a:t>вівці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мертві</a:t>
            </a:r>
            <a:r>
              <a:rPr lang="ru-RU" sz="1400" dirty="0"/>
              <a:t>, </a:t>
            </a:r>
            <a:r>
              <a:rPr lang="ru-RU" sz="1400" dirty="0" err="1"/>
              <a:t>дві</a:t>
            </a:r>
            <a:r>
              <a:rPr lang="ru-RU" sz="1400" dirty="0"/>
              <a:t> померли на очах у </a:t>
            </a:r>
            <a:r>
              <a:rPr lang="ru-RU" sz="1400" dirty="0" err="1"/>
              <a:t>публіки</a:t>
            </a:r>
            <a:r>
              <a:rPr lang="ru-RU" sz="1400" dirty="0"/>
              <a:t>, а </a:t>
            </a:r>
            <a:r>
              <a:rPr lang="ru-RU" sz="1400" dirty="0" err="1"/>
              <a:t>третя</a:t>
            </a:r>
            <a:r>
              <a:rPr lang="ru-RU" sz="1400" dirty="0"/>
              <a:t> до </a:t>
            </a:r>
            <a:r>
              <a:rPr lang="ru-RU" sz="1400" dirty="0" err="1"/>
              <a:t>ночі</a:t>
            </a:r>
            <a:r>
              <a:rPr lang="ru-RU" sz="1400" dirty="0"/>
              <a:t>. 25 </a:t>
            </a:r>
            <a:r>
              <a:rPr lang="ru-RU" sz="1400" dirty="0" err="1"/>
              <a:t>щеплених</a:t>
            </a:r>
            <a:r>
              <a:rPr lang="ru-RU" sz="1400" dirty="0"/>
              <a:t> </a:t>
            </a:r>
            <a:r>
              <a:rPr lang="ru-RU" sz="1400" dirty="0" err="1"/>
              <a:t>овець</a:t>
            </a:r>
            <a:r>
              <a:rPr lang="ru-RU" sz="1400" dirty="0"/>
              <a:t> </a:t>
            </a:r>
            <a:r>
              <a:rPr lang="ru-RU" sz="1400" dirty="0" err="1"/>
              <a:t>залишилися</a:t>
            </a:r>
            <a:r>
              <a:rPr lang="ru-RU" sz="1400" dirty="0"/>
              <a:t> </a:t>
            </a:r>
            <a:r>
              <a:rPr lang="ru-RU" sz="1400" dirty="0" err="1"/>
              <a:t>живими</a:t>
            </a:r>
            <a:r>
              <a:rPr lang="ru-RU" sz="1400" dirty="0"/>
              <a:t> і </a:t>
            </a:r>
            <a:r>
              <a:rPr lang="ru-RU" sz="1400" dirty="0" err="1"/>
              <a:t>здоровими</a:t>
            </a:r>
            <a:r>
              <a:rPr lang="ru-RU" sz="1400" dirty="0"/>
              <a:t>. Так </a:t>
            </a:r>
            <a:r>
              <a:rPr lang="ru-RU" sz="1400" dirty="0" err="1"/>
              <a:t>життя</a:t>
            </a:r>
            <a:r>
              <a:rPr lang="ru-RU" sz="1400" dirty="0"/>
              <a:t> і смерть </a:t>
            </a:r>
            <a:r>
              <a:rPr lang="ru-RU" sz="1400" dirty="0" err="1"/>
              <a:t>опинились</a:t>
            </a:r>
            <a:r>
              <a:rPr lang="ru-RU" sz="1400" dirty="0"/>
              <a:t> в руках </a:t>
            </a:r>
            <a:r>
              <a:rPr lang="ru-RU" sz="1400" dirty="0" err="1"/>
              <a:t>експериментатора</a:t>
            </a:r>
            <a:r>
              <a:rPr lang="ru-RU" sz="1400" dirty="0"/>
              <a:t>. Скептицизм </a:t>
            </a:r>
            <a:r>
              <a:rPr lang="ru-RU" sz="1400" dirty="0" err="1"/>
              <a:t>ворогів</a:t>
            </a:r>
            <a:r>
              <a:rPr lang="ru-RU" sz="1400" dirty="0"/>
              <a:t> і </a:t>
            </a:r>
            <a:r>
              <a:rPr lang="ru-RU" sz="1400" dirty="0" err="1"/>
              <a:t>побоювання</a:t>
            </a:r>
            <a:r>
              <a:rPr lang="ru-RU" sz="1400" dirty="0"/>
              <a:t> </a:t>
            </a:r>
            <a:r>
              <a:rPr lang="ru-RU" sz="1400" dirty="0" err="1"/>
              <a:t>друзів</a:t>
            </a:r>
            <a:r>
              <a:rPr lang="ru-RU" sz="1400" dirty="0"/>
              <a:t> </a:t>
            </a:r>
            <a:r>
              <a:rPr lang="ru-RU" sz="1400" dirty="0" err="1"/>
              <a:t>поступилися</a:t>
            </a:r>
            <a:r>
              <a:rPr lang="ru-RU" sz="1400" dirty="0"/>
              <a:t> </a:t>
            </a:r>
            <a:r>
              <a:rPr lang="ru-RU" sz="1400" dirty="0" err="1"/>
              <a:t>місцем</a:t>
            </a:r>
            <a:r>
              <a:rPr lang="ru-RU" sz="1400" dirty="0"/>
              <a:t> </a:t>
            </a:r>
            <a:r>
              <a:rPr lang="ru-RU" sz="1400" dirty="0" err="1"/>
              <a:t>загальному</a:t>
            </a:r>
            <a:r>
              <a:rPr lang="ru-RU" sz="1400" dirty="0"/>
              <a:t> </a:t>
            </a:r>
            <a:r>
              <a:rPr lang="ru-RU" sz="1400" dirty="0" err="1"/>
              <a:t>захопленню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І </a:t>
            </a:r>
            <a:r>
              <a:rPr lang="ru-RU" sz="1400" dirty="0"/>
              <a:t>ось </a:t>
            </a:r>
            <a:r>
              <a:rPr lang="ru-RU" sz="1400" dirty="0" err="1"/>
              <a:t>знову</a:t>
            </a:r>
            <a:r>
              <a:rPr lang="ru-RU" sz="1400" dirty="0"/>
              <a:t> </a:t>
            </a:r>
            <a:r>
              <a:rPr lang="ru-RU" sz="1400" dirty="0" err="1"/>
              <a:t>паризька</a:t>
            </a:r>
            <a:r>
              <a:rPr lang="ru-RU" sz="1400" dirty="0"/>
              <a:t> </a:t>
            </a:r>
            <a:r>
              <a:rPr lang="ru-RU" sz="1400" dirty="0" err="1"/>
              <a:t>лабораторія</a:t>
            </a:r>
            <a:r>
              <a:rPr lang="ru-RU" sz="1400" dirty="0"/>
              <a:t>. </a:t>
            </a:r>
            <a:r>
              <a:rPr lang="ru-RU" sz="1400" dirty="0" err="1"/>
              <a:t>Нові</a:t>
            </a:r>
            <a:r>
              <a:rPr lang="ru-RU" sz="1400" dirty="0"/>
              <a:t> думки, </a:t>
            </a:r>
            <a:r>
              <a:rPr lang="ru-RU" sz="1400" dirty="0" err="1"/>
              <a:t>шукання</a:t>
            </a:r>
            <a:r>
              <a:rPr lang="ru-RU" sz="1400" dirty="0"/>
              <a:t>, </a:t>
            </a:r>
            <a:r>
              <a:rPr lang="ru-RU" sz="1400" dirty="0" err="1"/>
              <a:t>нескінченні</a:t>
            </a:r>
            <a:r>
              <a:rPr lang="ru-RU" sz="1400" dirty="0"/>
              <a:t> </a:t>
            </a:r>
            <a:r>
              <a:rPr lang="ru-RU" sz="1400" dirty="0" err="1"/>
              <a:t>експерименти</a:t>
            </a:r>
            <a:r>
              <a:rPr lang="ru-RU" sz="1400" dirty="0"/>
              <a:t>, </a:t>
            </a:r>
            <a:r>
              <a:rPr lang="ru-RU" sz="1400" dirty="0" err="1"/>
              <a:t>невдачі</a:t>
            </a:r>
            <a:r>
              <a:rPr lang="ru-RU" sz="1400" dirty="0"/>
              <a:t> і </a:t>
            </a:r>
            <a:r>
              <a:rPr lang="ru-RU" sz="1400" dirty="0" err="1"/>
              <a:t>знову</a:t>
            </a:r>
            <a:r>
              <a:rPr lang="ru-RU" sz="1400" dirty="0"/>
              <a:t> </a:t>
            </a:r>
            <a:r>
              <a:rPr lang="ru-RU" sz="1400" dirty="0" err="1"/>
              <a:t>шукання</a:t>
            </a:r>
            <a:r>
              <a:rPr lang="ru-RU" sz="1400" dirty="0"/>
              <a:t>. </a:t>
            </a:r>
            <a:r>
              <a:rPr lang="ru-RU" sz="1400" dirty="0" err="1"/>
              <a:t>Цього</a:t>
            </a:r>
            <a:r>
              <a:rPr lang="ru-RU" sz="1400" dirty="0"/>
              <a:t> разу </a:t>
            </a:r>
            <a:r>
              <a:rPr lang="ru-RU" sz="1400" dirty="0" err="1"/>
              <a:t>обрана</a:t>
            </a:r>
            <a:r>
              <a:rPr lang="ru-RU" sz="1400" dirty="0"/>
              <a:t> </a:t>
            </a:r>
            <a:r>
              <a:rPr lang="ru-RU" sz="1400" dirty="0" err="1"/>
              <a:t>найважча</a:t>
            </a:r>
            <a:r>
              <a:rPr lang="ru-RU" sz="1400" dirty="0"/>
              <a:t> і, </a:t>
            </a:r>
            <a:r>
              <a:rPr lang="ru-RU" sz="1400" dirty="0" err="1"/>
              <a:t>здавалося</a:t>
            </a:r>
            <a:r>
              <a:rPr lang="ru-RU" sz="1400" dirty="0"/>
              <a:t>, </a:t>
            </a:r>
            <a:r>
              <a:rPr lang="ru-RU" sz="1400" dirty="0" err="1"/>
              <a:t>безнадійна</a:t>
            </a:r>
            <a:r>
              <a:rPr lang="ru-RU" sz="1400" dirty="0"/>
              <a:t> хвороба – сказ. Як </a:t>
            </a:r>
            <a:r>
              <a:rPr lang="ru-RU" sz="1400" dirty="0" err="1"/>
              <a:t>відомо</a:t>
            </a:r>
            <a:r>
              <a:rPr lang="ru-RU" sz="1400" dirty="0"/>
              <a:t>, вкушений </a:t>
            </a:r>
            <a:r>
              <a:rPr lang="ru-RU" sz="1400" dirty="0" err="1"/>
              <a:t>тваринам</a:t>
            </a:r>
            <a:r>
              <a:rPr lang="ru-RU" sz="1400" dirty="0"/>
              <a:t> </a:t>
            </a:r>
            <a:r>
              <a:rPr lang="ru-RU" sz="1400" dirty="0" err="1"/>
              <a:t>чоловік</a:t>
            </a:r>
            <a:r>
              <a:rPr lang="ru-RU" sz="1400" dirty="0"/>
              <a:t> </a:t>
            </a:r>
            <a:r>
              <a:rPr lang="ru-RU" sz="1400" dirty="0" err="1"/>
              <a:t>деякий</a:t>
            </a:r>
            <a:r>
              <a:rPr lang="ru-RU" sz="1400" dirty="0"/>
              <a:t> час </a:t>
            </a:r>
            <a:r>
              <a:rPr lang="ru-RU" sz="1400" dirty="0" err="1"/>
              <a:t>відчуває</a:t>
            </a:r>
            <a:r>
              <a:rPr lang="ru-RU" sz="1400" dirty="0"/>
              <a:t> себе </a:t>
            </a:r>
            <a:r>
              <a:rPr lang="ru-RU" sz="1400" dirty="0" err="1"/>
              <a:t>здоровим</a:t>
            </a:r>
            <a:r>
              <a:rPr lang="ru-RU" sz="1400" dirty="0"/>
              <a:t>. </a:t>
            </a:r>
            <a:r>
              <a:rPr lang="ru-RU" sz="1400" dirty="0" err="1"/>
              <a:t>Прихований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, як правило, </a:t>
            </a:r>
            <a:r>
              <a:rPr lang="ru-RU" sz="1400" dirty="0" err="1"/>
              <a:t>тягнеться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14 до 60 </a:t>
            </a:r>
            <a:r>
              <a:rPr lang="ru-RU" sz="1400" dirty="0" err="1"/>
              <a:t>днів</a:t>
            </a:r>
            <a:r>
              <a:rPr lang="ru-RU" sz="1400" dirty="0"/>
              <a:t>.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з’являється</a:t>
            </a:r>
            <a:r>
              <a:rPr lang="ru-RU" sz="1400" dirty="0"/>
              <a:t> туга, </a:t>
            </a:r>
            <a:r>
              <a:rPr lang="ru-RU" sz="1400" dirty="0" err="1"/>
              <a:t>підвищена</a:t>
            </a:r>
            <a:r>
              <a:rPr lang="ru-RU" sz="1400" dirty="0"/>
              <a:t> </a:t>
            </a:r>
            <a:r>
              <a:rPr lang="ru-RU" sz="1400" dirty="0" err="1"/>
              <a:t>чутливість</a:t>
            </a:r>
            <a:r>
              <a:rPr lang="ru-RU" sz="1400" dirty="0"/>
              <a:t> до </a:t>
            </a:r>
            <a:r>
              <a:rPr lang="ru-RU" sz="1400" dirty="0" err="1"/>
              <a:t>найменшого</a:t>
            </a:r>
            <a:r>
              <a:rPr lang="ru-RU" sz="1400" dirty="0"/>
              <a:t> </a:t>
            </a:r>
            <a:r>
              <a:rPr lang="ru-RU" sz="1400" dirty="0" err="1"/>
              <a:t>подразнення</a:t>
            </a:r>
            <a:r>
              <a:rPr lang="ru-RU" sz="1400" dirty="0"/>
              <a:t>, хворому </a:t>
            </a:r>
            <a:r>
              <a:rPr lang="ru-RU" sz="1400" dirty="0" err="1"/>
              <a:t>важко</a:t>
            </a:r>
            <a:r>
              <a:rPr lang="ru-RU" sz="1400" dirty="0"/>
              <a:t> </a:t>
            </a:r>
            <a:r>
              <a:rPr lang="ru-RU" sz="1400" dirty="0" err="1"/>
              <a:t>ковтати</a:t>
            </a:r>
            <a:r>
              <a:rPr lang="ru-RU" sz="1400" dirty="0"/>
              <a:t> воду – водобоязнь. А через 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днів</a:t>
            </a:r>
            <a:r>
              <a:rPr lang="ru-RU" sz="1400" dirty="0"/>
              <a:t> </a:t>
            </a:r>
            <a:r>
              <a:rPr lang="ru-RU" sz="1400" dirty="0" err="1"/>
              <a:t>виникають</a:t>
            </a:r>
            <a:r>
              <a:rPr lang="ru-RU" sz="1400" dirty="0"/>
              <a:t> судороги, </a:t>
            </a:r>
            <a:r>
              <a:rPr lang="ru-RU" sz="1400" dirty="0" err="1"/>
              <a:t>порушується</a:t>
            </a:r>
            <a:r>
              <a:rPr lang="ru-RU" sz="1400" dirty="0"/>
              <a:t> </a:t>
            </a:r>
            <a:r>
              <a:rPr lang="ru-RU" sz="1400" dirty="0" err="1"/>
              <a:t>дихання</a:t>
            </a:r>
            <a:r>
              <a:rPr lang="ru-RU" sz="1400" dirty="0"/>
              <a:t>, і </a:t>
            </a:r>
            <a:r>
              <a:rPr lang="ru-RU" sz="1400" dirty="0" err="1"/>
              <a:t>хворий</a:t>
            </a:r>
            <a:r>
              <a:rPr lang="ru-RU" sz="1400" dirty="0"/>
              <a:t> </a:t>
            </a:r>
            <a:r>
              <a:rPr lang="ru-RU" sz="1400" dirty="0" err="1"/>
              <a:t>гине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9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/>
              <a:t>Коли Л. Пастер </a:t>
            </a:r>
            <a:r>
              <a:rPr lang="ru-RU" sz="1400" dirty="0" err="1"/>
              <a:t>розпочав</a:t>
            </a:r>
            <a:r>
              <a:rPr lang="ru-RU" sz="1400" dirty="0"/>
              <a:t> </a:t>
            </a:r>
            <a:r>
              <a:rPr lang="ru-RU" sz="1400" dirty="0" err="1"/>
              <a:t>вивчення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важкого</a:t>
            </a:r>
            <a:r>
              <a:rPr lang="ru-RU" sz="1400" dirty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, на </a:t>
            </a:r>
            <a:r>
              <a:rPr lang="ru-RU" sz="1400" dirty="0" err="1"/>
              <a:t>підставі</a:t>
            </a:r>
            <a:r>
              <a:rPr lang="ru-RU" sz="1400" dirty="0"/>
              <a:t> </a:t>
            </a:r>
            <a:r>
              <a:rPr lang="ru-RU" sz="1400" dirty="0" err="1"/>
              <a:t>багаторічних</a:t>
            </a:r>
            <a:r>
              <a:rPr lang="ru-RU" sz="1400" dirty="0"/>
              <a:t> </a:t>
            </a:r>
            <a:r>
              <a:rPr lang="ru-RU" sz="1400" dirty="0" err="1"/>
              <a:t>експериментів</a:t>
            </a:r>
            <a:r>
              <a:rPr lang="ru-RU" sz="1400" dirty="0"/>
              <a:t> </a:t>
            </a:r>
            <a:r>
              <a:rPr lang="ru-RU" sz="1400" dirty="0" err="1"/>
              <a:t>їм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доведено,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мікроби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викликають</a:t>
            </a:r>
            <a:r>
              <a:rPr lang="ru-RU" sz="1400" dirty="0"/>
              <a:t> </a:t>
            </a:r>
            <a:r>
              <a:rPr lang="ru-RU" sz="1400" dirty="0" err="1"/>
              <a:t>інфекційне</a:t>
            </a:r>
            <a:r>
              <a:rPr lang="ru-RU" sz="1400" dirty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,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виявлені</a:t>
            </a:r>
            <a:r>
              <a:rPr lang="ru-RU" sz="1400" dirty="0"/>
              <a:t> в </a:t>
            </a:r>
            <a:r>
              <a:rPr lang="ru-RU" sz="1400" dirty="0" err="1"/>
              <a:t>тілі</a:t>
            </a:r>
            <a:r>
              <a:rPr lang="ru-RU" sz="1400" dirty="0"/>
              <a:t> і в </a:t>
            </a:r>
            <a:r>
              <a:rPr lang="ru-RU" sz="1400" dirty="0" err="1"/>
              <a:t>виділеннях</a:t>
            </a:r>
            <a:r>
              <a:rPr lang="ru-RU" sz="1400" dirty="0"/>
              <a:t> </a:t>
            </a:r>
            <a:r>
              <a:rPr lang="ru-RU" sz="1400" dirty="0" err="1"/>
              <a:t>хворої</a:t>
            </a:r>
            <a:r>
              <a:rPr lang="ru-RU" sz="1400" dirty="0"/>
              <a:t> </a:t>
            </a:r>
            <a:r>
              <a:rPr lang="ru-RU" sz="1400" dirty="0" err="1"/>
              <a:t>людини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, а </a:t>
            </a:r>
            <a:r>
              <a:rPr lang="ru-RU" sz="1400" dirty="0" err="1"/>
              <a:t>отже</a:t>
            </a:r>
            <a:r>
              <a:rPr lang="ru-RU" sz="1400" dirty="0"/>
              <a:t>, </a:t>
            </a:r>
            <a:r>
              <a:rPr lang="ru-RU" sz="1400" dirty="0" err="1"/>
              <a:t>якщо</a:t>
            </a:r>
            <a:r>
              <a:rPr lang="ru-RU" sz="1400" dirty="0"/>
              <a:t> не </a:t>
            </a:r>
            <a:r>
              <a:rPr lang="ru-RU" sz="1400" dirty="0" err="1"/>
              <a:t>вдається</a:t>
            </a:r>
            <a:r>
              <a:rPr lang="ru-RU" sz="1400" dirty="0"/>
              <a:t> </a:t>
            </a:r>
            <a:r>
              <a:rPr lang="ru-RU" sz="1400" dirty="0" err="1"/>
              <a:t>виявити</a:t>
            </a:r>
            <a:r>
              <a:rPr lang="ru-RU" sz="1400" dirty="0"/>
              <a:t> </a:t>
            </a:r>
            <a:r>
              <a:rPr lang="ru-RU" sz="1400" dirty="0" err="1"/>
              <a:t>мікробів</a:t>
            </a:r>
            <a:r>
              <a:rPr lang="ru-RU" sz="1400" dirty="0"/>
              <a:t>, </a:t>
            </a:r>
            <a:r>
              <a:rPr lang="ru-RU" sz="1400" dirty="0" err="1"/>
              <a:t>немає</a:t>
            </a:r>
            <a:r>
              <a:rPr lang="ru-RU" sz="1400" dirty="0"/>
              <a:t> і </a:t>
            </a:r>
            <a:r>
              <a:rPr lang="ru-RU" sz="1400" dirty="0" err="1"/>
              <a:t>заразної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. </a:t>
            </a:r>
            <a:r>
              <a:rPr lang="ru-RU" sz="1400" dirty="0" err="1"/>
              <a:t>Мабуть</a:t>
            </a:r>
            <a:r>
              <a:rPr lang="ru-RU" sz="1400" dirty="0"/>
              <a:t>, </a:t>
            </a:r>
            <a:r>
              <a:rPr lang="ru-RU" sz="1400" dirty="0" err="1"/>
              <a:t>міркував</a:t>
            </a:r>
            <a:r>
              <a:rPr lang="ru-RU" sz="1400" dirty="0"/>
              <a:t> </a:t>
            </a:r>
            <a:r>
              <a:rPr lang="ru-RU" sz="1400" dirty="0" err="1"/>
              <a:t>вчений</a:t>
            </a:r>
            <a:r>
              <a:rPr lang="ru-RU" sz="1400" dirty="0"/>
              <a:t>, те </a:t>
            </a:r>
            <a:r>
              <a:rPr lang="ru-RU" sz="1400" dirty="0" err="1"/>
              <a:t>саме</a:t>
            </a:r>
            <a:r>
              <a:rPr lang="ru-RU" sz="1400" dirty="0"/>
              <a:t> </a:t>
            </a:r>
            <a:r>
              <a:rPr lang="ru-RU" sz="1400" dirty="0" err="1"/>
              <a:t>відбувається</a:t>
            </a:r>
            <a:r>
              <a:rPr lang="ru-RU" sz="1400" dirty="0"/>
              <a:t> і при </a:t>
            </a:r>
            <a:r>
              <a:rPr lang="ru-RU" sz="1400" dirty="0" err="1"/>
              <a:t>сказі</a:t>
            </a:r>
            <a:r>
              <a:rPr lang="ru-RU" sz="1400" dirty="0"/>
              <a:t>: при </a:t>
            </a:r>
            <a:r>
              <a:rPr lang="ru-RU" sz="1400" dirty="0" err="1"/>
              <a:t>укусі</a:t>
            </a:r>
            <a:r>
              <a:rPr lang="ru-RU" sz="1400" dirty="0"/>
              <a:t> в рану </a:t>
            </a:r>
            <a:r>
              <a:rPr lang="ru-RU" sz="1400" dirty="0" err="1"/>
              <a:t>потрапляє</a:t>
            </a:r>
            <a:r>
              <a:rPr lang="ru-RU" sz="1400" dirty="0"/>
              <a:t> </a:t>
            </a:r>
            <a:r>
              <a:rPr lang="ru-RU" sz="1400" dirty="0" err="1"/>
              <a:t>слина</a:t>
            </a:r>
            <a:r>
              <a:rPr lang="ru-RU" sz="1400" dirty="0"/>
              <a:t> </a:t>
            </a:r>
            <a:r>
              <a:rPr lang="ru-RU" sz="1400" dirty="0" err="1"/>
              <a:t>скаженої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, а з нею і </a:t>
            </a:r>
            <a:r>
              <a:rPr lang="ru-RU" sz="1400" dirty="0" err="1"/>
              <a:t>мікроб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знайти</a:t>
            </a:r>
            <a:r>
              <a:rPr lang="ru-RU" sz="1400" dirty="0"/>
              <a:t> </a:t>
            </a:r>
            <a:r>
              <a:rPr lang="ru-RU" sz="1400" dirty="0" err="1"/>
              <a:t>невідомого</a:t>
            </a:r>
            <a:r>
              <a:rPr lang="ru-RU" sz="1400" dirty="0"/>
              <a:t> </a:t>
            </a:r>
            <a:r>
              <a:rPr lang="ru-RU" sz="1400" dirty="0" err="1"/>
              <a:t>збудника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. </a:t>
            </a:r>
            <a:r>
              <a:rPr lang="ru-RU" sz="1400" dirty="0" err="1"/>
              <a:t>Почалися</a:t>
            </a:r>
            <a:r>
              <a:rPr lang="ru-RU" sz="1400" dirty="0"/>
              <a:t> </a:t>
            </a:r>
            <a:r>
              <a:rPr lang="ru-RU" sz="1400" dirty="0" err="1"/>
              <a:t>наполегливі</a:t>
            </a:r>
            <a:r>
              <a:rPr lang="ru-RU" sz="1400" dirty="0"/>
              <a:t> </a:t>
            </a:r>
            <a:r>
              <a:rPr lang="ru-RU" sz="1400" dirty="0" err="1"/>
              <a:t>пошуки</a:t>
            </a:r>
            <a:r>
              <a:rPr lang="ru-RU" sz="1400" dirty="0"/>
              <a:t>. </a:t>
            </a:r>
            <a:r>
              <a:rPr lang="ru-RU" sz="1400" dirty="0" err="1"/>
              <a:t>Безсонні</a:t>
            </a:r>
            <a:r>
              <a:rPr lang="ru-RU" sz="1400" dirty="0"/>
              <a:t> </a:t>
            </a:r>
            <a:r>
              <a:rPr lang="ru-RU" sz="1400" dirty="0" err="1"/>
              <a:t>ночі</a:t>
            </a:r>
            <a:r>
              <a:rPr lang="ru-RU" sz="1400" dirty="0"/>
              <a:t>, </a:t>
            </a:r>
            <a:r>
              <a:rPr lang="ru-RU" sz="1400" dirty="0" err="1"/>
              <a:t>тривожні</a:t>
            </a:r>
            <a:r>
              <a:rPr lang="ru-RU" sz="1400" dirty="0"/>
              <a:t> </a:t>
            </a:r>
            <a:r>
              <a:rPr lang="ru-RU" sz="1400" dirty="0" err="1"/>
              <a:t>дні</a:t>
            </a:r>
            <a:r>
              <a:rPr lang="ru-RU" sz="1400" dirty="0"/>
              <a:t> </a:t>
            </a:r>
            <a:r>
              <a:rPr lang="ru-RU" sz="1400" dirty="0" err="1"/>
              <a:t>складалися</a:t>
            </a:r>
            <a:r>
              <a:rPr lang="ru-RU" sz="1400" dirty="0"/>
              <a:t> в </a:t>
            </a:r>
            <a:r>
              <a:rPr lang="ru-RU" sz="1400" dirty="0" err="1"/>
              <a:t>тижні</a:t>
            </a:r>
            <a:r>
              <a:rPr lang="ru-RU" sz="1400" dirty="0"/>
              <a:t>, </a:t>
            </a:r>
            <a:r>
              <a:rPr lang="ru-RU" sz="1400" dirty="0" err="1"/>
              <a:t>місяці</a:t>
            </a:r>
            <a:r>
              <a:rPr lang="ru-RU" sz="1400" dirty="0"/>
              <a:t>, роки </a:t>
            </a:r>
            <a:r>
              <a:rPr lang="ru-RU" sz="1400" dirty="0" err="1"/>
              <a:t>напруженої</a:t>
            </a:r>
            <a:r>
              <a:rPr lang="ru-RU" sz="1400" dirty="0"/>
              <a:t> </a:t>
            </a:r>
            <a:r>
              <a:rPr lang="ru-RU" sz="1400" dirty="0" err="1"/>
              <a:t>праці</a:t>
            </a:r>
            <a:r>
              <a:rPr lang="ru-RU" sz="1400" dirty="0"/>
              <a:t>. </a:t>
            </a:r>
            <a:r>
              <a:rPr lang="ru-RU" sz="1400" dirty="0" err="1"/>
              <a:t>Проте</a:t>
            </a:r>
            <a:r>
              <a:rPr lang="ru-RU" sz="1400" dirty="0"/>
              <a:t> </a:t>
            </a:r>
            <a:r>
              <a:rPr lang="ru-RU" sz="1400" dirty="0" err="1"/>
              <a:t>сотні</a:t>
            </a:r>
            <a:r>
              <a:rPr lang="ru-RU" sz="1400" dirty="0"/>
              <a:t> </a:t>
            </a:r>
            <a:r>
              <a:rPr lang="ru-RU" sz="1400" dirty="0" err="1"/>
              <a:t>дослідів</a:t>
            </a:r>
            <a:r>
              <a:rPr lang="ru-RU" sz="1400" dirty="0"/>
              <a:t> не давали </a:t>
            </a:r>
            <a:r>
              <a:rPr lang="ru-RU" sz="1400" dirty="0" err="1"/>
              <a:t>бажаного</a:t>
            </a:r>
            <a:r>
              <a:rPr lang="ru-RU" sz="1400" dirty="0"/>
              <a:t> результату. Люди,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працюють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слиною</a:t>
            </a:r>
            <a:r>
              <a:rPr lang="ru-RU" sz="1400" dirty="0"/>
              <a:t> </a:t>
            </a:r>
            <a:r>
              <a:rPr lang="ru-RU" sz="1400" dirty="0" err="1"/>
              <a:t>скажених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, </a:t>
            </a:r>
            <a:r>
              <a:rPr lang="ru-RU" sz="1400" dirty="0" err="1"/>
              <a:t>піддавалися</a:t>
            </a:r>
            <a:r>
              <a:rPr lang="ru-RU" sz="1400" dirty="0"/>
              <a:t> </a:t>
            </a:r>
            <a:r>
              <a:rPr lang="ru-RU" sz="1400" dirty="0" err="1"/>
              <a:t>смертельній</a:t>
            </a:r>
            <a:r>
              <a:rPr lang="ru-RU" sz="1400" dirty="0"/>
              <a:t> </a:t>
            </a:r>
            <a:r>
              <a:rPr lang="ru-RU" sz="1400" dirty="0" err="1"/>
              <a:t>небезпеці</a:t>
            </a:r>
            <a:r>
              <a:rPr lang="ru-RU" sz="1400" dirty="0"/>
              <a:t>.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хто</a:t>
            </a:r>
            <a:r>
              <a:rPr lang="ru-RU" sz="1400" dirty="0"/>
              <a:t> </a:t>
            </a:r>
            <a:r>
              <a:rPr lang="ru-RU" sz="1400" dirty="0" err="1"/>
              <a:t>навіть</a:t>
            </a:r>
            <a:r>
              <a:rPr lang="ru-RU" sz="1400" dirty="0"/>
              <a:t> з </a:t>
            </a:r>
            <a:r>
              <a:rPr lang="ru-RU" sz="1400" dirty="0" err="1"/>
              <a:t>видатних</a:t>
            </a:r>
            <a:r>
              <a:rPr lang="ru-RU" sz="1400" dirty="0"/>
              <a:t> </a:t>
            </a:r>
            <a:r>
              <a:rPr lang="ru-RU" sz="1400" dirty="0" err="1"/>
              <a:t>лікарів</a:t>
            </a:r>
            <a:r>
              <a:rPr lang="ru-RU" sz="1400" dirty="0"/>
              <a:t> </a:t>
            </a:r>
            <a:r>
              <a:rPr lang="ru-RU" sz="1400" dirty="0" err="1"/>
              <a:t>вважали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припущення</a:t>
            </a:r>
            <a:r>
              <a:rPr lang="ru-RU" sz="1400" dirty="0"/>
              <a:t> Пастера про </a:t>
            </a:r>
            <a:r>
              <a:rPr lang="ru-RU" sz="1400" dirty="0" err="1"/>
              <a:t>збудника</a:t>
            </a:r>
            <a:r>
              <a:rPr lang="ru-RU" sz="1400" dirty="0"/>
              <a:t> сказу абсолютно </a:t>
            </a:r>
            <a:r>
              <a:rPr lang="ru-RU" sz="1400" dirty="0" err="1"/>
              <a:t>неймовірне</a:t>
            </a:r>
            <a:r>
              <a:rPr lang="ru-RU" sz="1400" dirty="0"/>
              <a:t>, так як, на </a:t>
            </a:r>
            <a:r>
              <a:rPr lang="ru-RU" sz="1400" dirty="0" err="1"/>
              <a:t>їхню</a:t>
            </a:r>
            <a:r>
              <a:rPr lang="ru-RU" sz="1400" dirty="0"/>
              <a:t> думку, сказ </a:t>
            </a:r>
            <a:r>
              <a:rPr lang="ru-RU" sz="1400" dirty="0" err="1"/>
              <a:t>виникає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спеки,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злоби</a:t>
            </a:r>
            <a:r>
              <a:rPr lang="ru-RU" sz="1400" dirty="0"/>
              <a:t>,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люті</a:t>
            </a:r>
            <a:r>
              <a:rPr lang="ru-RU" sz="1400" dirty="0"/>
              <a:t>. Не </a:t>
            </a:r>
            <a:r>
              <a:rPr lang="ru-RU" sz="1400" dirty="0" err="1"/>
              <a:t>вистачало</a:t>
            </a:r>
            <a:r>
              <a:rPr lang="ru-RU" sz="1400" dirty="0"/>
              <a:t> </a:t>
            </a:r>
            <a:r>
              <a:rPr lang="ru-RU" sz="1400" dirty="0" err="1"/>
              <a:t>коштів</a:t>
            </a:r>
            <a:r>
              <a:rPr lang="ru-RU" sz="1400" dirty="0"/>
              <a:t>, </a:t>
            </a:r>
            <a:r>
              <a:rPr lang="ru-RU" sz="1400" dirty="0" err="1"/>
              <a:t>потрібні</a:t>
            </a:r>
            <a:r>
              <a:rPr lang="ru-RU" sz="1400" dirty="0"/>
              <a:t>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спеціальні</a:t>
            </a:r>
            <a:r>
              <a:rPr lang="ru-RU" sz="1400" dirty="0"/>
              <a:t> </a:t>
            </a:r>
            <a:r>
              <a:rPr lang="ru-RU" sz="1400" dirty="0" err="1"/>
              <a:t>приміщення</a:t>
            </a:r>
            <a:r>
              <a:rPr lang="ru-RU" sz="1400" dirty="0"/>
              <a:t> для </a:t>
            </a:r>
            <a:r>
              <a:rPr lang="ru-RU" sz="1400" dirty="0" err="1"/>
              <a:t>скажених</a:t>
            </a:r>
            <a:r>
              <a:rPr lang="ru-RU" sz="1400" dirty="0"/>
              <a:t> собак. </a:t>
            </a:r>
            <a:r>
              <a:rPr lang="ru-RU" sz="1400" dirty="0" err="1"/>
              <a:t>Жителі</a:t>
            </a:r>
            <a:r>
              <a:rPr lang="ru-RU" sz="1400" dirty="0"/>
              <a:t> того району Парижа, де </a:t>
            </a:r>
            <a:r>
              <a:rPr lang="ru-RU" sz="1400" dirty="0" err="1"/>
              <a:t>працював</a:t>
            </a:r>
            <a:r>
              <a:rPr lang="ru-RU" sz="1400" dirty="0"/>
              <a:t> Пастер, </a:t>
            </a:r>
            <a:r>
              <a:rPr lang="ru-RU" sz="1400" dirty="0" err="1"/>
              <a:t>протестували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</a:t>
            </a:r>
            <a:r>
              <a:rPr lang="ru-RU" sz="1400" dirty="0" err="1"/>
              <a:t>проведення</a:t>
            </a:r>
            <a:r>
              <a:rPr lang="ru-RU" sz="1400" dirty="0"/>
              <a:t> </a:t>
            </a:r>
            <a:r>
              <a:rPr lang="ru-RU" sz="1400" dirty="0" err="1"/>
              <a:t>дослідів</a:t>
            </a:r>
            <a:r>
              <a:rPr lang="ru-RU" sz="1400" dirty="0"/>
              <a:t> і </a:t>
            </a:r>
            <a:r>
              <a:rPr lang="ru-RU" sz="1400" dirty="0" err="1"/>
              <a:t>вимагали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припинення</a:t>
            </a:r>
            <a:r>
              <a:rPr lang="ru-RU" sz="14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4501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7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868" y="2420888"/>
            <a:ext cx="5137692" cy="3816424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А </a:t>
            </a:r>
            <a:r>
              <a:rPr lang="ru-RU" sz="1400" dirty="0" err="1"/>
              <a:t>винуватця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 все не </a:t>
            </a:r>
            <a:r>
              <a:rPr lang="ru-RU" sz="1400" dirty="0" err="1"/>
              <a:t>вдавалося</a:t>
            </a:r>
            <a:r>
              <a:rPr lang="ru-RU" sz="1400" dirty="0"/>
              <a:t> </a:t>
            </a:r>
            <a:r>
              <a:rPr lang="ru-RU" sz="1400" dirty="0" err="1"/>
              <a:t>знайти</a:t>
            </a:r>
            <a:r>
              <a:rPr lang="ru-RU" sz="1400" dirty="0"/>
              <a:t>. Правда, в </a:t>
            </a:r>
            <a:r>
              <a:rPr lang="ru-RU" sz="1400" dirty="0" err="1"/>
              <a:t>слині</a:t>
            </a:r>
            <a:r>
              <a:rPr lang="ru-RU" sz="1400" dirty="0"/>
              <a:t> </a:t>
            </a:r>
            <a:r>
              <a:rPr lang="ru-RU" sz="1400" dirty="0" err="1"/>
              <a:t>скажених</a:t>
            </a:r>
            <a:r>
              <a:rPr lang="ru-RU" sz="1400" dirty="0"/>
              <a:t> собак Пастер </a:t>
            </a:r>
            <a:r>
              <a:rPr lang="ru-RU" sz="1400" dirty="0" err="1"/>
              <a:t>виявив</a:t>
            </a:r>
            <a:r>
              <a:rPr lang="ru-RU" sz="1400" dirty="0"/>
              <a:t> </a:t>
            </a:r>
            <a:r>
              <a:rPr lang="ru-RU" sz="1400" dirty="0" err="1"/>
              <a:t>бактерію</a:t>
            </a:r>
            <a:r>
              <a:rPr lang="ru-RU" sz="1400" dirty="0"/>
              <a:t>, чиста культура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викликала</a:t>
            </a:r>
            <a:r>
              <a:rPr lang="ru-RU" sz="1400" dirty="0"/>
              <a:t> </a:t>
            </a:r>
            <a:r>
              <a:rPr lang="ru-RU" sz="1400" dirty="0" err="1"/>
              <a:t>захворювання</a:t>
            </a:r>
            <a:r>
              <a:rPr lang="ru-RU" sz="1400" dirty="0"/>
              <a:t> і смерть </a:t>
            </a:r>
            <a:r>
              <a:rPr lang="ru-RU" sz="1400" dirty="0" err="1"/>
              <a:t>кроликів</a:t>
            </a:r>
            <a:r>
              <a:rPr lang="ru-RU" sz="1400" dirty="0"/>
              <a:t>. Але </a:t>
            </a:r>
            <a:r>
              <a:rPr lang="ru-RU" sz="1400" dirty="0" err="1"/>
              <a:t>ця</a:t>
            </a:r>
            <a:r>
              <a:rPr lang="ru-RU" sz="1400" dirty="0"/>
              <a:t> хвороба не мала </a:t>
            </a:r>
            <a:r>
              <a:rPr lang="ru-RU" sz="1400" dirty="0" err="1"/>
              <a:t>нічого</a:t>
            </a:r>
            <a:r>
              <a:rPr lang="ru-RU" sz="1400" dirty="0"/>
              <a:t> </a:t>
            </a:r>
            <a:r>
              <a:rPr lang="ru-RU" sz="1400" dirty="0" err="1"/>
              <a:t>спільного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сказом, а </a:t>
            </a:r>
            <a:r>
              <a:rPr lang="ru-RU" sz="1400" dirty="0" err="1"/>
              <a:t>викликав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мікроб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опинявся</a:t>
            </a:r>
            <a:r>
              <a:rPr lang="ru-RU" sz="1400" dirty="0"/>
              <a:t> в </a:t>
            </a:r>
            <a:r>
              <a:rPr lang="ru-RU" sz="1400" dirty="0" err="1"/>
              <a:t>слині</a:t>
            </a:r>
            <a:r>
              <a:rPr lang="ru-RU" sz="1400" dirty="0"/>
              <a:t> і </a:t>
            </a:r>
            <a:r>
              <a:rPr lang="ru-RU" sz="1400" dirty="0" err="1"/>
              <a:t>здорових</a:t>
            </a:r>
            <a:r>
              <a:rPr lang="ru-RU" sz="1400" dirty="0"/>
              <a:t> </a:t>
            </a:r>
            <a:r>
              <a:rPr lang="ru-RU" sz="1400" dirty="0" err="1"/>
              <a:t>тварин</a:t>
            </a:r>
            <a:r>
              <a:rPr lang="ru-RU" sz="1400" dirty="0"/>
              <a:t> і людей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err="1" smtClean="0"/>
              <a:t>Збудник</a:t>
            </a:r>
            <a:r>
              <a:rPr lang="ru-RU" sz="1400" dirty="0" smtClean="0"/>
              <a:t> </a:t>
            </a:r>
            <a:r>
              <a:rPr lang="ru-RU" sz="1400" dirty="0"/>
              <a:t>сказу так і не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знайдений</a:t>
            </a:r>
            <a:r>
              <a:rPr lang="ru-RU" sz="1400" dirty="0"/>
              <a:t> Пастером. </a:t>
            </a:r>
            <a:r>
              <a:rPr lang="ru-RU" sz="1400" dirty="0" err="1"/>
              <a:t>Тепер</a:t>
            </a:r>
            <a:r>
              <a:rPr lang="ru-RU" sz="1400" dirty="0"/>
              <a:t>-то нам </a:t>
            </a:r>
            <a:r>
              <a:rPr lang="ru-RU" sz="1400" dirty="0" err="1"/>
              <a:t>відома</a:t>
            </a:r>
            <a:r>
              <a:rPr lang="ru-RU" sz="1400" dirty="0"/>
              <a:t> причина </a:t>
            </a:r>
            <a:r>
              <a:rPr lang="ru-RU" sz="1400" dirty="0" err="1"/>
              <a:t>невдач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спіткали</a:t>
            </a:r>
            <a:r>
              <a:rPr lang="ru-RU" sz="1400" dirty="0"/>
              <a:t> </a:t>
            </a:r>
            <a:r>
              <a:rPr lang="ru-RU" sz="1400" dirty="0" err="1"/>
              <a:t>дослідника</a:t>
            </a:r>
            <a:r>
              <a:rPr lang="ru-RU" sz="1400" dirty="0"/>
              <a:t>: </a:t>
            </a:r>
            <a:r>
              <a:rPr lang="ru-RU" sz="1400" dirty="0" err="1"/>
              <a:t>збудником</a:t>
            </a:r>
            <a:r>
              <a:rPr lang="ru-RU" sz="1400" dirty="0"/>
              <a:t> сказу є не </a:t>
            </a:r>
            <a:r>
              <a:rPr lang="ru-RU" sz="1400" dirty="0" err="1"/>
              <a:t>мікроб</a:t>
            </a:r>
            <a:r>
              <a:rPr lang="ru-RU" sz="1400" dirty="0"/>
              <a:t>, а </a:t>
            </a:r>
            <a:r>
              <a:rPr lang="ru-RU" sz="1400" dirty="0" err="1"/>
              <a:t>вірус</a:t>
            </a:r>
            <a:r>
              <a:rPr lang="ru-RU" sz="1400" dirty="0"/>
              <a:t>. У </a:t>
            </a:r>
            <a:r>
              <a:rPr lang="ru-RU" sz="1400" dirty="0" err="1"/>
              <a:t>часи</a:t>
            </a:r>
            <a:r>
              <a:rPr lang="ru-RU" sz="1400" dirty="0"/>
              <a:t> Пастера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дрібні</a:t>
            </a:r>
            <a:r>
              <a:rPr lang="ru-RU" sz="1400" dirty="0"/>
              <a:t> </a:t>
            </a:r>
            <a:r>
              <a:rPr lang="ru-RU" sz="1400" dirty="0" err="1"/>
              <a:t>живі</a:t>
            </a:r>
            <a:r>
              <a:rPr lang="ru-RU" sz="1400" dirty="0"/>
              <a:t> </a:t>
            </a:r>
            <a:r>
              <a:rPr lang="ru-RU" sz="1400" dirty="0" err="1"/>
              <a:t>утворення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не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відомі</a:t>
            </a:r>
            <a:r>
              <a:rPr lang="ru-RU" sz="1400" dirty="0"/>
              <a:t>. Вони не </a:t>
            </a:r>
            <a:r>
              <a:rPr lang="ru-RU" sz="1400" dirty="0" err="1"/>
              <a:t>ростуть</a:t>
            </a:r>
            <a:r>
              <a:rPr lang="ru-RU" sz="1400" dirty="0"/>
              <a:t> на </a:t>
            </a:r>
            <a:r>
              <a:rPr lang="ru-RU" sz="1400" dirty="0" err="1"/>
              <a:t>використовуваних</a:t>
            </a:r>
            <a:r>
              <a:rPr lang="ru-RU" sz="1400" dirty="0"/>
              <a:t> </a:t>
            </a:r>
            <a:r>
              <a:rPr lang="ru-RU" sz="1400" dirty="0" err="1"/>
              <a:t>тоді</a:t>
            </a:r>
            <a:r>
              <a:rPr lang="ru-RU" sz="1400" dirty="0"/>
              <a:t> </a:t>
            </a:r>
            <a:r>
              <a:rPr lang="ru-RU" sz="1400" dirty="0" err="1"/>
              <a:t>поживних</a:t>
            </a:r>
            <a:r>
              <a:rPr lang="ru-RU" sz="1400" dirty="0"/>
              <a:t> </a:t>
            </a:r>
            <a:r>
              <a:rPr lang="ru-RU" sz="1400" dirty="0" err="1"/>
              <a:t>середовищах</a:t>
            </a:r>
            <a:r>
              <a:rPr lang="ru-RU" sz="1400" dirty="0"/>
              <a:t>. Для того, </a:t>
            </a:r>
            <a:r>
              <a:rPr lang="ru-RU" sz="1400" dirty="0" err="1"/>
              <a:t>щоб</a:t>
            </a:r>
            <a:r>
              <a:rPr lang="ru-RU" sz="1400" dirty="0"/>
              <a:t> стати </a:t>
            </a:r>
            <a:r>
              <a:rPr lang="ru-RU" sz="1400" dirty="0" err="1"/>
              <a:t>видимими</a:t>
            </a:r>
            <a:r>
              <a:rPr lang="ru-RU" sz="1400" dirty="0"/>
              <a:t>, </a:t>
            </a:r>
            <a:r>
              <a:rPr lang="ru-RU" sz="1400" dirty="0" err="1"/>
              <a:t>віруси</a:t>
            </a:r>
            <a:r>
              <a:rPr lang="ru-RU" sz="1400" dirty="0"/>
              <a:t> </a:t>
            </a:r>
            <a:r>
              <a:rPr lang="ru-RU" sz="1400" dirty="0" err="1"/>
              <a:t>повинні</a:t>
            </a:r>
            <a:r>
              <a:rPr lang="ru-RU" sz="1400" dirty="0"/>
              <a:t> бути </a:t>
            </a:r>
            <a:r>
              <a:rPr lang="ru-RU" sz="1400" dirty="0" err="1"/>
              <a:t>певним</a:t>
            </a:r>
            <a:r>
              <a:rPr lang="ru-RU" sz="1400" dirty="0"/>
              <a:t> чином </a:t>
            </a:r>
            <a:r>
              <a:rPr lang="ru-RU" sz="1400" dirty="0" err="1"/>
              <a:t>пофарбовані</a:t>
            </a:r>
            <a:r>
              <a:rPr lang="ru-RU" sz="1400" dirty="0"/>
              <a:t>. Не </a:t>
            </a:r>
            <a:r>
              <a:rPr lang="ru-RU" sz="1400" dirty="0" err="1"/>
              <a:t>можуть</a:t>
            </a:r>
            <a:r>
              <a:rPr lang="ru-RU" sz="1400" dirty="0"/>
              <a:t> бути </a:t>
            </a:r>
            <a:r>
              <a:rPr lang="ru-RU" sz="1400" dirty="0" err="1"/>
              <a:t>виявлені</a:t>
            </a:r>
            <a:r>
              <a:rPr lang="ru-RU" sz="1400" dirty="0"/>
              <a:t> </a:t>
            </a:r>
            <a:r>
              <a:rPr lang="ru-RU" sz="1400" dirty="0" err="1"/>
              <a:t>віруси</a:t>
            </a:r>
            <a:r>
              <a:rPr lang="ru-RU" sz="1400" dirty="0"/>
              <a:t> </a:t>
            </a:r>
            <a:r>
              <a:rPr lang="ru-RU" sz="1400" dirty="0" err="1"/>
              <a:t>звичайним</a:t>
            </a:r>
            <a:r>
              <a:rPr lang="ru-RU" sz="1400" dirty="0"/>
              <a:t> </a:t>
            </a:r>
            <a:r>
              <a:rPr lang="ru-RU" sz="1400" dirty="0" err="1"/>
              <a:t>мікроскопом</a:t>
            </a:r>
            <a:r>
              <a:rPr lang="ru-RU" sz="1400" dirty="0"/>
              <a:t>. </a:t>
            </a:r>
            <a:r>
              <a:rPr lang="ru-RU" sz="1400" dirty="0" err="1"/>
              <a:t>Досить</a:t>
            </a:r>
            <a:r>
              <a:rPr lang="ru-RU" sz="1400" dirty="0"/>
              <a:t> </a:t>
            </a:r>
            <a:r>
              <a:rPr lang="ru-RU" sz="1400" dirty="0" err="1"/>
              <a:t>сказати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розміри</a:t>
            </a:r>
            <a:r>
              <a:rPr lang="ru-RU" sz="1400" dirty="0"/>
              <a:t> </a:t>
            </a:r>
            <a:r>
              <a:rPr lang="ru-RU" sz="1400" dirty="0" err="1"/>
              <a:t>бактерій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викликають</a:t>
            </a:r>
            <a:r>
              <a:rPr lang="ru-RU" sz="1400" dirty="0"/>
              <a:t>, </a:t>
            </a:r>
            <a:r>
              <a:rPr lang="ru-RU" sz="1400" dirty="0" err="1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нагноєння</a:t>
            </a:r>
            <a:r>
              <a:rPr lang="ru-RU" sz="1400" dirty="0"/>
              <a:t>, </a:t>
            </a:r>
            <a:r>
              <a:rPr lang="ru-RU" sz="1400" dirty="0" err="1"/>
              <a:t>складають</a:t>
            </a:r>
            <a:r>
              <a:rPr lang="ru-RU" sz="1400" dirty="0"/>
              <a:t> </a:t>
            </a:r>
            <a:r>
              <a:rPr lang="ru-RU" sz="1400" dirty="0" err="1"/>
              <a:t>тисячну</a:t>
            </a:r>
            <a:r>
              <a:rPr lang="ru-RU" sz="1400" dirty="0"/>
              <a:t> </a:t>
            </a:r>
            <a:r>
              <a:rPr lang="ru-RU" sz="1400" dirty="0" err="1"/>
              <a:t>частку</a:t>
            </a:r>
            <a:r>
              <a:rPr lang="ru-RU" sz="1400" dirty="0"/>
              <a:t> </a:t>
            </a:r>
            <a:r>
              <a:rPr lang="ru-RU" sz="1400" dirty="0" err="1"/>
              <a:t>міліметра</a:t>
            </a:r>
            <a:r>
              <a:rPr lang="ru-RU" sz="1400" dirty="0"/>
              <a:t>, а </a:t>
            </a:r>
            <a:r>
              <a:rPr lang="ru-RU" sz="1400" dirty="0" err="1"/>
              <a:t>вірусу</a:t>
            </a:r>
            <a:r>
              <a:rPr lang="ru-RU" sz="1400" dirty="0"/>
              <a:t> сказу – 100-150-мільйонних </a:t>
            </a:r>
            <a:r>
              <a:rPr lang="ru-RU" sz="1400" dirty="0" err="1"/>
              <a:t>часток</a:t>
            </a:r>
            <a:r>
              <a:rPr lang="ru-RU" sz="1400" dirty="0"/>
              <a:t> </a:t>
            </a:r>
            <a:r>
              <a:rPr lang="ru-RU" sz="1400" dirty="0" err="1"/>
              <a:t>міліметра</a:t>
            </a:r>
            <a:r>
              <a:rPr lang="ru-RU" sz="1400" dirty="0" smtClean="0"/>
              <a:t>.</a:t>
            </a:r>
          </a:p>
          <a:p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204400" cy="1907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" y="0"/>
            <a:ext cx="3567404" cy="465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653136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Однак</a:t>
            </a:r>
            <a:r>
              <a:rPr lang="ru-RU" sz="1400" dirty="0"/>
              <a:t> </a:t>
            </a:r>
            <a:r>
              <a:rPr lang="ru-RU" sz="1400" dirty="0" err="1"/>
              <a:t>перешкода</a:t>
            </a:r>
            <a:r>
              <a:rPr lang="ru-RU" sz="1400" dirty="0"/>
              <a:t>, яка </a:t>
            </a:r>
            <a:r>
              <a:rPr lang="ru-RU" sz="1400" dirty="0" err="1"/>
              <a:t>іншому</a:t>
            </a:r>
            <a:r>
              <a:rPr lang="ru-RU" sz="1400" dirty="0"/>
              <a:t> </a:t>
            </a:r>
            <a:r>
              <a:rPr lang="ru-RU" sz="1400" dirty="0" err="1"/>
              <a:t>вченому</a:t>
            </a:r>
            <a:r>
              <a:rPr lang="ru-RU" sz="1400" dirty="0"/>
              <a:t> могла б </a:t>
            </a:r>
            <a:r>
              <a:rPr lang="ru-RU" sz="1400" dirty="0" err="1"/>
              <a:t>здатися</a:t>
            </a:r>
            <a:r>
              <a:rPr lang="ru-RU" sz="1400" dirty="0"/>
              <a:t> </a:t>
            </a:r>
            <a:r>
              <a:rPr lang="ru-RU" sz="1400" dirty="0" err="1"/>
              <a:t>непереборною</a:t>
            </a:r>
            <a:r>
              <a:rPr lang="ru-RU" sz="1400" dirty="0"/>
              <a:t>, не </a:t>
            </a:r>
            <a:r>
              <a:rPr lang="ru-RU" sz="1400" dirty="0" err="1"/>
              <a:t>зупинила</a:t>
            </a:r>
            <a:r>
              <a:rPr lang="ru-RU" sz="1400" dirty="0"/>
              <a:t> Пастера.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вирішив</a:t>
            </a:r>
            <a:r>
              <a:rPr lang="ru-RU" sz="1400" dirty="0"/>
              <a:t> </a:t>
            </a:r>
            <a:r>
              <a:rPr lang="ru-RU" sz="1400" dirty="0" err="1"/>
              <a:t>направити</a:t>
            </a:r>
            <a:r>
              <a:rPr lang="ru-RU" sz="1400" dirty="0"/>
              <a:t> </a:t>
            </a:r>
            <a:r>
              <a:rPr lang="ru-RU" sz="1400" dirty="0" err="1"/>
              <a:t>свої</a:t>
            </a:r>
            <a:r>
              <a:rPr lang="ru-RU" sz="1400" dirty="0"/>
              <a:t> </a:t>
            </a:r>
            <a:r>
              <a:rPr lang="ru-RU" sz="1400" dirty="0" err="1"/>
              <a:t>пошуки</a:t>
            </a:r>
            <a:r>
              <a:rPr lang="ru-RU" sz="1400" dirty="0"/>
              <a:t> в </a:t>
            </a:r>
            <a:r>
              <a:rPr lang="ru-RU" sz="1400" dirty="0" err="1"/>
              <a:t>інший</a:t>
            </a:r>
            <a:r>
              <a:rPr lang="ru-RU" sz="1400" dirty="0"/>
              <a:t> </a:t>
            </a:r>
            <a:r>
              <a:rPr lang="ru-RU" sz="1400" dirty="0" err="1"/>
              <a:t>бік</a:t>
            </a:r>
            <a:r>
              <a:rPr lang="ru-RU" sz="1400" dirty="0"/>
              <a:t>. У </a:t>
            </a:r>
            <a:r>
              <a:rPr lang="ru-RU" sz="1400" dirty="0" err="1"/>
              <a:t>свій</a:t>
            </a:r>
            <a:r>
              <a:rPr lang="ru-RU" sz="1400" dirty="0"/>
              <a:t> час </a:t>
            </a:r>
            <a:r>
              <a:rPr lang="ru-RU" sz="1400" dirty="0" err="1"/>
              <a:t>їм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відкрито</a:t>
            </a:r>
            <a:r>
              <a:rPr lang="ru-RU" sz="1400" dirty="0"/>
              <a:t> </a:t>
            </a:r>
            <a:r>
              <a:rPr lang="ru-RU" sz="1400" dirty="0" err="1"/>
              <a:t>явище</a:t>
            </a:r>
            <a:r>
              <a:rPr lang="ru-RU" sz="1400" dirty="0"/>
              <a:t> </a:t>
            </a:r>
            <a:r>
              <a:rPr lang="ru-RU" sz="1400" dirty="0" err="1"/>
              <a:t>ослаблення</a:t>
            </a:r>
            <a:r>
              <a:rPr lang="ru-RU" sz="1400" dirty="0"/>
              <a:t>, </a:t>
            </a:r>
            <a:r>
              <a:rPr lang="ru-RU" sz="1400" dirty="0" err="1"/>
              <a:t>притуплення</a:t>
            </a:r>
            <a:r>
              <a:rPr lang="ru-RU" sz="1400" dirty="0"/>
              <a:t> заразного початку – </a:t>
            </a:r>
            <a:r>
              <a:rPr lang="ru-RU" sz="1400" dirty="0" err="1"/>
              <a:t>одне</a:t>
            </a:r>
            <a:r>
              <a:rPr lang="ru-RU" sz="1400" dirty="0"/>
              <a:t> з </a:t>
            </a:r>
            <a:r>
              <a:rPr lang="ru-RU" sz="1400" dirty="0" err="1"/>
              <a:t>найважливіших</a:t>
            </a:r>
            <a:r>
              <a:rPr lang="ru-RU" sz="1400" dirty="0"/>
              <a:t> </a:t>
            </a:r>
            <a:r>
              <a:rPr lang="ru-RU" sz="1400" dirty="0" err="1"/>
              <a:t>відкриттів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явилися</a:t>
            </a:r>
            <a:r>
              <a:rPr lang="ru-RU" sz="1400" dirty="0"/>
              <a:t> основою для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щеплень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</a:t>
            </a:r>
            <a:r>
              <a:rPr lang="ru-RU" sz="1400" dirty="0" err="1"/>
              <a:t>заразних</a:t>
            </a:r>
            <a:r>
              <a:rPr lang="ru-RU" sz="1400" dirty="0"/>
              <a:t> хвороб.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19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9741"/>
          </a:xfrm>
        </p:spPr>
        <p:txBody>
          <a:bodyPr>
            <a:normAutofit/>
          </a:bodyPr>
          <a:lstStyle/>
          <a:p>
            <a:r>
              <a:rPr lang="ru-RU" sz="1400" dirty="0" err="1"/>
              <a:t>Переконавшись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численних</a:t>
            </a:r>
            <a:r>
              <a:rPr lang="ru-RU" sz="1400" dirty="0"/>
              <a:t> </a:t>
            </a:r>
            <a:r>
              <a:rPr lang="ru-RU" sz="1400" dirty="0" err="1"/>
              <a:t>дослідів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отрута</a:t>
            </a:r>
            <a:r>
              <a:rPr lang="ru-RU" sz="1400" dirty="0"/>
              <a:t> сказу </a:t>
            </a:r>
            <a:r>
              <a:rPr lang="ru-RU" sz="1400" dirty="0" err="1"/>
              <a:t>знаходиться</a:t>
            </a:r>
            <a:r>
              <a:rPr lang="ru-RU" sz="1400" dirty="0"/>
              <a:t> в </a:t>
            </a:r>
            <a:r>
              <a:rPr lang="ru-RU" sz="1400" dirty="0" err="1"/>
              <a:t>нервовій</a:t>
            </a:r>
            <a:r>
              <a:rPr lang="ru-RU" sz="1400" dirty="0"/>
              <a:t> </a:t>
            </a:r>
            <a:r>
              <a:rPr lang="ru-RU" sz="1400" dirty="0" err="1"/>
              <a:t>системі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вирішив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послабити</a:t>
            </a:r>
            <a:r>
              <a:rPr lang="ru-RU" sz="1400" dirty="0"/>
              <a:t>, як </a:t>
            </a:r>
            <a:r>
              <a:rPr lang="ru-RU" sz="1400" dirty="0" err="1"/>
              <a:t>послаблював</a:t>
            </a:r>
            <a:r>
              <a:rPr lang="ru-RU" sz="1400" dirty="0"/>
              <a:t> до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збудники</a:t>
            </a:r>
            <a:r>
              <a:rPr lang="ru-RU" sz="1400" dirty="0"/>
              <a:t> </a:t>
            </a:r>
            <a:r>
              <a:rPr lang="ru-RU" sz="1400" dirty="0" err="1"/>
              <a:t>курячої</a:t>
            </a:r>
            <a:r>
              <a:rPr lang="ru-RU" sz="1400" dirty="0"/>
              <a:t> </a:t>
            </a:r>
            <a:r>
              <a:rPr lang="ru-RU" sz="1400" dirty="0" err="1"/>
              <a:t>холери</a:t>
            </a:r>
            <a:r>
              <a:rPr lang="ru-RU" sz="1400" dirty="0"/>
              <a:t>, </a:t>
            </a:r>
            <a:r>
              <a:rPr lang="ru-RU" sz="1400" dirty="0" err="1"/>
              <a:t>сибірської</a:t>
            </a:r>
            <a:r>
              <a:rPr lang="ru-RU" sz="1400" dirty="0"/>
              <a:t> </a:t>
            </a:r>
            <a:r>
              <a:rPr lang="ru-RU" sz="1400" dirty="0" err="1"/>
              <a:t>виразки</a:t>
            </a:r>
            <a:r>
              <a:rPr lang="ru-RU" sz="1400" dirty="0"/>
              <a:t> і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інфекційних</a:t>
            </a:r>
            <a:r>
              <a:rPr lang="ru-RU" sz="1400" dirty="0"/>
              <a:t> хвороб. </a:t>
            </a:r>
            <a:r>
              <a:rPr lang="ru-RU" sz="1400" dirty="0" err="1"/>
              <a:t>Пішла</a:t>
            </a:r>
            <a:r>
              <a:rPr lang="ru-RU" sz="1400" dirty="0"/>
              <a:t> одна за одною </a:t>
            </a:r>
            <a:r>
              <a:rPr lang="ru-RU" sz="1400" dirty="0" err="1"/>
              <a:t>ціла</a:t>
            </a:r>
            <a:r>
              <a:rPr lang="ru-RU" sz="1400" dirty="0"/>
              <a:t> </a:t>
            </a:r>
            <a:r>
              <a:rPr lang="ru-RU" sz="1400" dirty="0" err="1"/>
              <a:t>серія</a:t>
            </a:r>
            <a:r>
              <a:rPr lang="ru-RU" sz="1400" dirty="0"/>
              <a:t> </a:t>
            </a:r>
            <a:r>
              <a:rPr lang="ru-RU" sz="1400" dirty="0" err="1"/>
              <a:t>дослідів</a:t>
            </a:r>
            <a:r>
              <a:rPr lang="ru-RU" sz="1400" dirty="0"/>
              <a:t>. </a:t>
            </a:r>
            <a:r>
              <a:rPr lang="ru-RU" sz="1400" dirty="0" err="1"/>
              <a:t>Подрібнений</a:t>
            </a:r>
            <a:r>
              <a:rPr lang="ru-RU" sz="1400" dirty="0"/>
              <a:t> </a:t>
            </a:r>
            <a:r>
              <a:rPr lang="ru-RU" sz="1400" dirty="0" err="1"/>
              <a:t>мозок</a:t>
            </a:r>
            <a:r>
              <a:rPr lang="ru-RU" sz="1400" dirty="0"/>
              <a:t> </a:t>
            </a:r>
            <a:r>
              <a:rPr lang="ru-RU" sz="1400" dirty="0" err="1"/>
              <a:t>загиблого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сказу кролика вводили в </a:t>
            </a:r>
            <a:r>
              <a:rPr lang="ru-RU" sz="1400" dirty="0" err="1"/>
              <a:t>мозок</a:t>
            </a:r>
            <a:r>
              <a:rPr lang="ru-RU" sz="1400" dirty="0"/>
              <a:t> </a:t>
            </a:r>
            <a:r>
              <a:rPr lang="ru-RU" sz="1400" dirty="0" err="1"/>
              <a:t>здорової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. Кролик </a:t>
            </a:r>
            <a:r>
              <a:rPr lang="ru-RU" sz="1400" dirty="0" err="1"/>
              <a:t>негайно</a:t>
            </a:r>
            <a:r>
              <a:rPr lang="ru-RU" sz="1400" dirty="0"/>
              <a:t> гинув. </a:t>
            </a:r>
            <a:r>
              <a:rPr lang="ru-RU" sz="1400" dirty="0" err="1"/>
              <a:t>Шматочок</a:t>
            </a:r>
            <a:r>
              <a:rPr lang="ru-RU" sz="1400" dirty="0"/>
              <a:t> </a:t>
            </a:r>
            <a:r>
              <a:rPr lang="ru-RU" sz="1400" dirty="0" err="1"/>
              <a:t>мозку</a:t>
            </a:r>
            <a:r>
              <a:rPr lang="ru-RU" sz="1400" dirty="0"/>
              <a:t> </a:t>
            </a:r>
            <a:r>
              <a:rPr lang="ru-RU" sz="1400" dirty="0" err="1"/>
              <a:t>останнього</a:t>
            </a:r>
            <a:r>
              <a:rPr lang="ru-RU" sz="1400" dirty="0"/>
              <a:t> вводили </a:t>
            </a:r>
            <a:r>
              <a:rPr lang="ru-RU" sz="1400" dirty="0" err="1"/>
              <a:t>третьому</a:t>
            </a:r>
            <a:r>
              <a:rPr lang="ru-RU" sz="1400" dirty="0"/>
              <a:t>. Результат той же. І так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десятків</a:t>
            </a:r>
            <a:r>
              <a:rPr lang="ru-RU" sz="1400" dirty="0"/>
              <a:t> </a:t>
            </a:r>
            <a:r>
              <a:rPr lang="ru-RU" sz="1400" dirty="0" err="1"/>
              <a:t>разів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Однак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відмічено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якщо</a:t>
            </a:r>
            <a:r>
              <a:rPr lang="ru-RU" sz="1400" dirty="0"/>
              <a:t> перша </a:t>
            </a:r>
            <a:r>
              <a:rPr lang="ru-RU" sz="1400" dirty="0" err="1"/>
              <a:t>тварина</a:t>
            </a:r>
            <a:r>
              <a:rPr lang="ru-RU" sz="1400" dirty="0"/>
              <a:t> гинула через 19 </a:t>
            </a:r>
            <a:r>
              <a:rPr lang="ru-RU" sz="1400" dirty="0" err="1"/>
              <a:t>діб</a:t>
            </a:r>
            <a:r>
              <a:rPr lang="ru-RU" sz="1400" dirty="0"/>
              <a:t>, то </a:t>
            </a:r>
            <a:r>
              <a:rPr lang="ru-RU" sz="1400" dirty="0" err="1"/>
              <a:t>наступні</a:t>
            </a:r>
            <a:r>
              <a:rPr lang="ru-RU" sz="1400" dirty="0"/>
              <a:t> гинули </a:t>
            </a:r>
            <a:r>
              <a:rPr lang="ru-RU" sz="1400" dirty="0" err="1"/>
              <a:t>раніше</a:t>
            </a:r>
            <a:r>
              <a:rPr lang="ru-RU" sz="1400" dirty="0"/>
              <a:t>. Так, </a:t>
            </a:r>
            <a:r>
              <a:rPr lang="ru-RU" sz="1400" dirty="0" err="1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сота</a:t>
            </a:r>
            <a:r>
              <a:rPr lang="ru-RU" sz="1400" dirty="0"/>
              <a:t> </a:t>
            </a:r>
            <a:r>
              <a:rPr lang="ru-RU" sz="1400" dirty="0" err="1"/>
              <a:t>тварина</a:t>
            </a:r>
            <a:r>
              <a:rPr lang="ru-RU" sz="1400" dirty="0"/>
              <a:t> померла на </a:t>
            </a:r>
            <a:r>
              <a:rPr lang="ru-RU" sz="1400" dirty="0" err="1"/>
              <a:t>сьому</a:t>
            </a:r>
            <a:r>
              <a:rPr lang="ru-RU" sz="1400" dirty="0"/>
              <a:t> </a:t>
            </a:r>
            <a:r>
              <a:rPr lang="ru-RU" sz="1400" dirty="0" err="1"/>
              <a:t>добу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найефективніший</a:t>
            </a:r>
            <a:r>
              <a:rPr lang="ru-RU" sz="1400" dirty="0"/>
              <a:t> </a:t>
            </a:r>
            <a:r>
              <a:rPr lang="ru-RU" sz="1400" dirty="0" err="1"/>
              <a:t>вірус</a:t>
            </a:r>
            <a:r>
              <a:rPr lang="ru-RU" sz="1400" dirty="0"/>
              <a:t> – з </a:t>
            </a:r>
            <a:r>
              <a:rPr lang="ru-RU" sz="1400" dirty="0" err="1"/>
              <a:t>більш</a:t>
            </a:r>
            <a:r>
              <a:rPr lang="ru-RU" sz="1400" dirty="0"/>
              <a:t> коротким і </a:t>
            </a:r>
            <a:r>
              <a:rPr lang="ru-RU" sz="1400" dirty="0" err="1"/>
              <a:t>постійним</a:t>
            </a:r>
            <a:r>
              <a:rPr lang="ru-RU" sz="1400" dirty="0"/>
              <a:t> </a:t>
            </a:r>
            <a:r>
              <a:rPr lang="ru-RU" sz="1400" dirty="0" err="1"/>
              <a:t>терміном</a:t>
            </a:r>
            <a:r>
              <a:rPr lang="ru-RU" sz="1400" dirty="0"/>
              <a:t> </a:t>
            </a:r>
            <a:r>
              <a:rPr lang="ru-RU" sz="1400" dirty="0" err="1"/>
              <a:t>дії</a:t>
            </a:r>
            <a:r>
              <a:rPr lang="ru-RU" sz="1400" dirty="0"/>
              <a:t>. Пастер назвав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фіксованим</a:t>
            </a:r>
            <a:r>
              <a:rPr lang="ru-RU" sz="1400" dirty="0"/>
              <a:t>.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зробити</a:t>
            </a:r>
            <a:r>
              <a:rPr lang="ru-RU" sz="1400" dirty="0"/>
              <a:t> </a:t>
            </a:r>
            <a:r>
              <a:rPr lang="ru-RU" sz="1400" dirty="0" err="1"/>
              <a:t>фіксований</a:t>
            </a:r>
            <a:r>
              <a:rPr lang="ru-RU" sz="1400" dirty="0"/>
              <a:t> </a:t>
            </a:r>
            <a:r>
              <a:rPr lang="ru-RU" sz="1400" dirty="0" err="1"/>
              <a:t>вірус</a:t>
            </a:r>
            <a:r>
              <a:rPr lang="ru-RU" sz="1400" dirty="0"/>
              <a:t> </a:t>
            </a:r>
            <a:r>
              <a:rPr lang="ru-RU" sz="1400" dirty="0" err="1"/>
              <a:t>безпечним</a:t>
            </a:r>
            <a:r>
              <a:rPr lang="ru-RU" sz="1400" dirty="0"/>
              <a:t>, </a:t>
            </a:r>
            <a:r>
              <a:rPr lang="ru-RU" sz="1400" dirty="0" err="1"/>
              <a:t>вчений</a:t>
            </a:r>
            <a:r>
              <a:rPr lang="ru-RU" sz="1400" dirty="0"/>
              <a:t> </a:t>
            </a:r>
            <a:r>
              <a:rPr lang="ru-RU" sz="1400" dirty="0" err="1"/>
              <a:t>висушував</a:t>
            </a:r>
            <a:r>
              <a:rPr lang="ru-RU" sz="1400" dirty="0"/>
              <a:t> </a:t>
            </a:r>
            <a:r>
              <a:rPr lang="ru-RU" sz="1400" dirty="0" err="1"/>
              <a:t>препарований</a:t>
            </a:r>
            <a:r>
              <a:rPr lang="ru-RU" sz="1400" dirty="0"/>
              <a:t> </a:t>
            </a:r>
            <a:r>
              <a:rPr lang="ru-RU" sz="1400" dirty="0" err="1"/>
              <a:t>мозок</a:t>
            </a:r>
            <a:r>
              <a:rPr lang="ru-RU" sz="1400" dirty="0"/>
              <a:t> кролика. Чим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висихав</a:t>
            </a:r>
            <a:r>
              <a:rPr lang="ru-RU" sz="1400" dirty="0"/>
              <a:t>, </a:t>
            </a:r>
            <a:r>
              <a:rPr lang="ru-RU" sz="1400" dirty="0" err="1"/>
              <a:t>тим</a:t>
            </a:r>
            <a:r>
              <a:rPr lang="ru-RU" sz="1400" dirty="0"/>
              <a:t> </a:t>
            </a:r>
            <a:r>
              <a:rPr lang="ru-RU" sz="1400" dirty="0" err="1"/>
              <a:t>слабкіша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потім</a:t>
            </a:r>
            <a:r>
              <a:rPr lang="ru-RU" sz="1400" dirty="0"/>
              <a:t> </a:t>
            </a:r>
            <a:r>
              <a:rPr lang="ru-RU" sz="1400" dirty="0" err="1"/>
              <a:t>дія</a:t>
            </a:r>
            <a:r>
              <a:rPr lang="ru-RU" sz="1400" dirty="0"/>
              <a:t> </a:t>
            </a:r>
            <a:r>
              <a:rPr lang="ru-RU" sz="1400" dirty="0" err="1"/>
              <a:t>вірусу</a:t>
            </a:r>
            <a:r>
              <a:rPr lang="ru-RU" sz="1400" dirty="0"/>
              <a:t> на </a:t>
            </a:r>
            <a:r>
              <a:rPr lang="ru-RU" sz="1400" dirty="0" err="1"/>
              <a:t>кроликів</a:t>
            </a:r>
            <a:r>
              <a:rPr lang="ru-RU" sz="1400" dirty="0"/>
              <a:t>. </a:t>
            </a:r>
            <a:r>
              <a:rPr lang="ru-RU" sz="1400" dirty="0" err="1"/>
              <a:t>Таке</a:t>
            </a:r>
            <a:r>
              <a:rPr lang="ru-RU" sz="1400" dirty="0"/>
              <a:t> </a:t>
            </a:r>
            <a:r>
              <a:rPr lang="ru-RU" sz="1400" dirty="0" err="1"/>
              <a:t>щеплення</a:t>
            </a:r>
            <a:r>
              <a:rPr lang="ru-RU" sz="1400" dirty="0"/>
              <a:t> собакам </a:t>
            </a:r>
            <a:r>
              <a:rPr lang="ru-RU" sz="1400" dirty="0" err="1"/>
              <a:t>ослабленого</a:t>
            </a:r>
            <a:r>
              <a:rPr lang="ru-RU" sz="1400" dirty="0"/>
              <a:t> </a:t>
            </a:r>
            <a:r>
              <a:rPr lang="ru-RU" sz="1400" dirty="0" err="1"/>
              <a:t>вірусу</a:t>
            </a:r>
            <a:r>
              <a:rPr lang="ru-RU" sz="1400" dirty="0"/>
              <a:t> </a:t>
            </a:r>
            <a:r>
              <a:rPr lang="ru-RU" sz="1400" dirty="0" err="1"/>
              <a:t>робило</a:t>
            </a:r>
            <a:r>
              <a:rPr lang="ru-RU" sz="1400" dirty="0"/>
              <a:t>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несприйнятливими</a:t>
            </a:r>
            <a:r>
              <a:rPr lang="ru-RU" sz="1400" dirty="0"/>
              <a:t> до сильного </a:t>
            </a:r>
            <a:r>
              <a:rPr lang="ru-RU" sz="1400" dirty="0" err="1"/>
              <a:t>вірусу</a:t>
            </a:r>
            <a:r>
              <a:rPr lang="ru-RU" sz="1400" dirty="0"/>
              <a:t> і </a:t>
            </a:r>
            <a:r>
              <a:rPr lang="ru-RU" sz="1400" dirty="0" err="1"/>
              <a:t>навіть</a:t>
            </a:r>
            <a:r>
              <a:rPr lang="ru-RU" sz="1400" dirty="0"/>
              <a:t> до укусу </a:t>
            </a:r>
            <a:r>
              <a:rPr lang="ru-RU" sz="1400" dirty="0" err="1"/>
              <a:t>скаженої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. Так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отриманий</a:t>
            </a:r>
            <a:r>
              <a:rPr lang="ru-RU" sz="1400" dirty="0"/>
              <a:t> </a:t>
            </a:r>
            <a:r>
              <a:rPr lang="ru-RU" sz="1400" dirty="0" err="1"/>
              <a:t>матеріал</a:t>
            </a:r>
            <a:r>
              <a:rPr lang="ru-RU" sz="1400" dirty="0"/>
              <a:t> для </a:t>
            </a:r>
            <a:r>
              <a:rPr lang="ru-RU" sz="1400" dirty="0" err="1"/>
              <a:t>запобіжних</a:t>
            </a:r>
            <a:r>
              <a:rPr lang="ru-RU" sz="1400" dirty="0"/>
              <a:t> </a:t>
            </a:r>
            <a:r>
              <a:rPr lang="ru-RU" sz="1400" dirty="0" err="1"/>
              <a:t>щеплень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 сказу.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99756"/>
            <a:ext cx="4139952" cy="2758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25001"/>
            <a:ext cx="331263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76264"/>
            <a:ext cx="4038600" cy="448173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400" dirty="0"/>
              <a:t>Але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половина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. Як </a:t>
            </a:r>
            <a:r>
              <a:rPr lang="ru-RU" sz="1400" dirty="0" err="1"/>
              <a:t>застосувати</a:t>
            </a:r>
            <a:r>
              <a:rPr lang="ru-RU" sz="1400" dirty="0"/>
              <a:t> </a:t>
            </a:r>
            <a:r>
              <a:rPr lang="ru-RU" sz="1400" dirty="0" err="1"/>
              <a:t>новий</a:t>
            </a:r>
            <a:r>
              <a:rPr lang="ru-RU" sz="1400" dirty="0"/>
              <a:t> </a:t>
            </a:r>
            <a:r>
              <a:rPr lang="ru-RU" sz="1400" dirty="0" err="1"/>
              <a:t>засіб</a:t>
            </a:r>
            <a:r>
              <a:rPr lang="ru-RU" sz="1400" dirty="0"/>
              <a:t>? </a:t>
            </a:r>
            <a:r>
              <a:rPr lang="ru-RU" sz="1400" dirty="0" err="1"/>
              <a:t>Необхідно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розробити</a:t>
            </a:r>
            <a:r>
              <a:rPr lang="ru-RU" sz="1400" dirty="0"/>
              <a:t> методику </a:t>
            </a:r>
            <a:r>
              <a:rPr lang="ru-RU" sz="1400" dirty="0" err="1"/>
              <a:t>введення</a:t>
            </a:r>
            <a:r>
              <a:rPr lang="ru-RU" sz="1400" dirty="0"/>
              <a:t> </a:t>
            </a:r>
            <a:r>
              <a:rPr lang="ru-RU" sz="1400" dirty="0" err="1"/>
              <a:t>отриманої</a:t>
            </a:r>
            <a:r>
              <a:rPr lang="ru-RU" sz="1400" dirty="0"/>
              <a:t> </a:t>
            </a:r>
            <a:r>
              <a:rPr lang="ru-RU" sz="1400" dirty="0" err="1"/>
              <a:t>вакцини</a:t>
            </a:r>
            <a:r>
              <a:rPr lang="ru-RU" sz="1400" dirty="0"/>
              <a:t>. Для </a:t>
            </a:r>
            <a:r>
              <a:rPr lang="ru-RU" sz="1400" dirty="0" err="1"/>
              <a:t>цього</a:t>
            </a:r>
            <a:r>
              <a:rPr lang="ru-RU" sz="1400" dirty="0"/>
              <a:t> Пастер </a:t>
            </a:r>
            <a:r>
              <a:rPr lang="ru-RU" sz="1400" dirty="0" err="1"/>
              <a:t>вирішив</a:t>
            </a:r>
            <a:r>
              <a:rPr lang="ru-RU" sz="1400" dirty="0"/>
              <a:t> </a:t>
            </a:r>
            <a:r>
              <a:rPr lang="ru-RU" sz="1400" dirty="0" err="1"/>
              <a:t>використати</a:t>
            </a:r>
            <a:r>
              <a:rPr lang="ru-RU" sz="1400" dirty="0"/>
              <a:t> </a:t>
            </a:r>
            <a:r>
              <a:rPr lang="ru-RU" sz="1400" dirty="0" err="1"/>
              <a:t>прихований</a:t>
            </a:r>
            <a:r>
              <a:rPr lang="ru-RU" sz="1400" dirty="0"/>
              <a:t> </a:t>
            </a:r>
            <a:r>
              <a:rPr lang="ru-RU" sz="1400" dirty="0" err="1"/>
              <a:t>період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. </a:t>
            </a:r>
            <a:r>
              <a:rPr lang="ru-RU" sz="1400" dirty="0" err="1"/>
              <a:t>Кільком</a:t>
            </a:r>
            <a:r>
              <a:rPr lang="ru-RU" sz="1400" dirty="0"/>
              <a:t> </a:t>
            </a:r>
            <a:r>
              <a:rPr lang="ru-RU" sz="1400" dirty="0" err="1"/>
              <a:t>здоровим</a:t>
            </a:r>
            <a:r>
              <a:rPr lang="ru-RU" sz="1400" dirty="0"/>
              <a:t> собакам </a:t>
            </a:r>
            <a:r>
              <a:rPr lang="ru-RU" sz="1400" dirty="0" err="1"/>
              <a:t>був</a:t>
            </a:r>
            <a:r>
              <a:rPr lang="ru-RU" sz="1400" dirty="0"/>
              <a:t> введений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шкіру</a:t>
            </a:r>
            <a:r>
              <a:rPr lang="ru-RU" sz="1400" dirty="0"/>
              <a:t> </a:t>
            </a:r>
            <a:r>
              <a:rPr lang="ru-RU" sz="1400" dirty="0" err="1"/>
              <a:t>кролячий</a:t>
            </a:r>
            <a:r>
              <a:rPr lang="ru-RU" sz="1400" dirty="0"/>
              <a:t> </a:t>
            </a:r>
            <a:r>
              <a:rPr lang="ru-RU" sz="1400" dirty="0" err="1"/>
              <a:t>вірус</a:t>
            </a:r>
            <a:r>
              <a:rPr lang="ru-RU" sz="1400" dirty="0"/>
              <a:t>, </a:t>
            </a:r>
            <a:r>
              <a:rPr lang="ru-RU" sz="1400" dirty="0" err="1"/>
              <a:t>висушуваний</a:t>
            </a:r>
            <a:r>
              <a:rPr lang="ru-RU" sz="1400" dirty="0"/>
              <a:t> 14 </a:t>
            </a:r>
            <a:r>
              <a:rPr lang="ru-RU" sz="1400" dirty="0" err="1"/>
              <a:t>днів</a:t>
            </a:r>
            <a:r>
              <a:rPr lang="ru-RU" sz="1400" dirty="0"/>
              <a:t>. У </a:t>
            </a:r>
            <a:r>
              <a:rPr lang="ru-RU" sz="1400" dirty="0" err="1"/>
              <a:t>наступні</a:t>
            </a:r>
            <a:r>
              <a:rPr lang="ru-RU" sz="1400" dirty="0"/>
              <a:t> </a:t>
            </a:r>
            <a:r>
              <a:rPr lang="ru-RU" sz="1400" dirty="0" err="1"/>
              <a:t>дні</a:t>
            </a:r>
            <a:r>
              <a:rPr lang="ru-RU" sz="1400" dirty="0"/>
              <a:t> </a:t>
            </a:r>
            <a:r>
              <a:rPr lang="ru-RU" sz="1400" dirty="0" err="1"/>
              <a:t>їм</a:t>
            </a:r>
            <a:r>
              <a:rPr lang="ru-RU" sz="1400" dirty="0"/>
              <a:t> вводили </a:t>
            </a:r>
            <a:r>
              <a:rPr lang="ru-RU" sz="1400" dirty="0" err="1"/>
              <a:t>вірус</a:t>
            </a:r>
            <a:r>
              <a:rPr lang="ru-RU" sz="1400" dirty="0"/>
              <a:t>, </a:t>
            </a:r>
            <a:r>
              <a:rPr lang="ru-RU" sz="1400" dirty="0" err="1"/>
              <a:t>висушуваний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en-US" sz="1400" dirty="0"/>
              <a:t>l4 </a:t>
            </a:r>
            <a:r>
              <a:rPr lang="ru-RU" sz="1400" dirty="0"/>
              <a:t>до одного дня. А </a:t>
            </a:r>
            <a:r>
              <a:rPr lang="ru-RU" sz="1400" dirty="0" err="1"/>
              <a:t>наприкінці</a:t>
            </a:r>
            <a:r>
              <a:rPr lang="ru-RU" sz="1400" dirty="0"/>
              <a:t> </a:t>
            </a:r>
            <a:r>
              <a:rPr lang="ru-RU" sz="1400" dirty="0" err="1"/>
              <a:t>цієї</a:t>
            </a:r>
            <a:r>
              <a:rPr lang="ru-RU" sz="1400" dirty="0"/>
              <a:t> </a:t>
            </a:r>
            <a:r>
              <a:rPr lang="ru-RU" sz="1400" dirty="0" err="1"/>
              <a:t>процедури</a:t>
            </a:r>
            <a:r>
              <a:rPr lang="ru-RU" sz="1400" dirty="0"/>
              <a:t> ввели </a:t>
            </a:r>
            <a:r>
              <a:rPr lang="ru-RU" sz="1400" dirty="0" err="1"/>
              <a:t>звичайний</a:t>
            </a:r>
            <a:r>
              <a:rPr lang="ru-RU" sz="1400" dirty="0"/>
              <a:t> </a:t>
            </a:r>
            <a:r>
              <a:rPr lang="ru-RU" sz="1400" dirty="0" err="1"/>
              <a:t>вірус</a:t>
            </a:r>
            <a:r>
              <a:rPr lang="ru-RU" sz="1400" dirty="0"/>
              <a:t>, </a:t>
            </a:r>
            <a:r>
              <a:rPr lang="ru-RU" sz="1400" dirty="0" err="1"/>
              <a:t>отриманий</a:t>
            </a:r>
            <a:r>
              <a:rPr lang="ru-RU" sz="1400" dirty="0"/>
              <a:t> з </a:t>
            </a:r>
            <a:r>
              <a:rPr lang="ru-RU" sz="1400" dirty="0" err="1"/>
              <a:t>невисушеного</a:t>
            </a:r>
            <a:r>
              <a:rPr lang="ru-RU" sz="1400" dirty="0"/>
              <a:t> </a:t>
            </a:r>
            <a:r>
              <a:rPr lang="ru-RU" sz="1400" dirty="0" err="1"/>
              <a:t>мозку</a:t>
            </a:r>
            <a:r>
              <a:rPr lang="ru-RU" sz="1400" dirty="0"/>
              <a:t> </a:t>
            </a:r>
            <a:r>
              <a:rPr lang="ru-RU" sz="1400" dirty="0" err="1"/>
              <a:t>скаженої</a:t>
            </a:r>
            <a:r>
              <a:rPr lang="ru-RU" sz="1400" dirty="0"/>
              <a:t> собаки. </a:t>
            </a:r>
            <a:r>
              <a:rPr lang="ru-RU" sz="1400" dirty="0" err="1"/>
              <a:t>Жодна</a:t>
            </a:r>
            <a:r>
              <a:rPr lang="ru-RU" sz="1400" dirty="0"/>
              <a:t> з собак не </a:t>
            </a:r>
            <a:r>
              <a:rPr lang="ru-RU" sz="1400" dirty="0" err="1"/>
              <a:t>захворіла</a:t>
            </a:r>
            <a:r>
              <a:rPr lang="ru-RU" sz="1400" dirty="0"/>
              <a:t>.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dirty="0" smtClean="0"/>
              <a:t>Треба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вирішити</a:t>
            </a:r>
            <a:r>
              <a:rPr lang="ru-RU" sz="1400" dirty="0"/>
              <a:t> </a:t>
            </a:r>
            <a:r>
              <a:rPr lang="ru-RU" sz="1400" dirty="0" err="1"/>
              <a:t>ще</a:t>
            </a:r>
            <a:r>
              <a:rPr lang="ru-RU" sz="1400" dirty="0"/>
              <a:t> </a:t>
            </a:r>
            <a:r>
              <a:rPr lang="ru-RU" sz="1400" dirty="0" err="1"/>
              <a:t>одне</a:t>
            </a:r>
            <a:r>
              <a:rPr lang="ru-RU" sz="1400" dirty="0"/>
              <a:t> </a:t>
            </a:r>
            <a:r>
              <a:rPr lang="ru-RU" sz="1400" dirty="0" err="1"/>
              <a:t>важливе</a:t>
            </a:r>
            <a:r>
              <a:rPr lang="ru-RU" sz="1400" dirty="0"/>
              <a:t> </a:t>
            </a:r>
            <a:r>
              <a:rPr lang="ru-RU" sz="1400" dirty="0" err="1"/>
              <a:t>питання</a:t>
            </a:r>
            <a:r>
              <a:rPr lang="ru-RU" sz="1400" dirty="0"/>
              <a:t>: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діє</a:t>
            </a:r>
            <a:r>
              <a:rPr lang="ru-RU" sz="1400" dirty="0"/>
              <a:t> </a:t>
            </a:r>
            <a:r>
              <a:rPr lang="ru-RU" sz="1400" dirty="0" err="1"/>
              <a:t>щеплення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укусу? </a:t>
            </a:r>
            <a:r>
              <a:rPr lang="ru-RU" sz="1400" dirty="0" err="1"/>
              <a:t>Усі</a:t>
            </a:r>
            <a:r>
              <a:rPr lang="ru-RU" sz="1400" dirty="0"/>
              <a:t> </a:t>
            </a:r>
            <a:r>
              <a:rPr lang="ru-RU" sz="1400" dirty="0" err="1"/>
              <a:t>наступні</a:t>
            </a:r>
            <a:r>
              <a:rPr lang="ru-RU" sz="1400" dirty="0"/>
              <a:t> </a:t>
            </a:r>
            <a:r>
              <a:rPr lang="ru-RU" sz="1400" dirty="0" err="1"/>
              <a:t>досліди</a:t>
            </a:r>
            <a:r>
              <a:rPr lang="ru-RU" sz="1400" dirty="0"/>
              <a:t> над собаками і кроликами, </a:t>
            </a:r>
            <a:r>
              <a:rPr lang="ru-RU" sz="1400" dirty="0" err="1"/>
              <a:t>укушеними</a:t>
            </a:r>
            <a:r>
              <a:rPr lang="ru-RU" sz="1400" dirty="0"/>
              <a:t> </a:t>
            </a:r>
            <a:r>
              <a:rPr lang="ru-RU" sz="1400" dirty="0" err="1"/>
              <a:t>скаженими</a:t>
            </a:r>
            <a:r>
              <a:rPr lang="ru-RU" sz="1400" dirty="0"/>
              <a:t> </a:t>
            </a:r>
            <a:r>
              <a:rPr lang="ru-RU" sz="1400" dirty="0" err="1"/>
              <a:t>тваринами</a:t>
            </a:r>
            <a:r>
              <a:rPr lang="ru-RU" sz="1400" dirty="0"/>
              <a:t>, дали </a:t>
            </a:r>
            <a:r>
              <a:rPr lang="ru-RU" sz="1400" dirty="0" err="1"/>
              <a:t>позитивний</a:t>
            </a:r>
            <a:r>
              <a:rPr lang="ru-RU" sz="1400" dirty="0"/>
              <a:t> результат. </a:t>
            </a:r>
            <a:r>
              <a:rPr lang="ru-RU" sz="1400" dirty="0" err="1"/>
              <a:t>Отже</a:t>
            </a:r>
            <a:r>
              <a:rPr lang="ru-RU" sz="1400" dirty="0"/>
              <a:t>,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засіб</a:t>
            </a:r>
            <a:r>
              <a:rPr lang="ru-RU" sz="1400" dirty="0"/>
              <a:t> не </a:t>
            </a:r>
            <a:r>
              <a:rPr lang="ru-RU" sz="1400" dirty="0" err="1"/>
              <a:t>попередження</a:t>
            </a:r>
            <a:r>
              <a:rPr lang="ru-RU" sz="1400" dirty="0"/>
              <a:t>, а прямого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страшної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376264"/>
            <a:ext cx="4038600" cy="4365104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Але </a:t>
            </a:r>
            <a:r>
              <a:rPr lang="ru-RU" sz="1400" dirty="0" err="1"/>
              <a:t>чи</a:t>
            </a:r>
            <a:r>
              <a:rPr lang="ru-RU" sz="1400" dirty="0"/>
              <a:t> так </a:t>
            </a:r>
            <a:r>
              <a:rPr lang="ru-RU" sz="1400" dirty="0" err="1"/>
              <a:t>воно</a:t>
            </a:r>
            <a:r>
              <a:rPr lang="ru-RU" sz="1400" dirty="0"/>
              <a:t> буде </a:t>
            </a:r>
            <a:r>
              <a:rPr lang="ru-RU" sz="1400" dirty="0" err="1"/>
              <a:t>діяти</a:t>
            </a:r>
            <a:r>
              <a:rPr lang="ru-RU" sz="1400" dirty="0"/>
              <a:t> на </a:t>
            </a:r>
            <a:r>
              <a:rPr lang="ru-RU" sz="1400" dirty="0" err="1"/>
              <a:t>людину</a:t>
            </a:r>
            <a:r>
              <a:rPr lang="ru-RU" sz="1400" dirty="0"/>
              <a:t>, як на </a:t>
            </a:r>
            <a:r>
              <a:rPr lang="ru-RU" sz="1400" dirty="0" err="1"/>
              <a:t>тварин</a:t>
            </a:r>
            <a:r>
              <a:rPr lang="ru-RU" sz="1400" dirty="0"/>
              <a:t>?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виявиться</a:t>
            </a:r>
            <a:r>
              <a:rPr lang="ru-RU" sz="1400" dirty="0"/>
              <a:t> </a:t>
            </a:r>
            <a:r>
              <a:rPr lang="ru-RU" sz="1400" dirty="0" err="1"/>
              <a:t>воно</a:t>
            </a:r>
            <a:r>
              <a:rPr lang="ru-RU" sz="1400" dirty="0"/>
              <a:t> </a:t>
            </a:r>
            <a:r>
              <a:rPr lang="ru-RU" sz="1400" dirty="0" err="1"/>
              <a:t>рятівним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ж </a:t>
            </a:r>
            <a:r>
              <a:rPr lang="ru-RU" sz="1400" dirty="0" err="1"/>
              <a:t>викличе</a:t>
            </a:r>
            <a:r>
              <a:rPr lang="ru-RU" sz="1400" dirty="0"/>
              <a:t> </a:t>
            </a:r>
            <a:r>
              <a:rPr lang="ru-RU" sz="1400" dirty="0" err="1"/>
              <a:t>наступ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? І </a:t>
            </a:r>
            <a:r>
              <a:rPr lang="ru-RU" sz="1400" dirty="0" err="1"/>
              <a:t>хоча</a:t>
            </a:r>
            <a:r>
              <a:rPr lang="ru-RU" sz="1400" dirty="0"/>
              <a:t> </a:t>
            </a:r>
            <a:r>
              <a:rPr lang="ru-RU" sz="1400" dirty="0" err="1"/>
              <a:t>досліди</a:t>
            </a:r>
            <a:r>
              <a:rPr lang="ru-RU" sz="1400" dirty="0"/>
              <a:t> на </a:t>
            </a:r>
            <a:r>
              <a:rPr lang="ru-RU" sz="1400" dirty="0" err="1"/>
              <a:t>тваринах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давали </a:t>
            </a:r>
            <a:r>
              <a:rPr lang="ru-RU" sz="1400" dirty="0" err="1"/>
              <a:t>впевненість</a:t>
            </a:r>
            <a:r>
              <a:rPr lang="ru-RU" sz="1400" dirty="0"/>
              <a:t> у </a:t>
            </a:r>
            <a:r>
              <a:rPr lang="ru-RU" sz="1400" dirty="0" err="1"/>
              <a:t>правильності</a:t>
            </a:r>
            <a:r>
              <a:rPr lang="ru-RU" sz="1400" dirty="0"/>
              <a:t> </a:t>
            </a:r>
            <a:r>
              <a:rPr lang="ru-RU" sz="1400" dirty="0" err="1"/>
              <a:t>обраного</a:t>
            </a:r>
            <a:r>
              <a:rPr lang="ru-RU" sz="1400" dirty="0"/>
              <a:t> шляху, </a:t>
            </a:r>
            <a:r>
              <a:rPr lang="ru-RU" sz="1400" dirty="0" err="1"/>
              <a:t>однак</a:t>
            </a:r>
            <a:r>
              <a:rPr lang="ru-RU" sz="1400" dirty="0"/>
              <a:t> </a:t>
            </a:r>
            <a:r>
              <a:rPr lang="ru-RU" sz="1400" dirty="0" err="1"/>
              <a:t>сумніви</a:t>
            </a:r>
            <a:r>
              <a:rPr lang="ru-RU" sz="1400" dirty="0"/>
              <a:t> не покидали </a:t>
            </a:r>
            <a:r>
              <a:rPr lang="ru-RU" sz="1400" dirty="0" err="1"/>
              <a:t>вченого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Долю </a:t>
            </a:r>
            <a:r>
              <a:rPr lang="ru-RU" sz="1400" dirty="0" err="1"/>
              <a:t>відкриття</a:t>
            </a:r>
            <a:r>
              <a:rPr lang="ru-RU" sz="1400" dirty="0"/>
              <a:t> </a:t>
            </a:r>
            <a:r>
              <a:rPr lang="ru-RU" sz="1400" dirty="0" err="1"/>
              <a:t>вирішив</a:t>
            </a:r>
            <a:r>
              <a:rPr lang="ru-RU" sz="1400" dirty="0"/>
              <a:t> перший же </a:t>
            </a:r>
            <a:r>
              <a:rPr lang="ru-RU" sz="1400" dirty="0" err="1"/>
              <a:t>випадок</a:t>
            </a:r>
            <a:r>
              <a:rPr lang="ru-RU" sz="1400" dirty="0"/>
              <a:t>. 4 </a:t>
            </a:r>
            <a:r>
              <a:rPr lang="ru-RU" sz="1400" dirty="0" err="1"/>
              <a:t>липня</a:t>
            </a:r>
            <a:r>
              <a:rPr lang="ru-RU" sz="1400" dirty="0"/>
              <a:t> 1885 року по </a:t>
            </a:r>
            <a:r>
              <a:rPr lang="ru-RU" sz="1400" dirty="0" err="1"/>
              <a:t>дорозі</a:t>
            </a:r>
            <a:r>
              <a:rPr lang="ru-RU" sz="1400" dirty="0"/>
              <a:t> до </a:t>
            </a:r>
            <a:r>
              <a:rPr lang="ru-RU" sz="1400" dirty="0" err="1"/>
              <a:t>школи</a:t>
            </a:r>
            <a:r>
              <a:rPr lang="ru-RU" sz="1400" dirty="0"/>
              <a:t> 9-річний хлопчик Жозеф </a:t>
            </a:r>
            <a:r>
              <a:rPr lang="ru-RU" sz="1400" dirty="0" err="1"/>
              <a:t>Мейстер</a:t>
            </a:r>
            <a:r>
              <a:rPr lang="ru-RU" sz="1400" dirty="0"/>
              <a:t> </a:t>
            </a:r>
            <a:r>
              <a:rPr lang="ru-RU" sz="1400" dirty="0" err="1"/>
              <a:t>зазнав</a:t>
            </a:r>
            <a:r>
              <a:rPr lang="ru-RU" sz="1400" dirty="0"/>
              <a:t> нападу </a:t>
            </a:r>
            <a:r>
              <a:rPr lang="ru-RU" sz="1400" dirty="0" err="1"/>
              <a:t>скаженої</a:t>
            </a:r>
            <a:r>
              <a:rPr lang="ru-RU" sz="1400" dirty="0"/>
              <a:t> </a:t>
            </a:r>
            <a:r>
              <a:rPr lang="ru-RU" sz="1400" dirty="0" err="1"/>
              <a:t>тварини</a:t>
            </a:r>
            <a:r>
              <a:rPr lang="ru-RU" sz="1400" dirty="0"/>
              <a:t> і </a:t>
            </a:r>
            <a:r>
              <a:rPr lang="ru-RU" sz="1400" dirty="0" err="1"/>
              <a:t>отримав</a:t>
            </a:r>
            <a:r>
              <a:rPr lang="ru-RU" sz="1400" dirty="0"/>
              <a:t> </a:t>
            </a:r>
            <a:r>
              <a:rPr lang="ru-RU" sz="1400" dirty="0" err="1"/>
              <a:t>кілька</a:t>
            </a:r>
            <a:r>
              <a:rPr lang="ru-RU" sz="1400" dirty="0"/>
              <a:t> ран. 6 </a:t>
            </a:r>
            <a:r>
              <a:rPr lang="ru-RU" sz="1400" dirty="0" err="1"/>
              <a:t>липня</a:t>
            </a:r>
            <a:r>
              <a:rPr lang="ru-RU" sz="1400" dirty="0"/>
              <a:t> </a:t>
            </a:r>
            <a:r>
              <a:rPr lang="ru-RU" sz="1400" dirty="0" err="1"/>
              <a:t>матір</a:t>
            </a:r>
            <a:r>
              <a:rPr lang="ru-RU" sz="1400" dirty="0"/>
              <a:t> з </a:t>
            </a:r>
            <a:r>
              <a:rPr lang="ru-RU" sz="1400" dirty="0" err="1"/>
              <a:t>дитиною</a:t>
            </a:r>
            <a:r>
              <a:rPr lang="ru-RU" sz="1400" dirty="0"/>
              <a:t> </a:t>
            </a:r>
            <a:r>
              <a:rPr lang="ru-RU" sz="1400" dirty="0" err="1"/>
              <a:t>з’явилась</a:t>
            </a:r>
            <a:r>
              <a:rPr lang="ru-RU" sz="1400" dirty="0"/>
              <a:t> в </a:t>
            </a:r>
            <a:r>
              <a:rPr lang="ru-RU" sz="1400" dirty="0" err="1"/>
              <a:t>лабораторію</a:t>
            </a:r>
            <a:r>
              <a:rPr lang="ru-RU" sz="1400" dirty="0"/>
              <a:t> Л. Пастера. </a:t>
            </a:r>
            <a:r>
              <a:rPr lang="ru-RU" sz="1400" dirty="0" err="1"/>
              <a:t>Тільки</a:t>
            </a:r>
            <a:r>
              <a:rPr lang="ru-RU" sz="1400" dirty="0"/>
              <a:t> </a:t>
            </a:r>
            <a:r>
              <a:rPr lang="ru-RU" sz="1400" dirty="0" err="1"/>
              <a:t>близькі</a:t>
            </a:r>
            <a:r>
              <a:rPr lang="ru-RU" sz="1400" dirty="0"/>
              <a:t> до Пастера люди знали, </a:t>
            </a:r>
            <a:r>
              <a:rPr lang="ru-RU" sz="1400" dirty="0" err="1"/>
              <a:t>чого</a:t>
            </a:r>
            <a:r>
              <a:rPr lang="ru-RU" sz="1400" dirty="0"/>
              <a:t> </a:t>
            </a:r>
            <a:r>
              <a:rPr lang="ru-RU" sz="1400" dirty="0" err="1"/>
              <a:t>коштував</a:t>
            </a:r>
            <a:r>
              <a:rPr lang="ru-RU" sz="1400" dirty="0"/>
              <a:t> </a:t>
            </a:r>
            <a:r>
              <a:rPr lang="ru-RU" sz="1400" dirty="0" err="1"/>
              <a:t>йому</a:t>
            </a:r>
            <a:r>
              <a:rPr lang="ru-RU" sz="1400" dirty="0"/>
              <a:t> </a:t>
            </a:r>
            <a:r>
              <a:rPr lang="ru-RU" sz="1400" dirty="0" err="1"/>
              <a:t>цей</a:t>
            </a:r>
            <a:r>
              <a:rPr lang="ru-RU" sz="1400" dirty="0"/>
              <a:t> </a:t>
            </a:r>
            <a:r>
              <a:rPr lang="ru-RU" sz="1400" dirty="0" err="1"/>
              <a:t>проміжок</a:t>
            </a:r>
            <a:r>
              <a:rPr lang="ru-RU" sz="1400" dirty="0"/>
              <a:t> часу </a:t>
            </a:r>
            <a:r>
              <a:rPr lang="ru-RU" sz="1400" dirty="0" err="1"/>
              <a:t>від</a:t>
            </a:r>
            <a:r>
              <a:rPr lang="ru-RU" sz="1400" dirty="0"/>
              <a:t> 6 </a:t>
            </a:r>
            <a:r>
              <a:rPr lang="ru-RU" sz="1400" dirty="0" err="1"/>
              <a:t>липня</a:t>
            </a:r>
            <a:r>
              <a:rPr lang="ru-RU" sz="1400" dirty="0"/>
              <a:t>, коли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зроблене</a:t>
            </a:r>
            <a:r>
              <a:rPr lang="ru-RU" sz="1400" dirty="0"/>
              <a:t> перше </a:t>
            </a:r>
            <a:r>
              <a:rPr lang="ru-RU" sz="1400" dirty="0" err="1"/>
              <a:t>щеплення</a:t>
            </a:r>
            <a:r>
              <a:rPr lang="ru-RU" sz="1400" dirty="0"/>
              <a:t>, до 26 </a:t>
            </a:r>
            <a:r>
              <a:rPr lang="ru-RU" sz="1400" dirty="0" err="1"/>
              <a:t>жовтня</a:t>
            </a:r>
            <a:r>
              <a:rPr lang="ru-RU" sz="1400" dirty="0"/>
              <a:t> 1885 року, коли, </a:t>
            </a:r>
            <a:r>
              <a:rPr lang="ru-RU" sz="1400" dirty="0" err="1"/>
              <a:t>почекавши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терміни</a:t>
            </a:r>
            <a:r>
              <a:rPr lang="ru-RU" sz="1400" dirty="0"/>
              <a:t> </a:t>
            </a:r>
            <a:r>
              <a:rPr lang="ru-RU" sz="1400" dirty="0" err="1"/>
              <a:t>можливого</a:t>
            </a:r>
            <a:r>
              <a:rPr lang="ru-RU" sz="1400" dirty="0"/>
              <a:t> </a:t>
            </a:r>
            <a:r>
              <a:rPr lang="ru-RU" sz="1400" dirty="0" err="1"/>
              <a:t>відновлення</a:t>
            </a:r>
            <a:r>
              <a:rPr lang="ru-RU" sz="1400" dirty="0"/>
              <a:t> </a:t>
            </a:r>
            <a:r>
              <a:rPr lang="ru-RU" sz="1400" dirty="0" err="1"/>
              <a:t>хвороби</a:t>
            </a:r>
            <a:r>
              <a:rPr lang="ru-RU" sz="1400" dirty="0"/>
              <a:t>,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зробив</a:t>
            </a:r>
            <a:r>
              <a:rPr lang="ru-RU" sz="1400" dirty="0"/>
              <a:t>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повідомлення</a:t>
            </a:r>
            <a:r>
              <a:rPr lang="ru-RU" sz="1400" dirty="0"/>
              <a:t> </a:t>
            </a:r>
            <a:r>
              <a:rPr lang="ru-RU" sz="1400" dirty="0" err="1"/>
              <a:t>Академії</a:t>
            </a:r>
            <a:r>
              <a:rPr lang="ru-RU" sz="1400" dirty="0"/>
              <a:t> наук: хлопчик, </a:t>
            </a:r>
            <a:r>
              <a:rPr lang="ru-RU" sz="1400" dirty="0" err="1"/>
              <a:t>приречений</a:t>
            </a:r>
            <a:r>
              <a:rPr lang="ru-RU" sz="1400" dirty="0"/>
              <a:t> на смерть,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врятований</a:t>
            </a:r>
            <a:r>
              <a:rPr lang="ru-RU" sz="1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48652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040560"/>
          </a:xfrm>
        </p:spPr>
        <p:txBody>
          <a:bodyPr>
            <a:normAutofit/>
          </a:bodyPr>
          <a:lstStyle/>
          <a:p>
            <a:r>
              <a:rPr lang="ru-RU" sz="1400" dirty="0"/>
              <a:t>Перемога над сказом! </a:t>
            </a:r>
            <a:r>
              <a:rPr lang="ru-RU" sz="1400" dirty="0" err="1"/>
              <a:t>Звістка</a:t>
            </a:r>
            <a:r>
              <a:rPr lang="ru-RU" sz="1400" dirty="0"/>
              <a:t> про </a:t>
            </a:r>
            <a:r>
              <a:rPr lang="ru-RU" sz="1400" dirty="0" err="1"/>
              <a:t>чудесне</a:t>
            </a:r>
            <a:r>
              <a:rPr lang="ru-RU" sz="1400" dirty="0"/>
              <a:t> </a:t>
            </a:r>
            <a:r>
              <a:rPr lang="ru-RU" sz="1400" dirty="0" err="1"/>
              <a:t>зцілення</a:t>
            </a:r>
            <a:r>
              <a:rPr lang="ru-RU" sz="1400" dirty="0"/>
              <a:t> </a:t>
            </a:r>
            <a:r>
              <a:rPr lang="ru-RU" sz="1400" dirty="0" err="1"/>
              <a:t>дитини</a:t>
            </a:r>
            <a:r>
              <a:rPr lang="ru-RU" sz="1400" dirty="0"/>
              <a:t> </a:t>
            </a:r>
            <a:r>
              <a:rPr lang="ru-RU" sz="1400" dirty="0" err="1"/>
              <a:t>облетіла</a:t>
            </a:r>
            <a:r>
              <a:rPr lang="ru-RU" sz="1400" dirty="0"/>
              <a:t> весь </a:t>
            </a:r>
            <a:r>
              <a:rPr lang="ru-RU" sz="1400" dirty="0" err="1"/>
              <a:t>світ</a:t>
            </a:r>
            <a:r>
              <a:rPr lang="ru-RU" sz="1400" dirty="0"/>
              <a:t>. І ось у, </a:t>
            </a:r>
            <a:r>
              <a:rPr lang="ru-RU" sz="1400" dirty="0" err="1"/>
              <a:t>лабораторію</a:t>
            </a:r>
            <a:r>
              <a:rPr lang="ru-RU" sz="1400" dirty="0"/>
              <a:t> Пастера почали </a:t>
            </a:r>
            <a:r>
              <a:rPr lang="ru-RU" sz="1400" dirty="0" err="1"/>
              <a:t>з’їжджатися</a:t>
            </a:r>
            <a:r>
              <a:rPr lang="ru-RU" sz="1400" dirty="0"/>
              <a:t> </a:t>
            </a:r>
            <a:r>
              <a:rPr lang="ru-RU" sz="1400" dirty="0" err="1"/>
              <a:t>хворі</a:t>
            </a:r>
            <a:r>
              <a:rPr lang="ru-RU" sz="1400" dirty="0"/>
              <a:t> з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країн</a:t>
            </a:r>
            <a:r>
              <a:rPr lang="ru-RU" sz="1400" dirty="0"/>
              <a:t> </a:t>
            </a:r>
            <a:r>
              <a:rPr lang="ru-RU" sz="1400" dirty="0" err="1"/>
              <a:t>світу</a:t>
            </a:r>
            <a:r>
              <a:rPr lang="ru-RU" sz="1400" dirty="0"/>
              <a:t>: з </a:t>
            </a:r>
            <a:r>
              <a:rPr lang="ru-RU" sz="1400" dirty="0" err="1"/>
              <a:t>Франції</a:t>
            </a:r>
            <a:r>
              <a:rPr lang="ru-RU" sz="1400" dirty="0"/>
              <a:t> та </a:t>
            </a:r>
            <a:r>
              <a:rPr lang="ru-RU" sz="1400" dirty="0" err="1"/>
              <a:t>Німеччини</a:t>
            </a:r>
            <a:r>
              <a:rPr lang="ru-RU" sz="1400" dirty="0"/>
              <a:t>, з </a:t>
            </a:r>
            <a:r>
              <a:rPr lang="ru-RU" sz="1400" dirty="0" err="1"/>
              <a:t>Італії</a:t>
            </a:r>
            <a:r>
              <a:rPr lang="ru-RU" sz="1400" dirty="0"/>
              <a:t>, </a:t>
            </a:r>
            <a:r>
              <a:rPr lang="ru-RU" sz="1400" dirty="0" err="1"/>
              <a:t>Польщі</a:t>
            </a:r>
            <a:r>
              <a:rPr lang="ru-RU" sz="1400" dirty="0"/>
              <a:t>, </a:t>
            </a:r>
            <a:r>
              <a:rPr lang="ru-RU" sz="1400" dirty="0" err="1"/>
              <a:t>Росії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Здавалося</a:t>
            </a:r>
            <a:r>
              <a:rPr lang="ru-RU" sz="1400" dirty="0"/>
              <a:t> б, </a:t>
            </a:r>
            <a:r>
              <a:rPr lang="ru-RU" sz="1400" dirty="0" err="1"/>
              <a:t>успіх</a:t>
            </a:r>
            <a:r>
              <a:rPr lang="ru-RU" sz="1400" dirty="0"/>
              <a:t> </a:t>
            </a:r>
            <a:r>
              <a:rPr lang="ru-RU" sz="1400" dirty="0" err="1"/>
              <a:t>забезпечений</a:t>
            </a:r>
            <a:r>
              <a:rPr lang="ru-RU" sz="1400" dirty="0"/>
              <a:t>, але одна </a:t>
            </a:r>
            <a:r>
              <a:rPr lang="ru-RU" sz="1400" dirty="0" err="1"/>
              <a:t>подія</a:t>
            </a:r>
            <a:r>
              <a:rPr lang="ru-RU" sz="1400" dirty="0"/>
              <a:t> мало не </a:t>
            </a:r>
            <a:r>
              <a:rPr lang="ru-RU" sz="1400" dirty="0" err="1"/>
              <a:t>згубила</a:t>
            </a:r>
            <a:r>
              <a:rPr lang="ru-RU" sz="1400" dirty="0"/>
              <a:t> </a:t>
            </a:r>
            <a:r>
              <a:rPr lang="ru-RU" sz="1400" dirty="0" err="1"/>
              <a:t>успішне</a:t>
            </a:r>
            <a:r>
              <a:rPr lang="ru-RU" sz="1400" dirty="0"/>
              <a:t> </a:t>
            </a:r>
            <a:r>
              <a:rPr lang="ru-RU" sz="1400" dirty="0" err="1"/>
              <a:t>починання</a:t>
            </a:r>
            <a:r>
              <a:rPr lang="ru-RU" sz="1400" dirty="0"/>
              <a:t>: 9 листопада 1885 року до Пастера привезли </a:t>
            </a:r>
            <a:r>
              <a:rPr lang="ru-RU" sz="1400" dirty="0" err="1"/>
              <a:t>хвору</a:t>
            </a:r>
            <a:r>
              <a:rPr lang="ru-RU" sz="1400" dirty="0"/>
              <a:t> 10-річну </a:t>
            </a:r>
            <a:r>
              <a:rPr lang="ru-RU" sz="1400" dirty="0" err="1"/>
              <a:t>дівчинку</a:t>
            </a:r>
            <a:r>
              <a:rPr lang="ru-RU" sz="1400" dirty="0"/>
              <a:t> </a:t>
            </a:r>
            <a:r>
              <a:rPr lang="ru-RU" sz="1400" dirty="0" err="1"/>
              <a:t>Луїзу</a:t>
            </a:r>
            <a:r>
              <a:rPr lang="ru-RU" sz="1400" dirty="0"/>
              <a:t> </a:t>
            </a:r>
            <a:r>
              <a:rPr lang="ru-RU" sz="1400" dirty="0" err="1"/>
              <a:t>Пеллетьє</a:t>
            </a:r>
            <a:r>
              <a:rPr lang="ru-RU" sz="1400" dirty="0"/>
              <a:t>. </a:t>
            </a:r>
            <a:r>
              <a:rPr lang="ru-RU" sz="1400" dirty="0" err="1"/>
              <a:t>Виявилося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з моменту, коли вона </a:t>
            </a:r>
            <a:r>
              <a:rPr lang="ru-RU" sz="1400" dirty="0" err="1"/>
              <a:t>була</a:t>
            </a:r>
            <a:r>
              <a:rPr lang="ru-RU" sz="1400" dirty="0"/>
              <a:t> покусана </a:t>
            </a:r>
            <a:r>
              <a:rPr lang="ru-RU" sz="1400" dirty="0" err="1"/>
              <a:t>скаженим</a:t>
            </a:r>
            <a:r>
              <a:rPr lang="ru-RU" sz="1400" dirty="0"/>
              <a:t> собакою, </a:t>
            </a:r>
            <a:r>
              <a:rPr lang="ru-RU" sz="1400" dirty="0" err="1"/>
              <a:t>пройшло</a:t>
            </a:r>
            <a:r>
              <a:rPr lang="ru-RU" sz="1400" dirty="0"/>
              <a:t> 37 </a:t>
            </a:r>
            <a:r>
              <a:rPr lang="ru-RU" sz="1400" dirty="0" err="1"/>
              <a:t>днів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Чому</a:t>
            </a:r>
            <a:r>
              <a:rPr lang="ru-RU" sz="1400" dirty="0"/>
              <a:t> </a:t>
            </a:r>
            <a:r>
              <a:rPr lang="ru-RU" sz="1400" dirty="0" err="1"/>
              <a:t>ви</a:t>
            </a:r>
            <a:r>
              <a:rPr lang="ru-RU" sz="1400" dirty="0"/>
              <a:t> не привезли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раніше</a:t>
            </a:r>
            <a:r>
              <a:rPr lang="ru-RU" sz="1400" dirty="0"/>
              <a:t> – </a:t>
            </a:r>
            <a:r>
              <a:rPr lang="ru-RU" sz="1400" dirty="0" err="1"/>
              <a:t>мимоволі</a:t>
            </a:r>
            <a:r>
              <a:rPr lang="ru-RU" sz="1400" dirty="0"/>
              <a:t> </a:t>
            </a:r>
            <a:r>
              <a:rPr lang="ru-RU" sz="1400" dirty="0" err="1"/>
              <a:t>вирвалося</a:t>
            </a:r>
            <a:r>
              <a:rPr lang="ru-RU" sz="1400" dirty="0"/>
              <a:t> у Пастера.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передбачав</a:t>
            </a:r>
            <a:r>
              <a:rPr lang="ru-RU" sz="1400" dirty="0"/>
              <a:t> </a:t>
            </a:r>
            <a:r>
              <a:rPr lang="ru-RU" sz="1400" dirty="0" err="1"/>
              <a:t>марність</a:t>
            </a:r>
            <a:r>
              <a:rPr lang="ru-RU" sz="1400" dirty="0"/>
              <a:t> </a:t>
            </a:r>
            <a:r>
              <a:rPr lang="ru-RU" sz="1400" dirty="0" err="1"/>
              <a:t>свого</a:t>
            </a:r>
            <a:r>
              <a:rPr lang="ru-RU" sz="1400" dirty="0"/>
              <a:t> </a:t>
            </a:r>
            <a:r>
              <a:rPr lang="ru-RU" sz="1400" dirty="0" err="1"/>
              <a:t>втручання</a:t>
            </a:r>
            <a:r>
              <a:rPr lang="ru-RU" sz="1400" dirty="0"/>
              <a:t>. Але </a:t>
            </a:r>
            <a:r>
              <a:rPr lang="ru-RU" sz="1400" dirty="0" err="1"/>
              <a:t>які</a:t>
            </a:r>
            <a:r>
              <a:rPr lang="ru-RU" sz="1400" dirty="0"/>
              <a:t> б не 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сумніви</a:t>
            </a:r>
            <a:r>
              <a:rPr lang="ru-RU" sz="1400" dirty="0"/>
              <a:t>, перед </a:t>
            </a:r>
            <a:r>
              <a:rPr lang="ru-RU" sz="1400" dirty="0" err="1"/>
              <a:t>вченим</a:t>
            </a:r>
            <a:r>
              <a:rPr lang="ru-RU" sz="1400" dirty="0"/>
              <a:t> </a:t>
            </a:r>
            <a:r>
              <a:rPr lang="ru-RU" sz="1400" dirty="0" err="1"/>
              <a:t>була</a:t>
            </a:r>
            <a:r>
              <a:rPr lang="ru-RU" sz="1400" dirty="0"/>
              <a:t> хвора </a:t>
            </a:r>
            <a:r>
              <a:rPr lang="ru-RU" sz="1400" dirty="0" err="1"/>
              <a:t>дитина</a:t>
            </a:r>
            <a:r>
              <a:rPr lang="ru-RU" sz="1400" dirty="0"/>
              <a:t>, яку </a:t>
            </a:r>
            <a:r>
              <a:rPr lang="ru-RU" sz="1400" dirty="0" err="1"/>
              <a:t>чекала</a:t>
            </a:r>
            <a:r>
              <a:rPr lang="ru-RU" sz="1400" dirty="0"/>
              <a:t> </a:t>
            </a:r>
            <a:r>
              <a:rPr lang="ru-RU" sz="1400" dirty="0" err="1"/>
              <a:t>неминуча</a:t>
            </a:r>
            <a:r>
              <a:rPr lang="ru-RU" sz="1400" dirty="0"/>
              <a:t> і </a:t>
            </a:r>
            <a:r>
              <a:rPr lang="ru-RU" sz="1400" dirty="0" err="1"/>
              <a:t>жахлива</a:t>
            </a:r>
            <a:r>
              <a:rPr lang="ru-RU" sz="1400" dirty="0"/>
              <a:t> смерть. </a:t>
            </a:r>
            <a:r>
              <a:rPr lang="ru-RU" sz="1400" dirty="0" err="1"/>
              <a:t>Лікування</a:t>
            </a:r>
            <a:r>
              <a:rPr lang="ru-RU" sz="1400" dirty="0"/>
              <a:t> </a:t>
            </a:r>
            <a:r>
              <a:rPr lang="ru-RU" sz="1400" dirty="0" err="1"/>
              <a:t>пройшло</a:t>
            </a:r>
            <a:r>
              <a:rPr lang="ru-RU" sz="1400" dirty="0"/>
              <a:t> </a:t>
            </a:r>
            <a:r>
              <a:rPr lang="ru-RU" sz="1400" dirty="0" err="1"/>
              <a:t>успішно</a:t>
            </a:r>
            <a:r>
              <a:rPr lang="ru-RU" sz="1400" dirty="0"/>
              <a:t>, і </a:t>
            </a:r>
            <a:r>
              <a:rPr lang="ru-RU" sz="1400" dirty="0" err="1"/>
              <a:t>співробітники</a:t>
            </a:r>
            <a:r>
              <a:rPr lang="ru-RU" sz="1400" dirty="0"/>
              <a:t> </a:t>
            </a:r>
            <a:r>
              <a:rPr lang="ru-RU" sz="1400" dirty="0" err="1"/>
              <a:t>лабораторії</a:t>
            </a:r>
            <a:r>
              <a:rPr lang="ru-RU" sz="1400" dirty="0"/>
              <a:t> </a:t>
            </a:r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розпочинали</a:t>
            </a:r>
            <a:r>
              <a:rPr lang="ru-RU" sz="1400" dirty="0"/>
              <a:t> </a:t>
            </a:r>
            <a:r>
              <a:rPr lang="ru-RU" sz="1400" dirty="0" err="1"/>
              <a:t>сподіватися</a:t>
            </a:r>
            <a:r>
              <a:rPr lang="ru-RU" sz="1400" dirty="0"/>
              <a:t> на </a:t>
            </a:r>
            <a:r>
              <a:rPr lang="ru-RU" sz="1400" dirty="0" err="1"/>
              <a:t>успіх</a:t>
            </a:r>
            <a:r>
              <a:rPr lang="ru-RU" sz="1400" dirty="0"/>
              <a:t>. </a:t>
            </a:r>
            <a:r>
              <a:rPr lang="ru-RU" sz="1400" dirty="0" err="1"/>
              <a:t>Однак</a:t>
            </a:r>
            <a:r>
              <a:rPr lang="ru-RU" sz="1400" dirty="0"/>
              <a:t> 3 </a:t>
            </a:r>
            <a:r>
              <a:rPr lang="ru-RU" sz="1400" dirty="0" err="1"/>
              <a:t>грудня</a:t>
            </a:r>
            <a:r>
              <a:rPr lang="ru-RU" sz="1400" dirty="0"/>
              <a:t> </a:t>
            </a:r>
            <a:r>
              <a:rPr lang="ru-RU" sz="1400" dirty="0" err="1"/>
              <a:t>дівчинка</a:t>
            </a:r>
            <a:r>
              <a:rPr lang="ru-RU" sz="1400" dirty="0"/>
              <a:t> </a:t>
            </a:r>
            <a:r>
              <a:rPr lang="ru-RU" sz="1400" dirty="0" err="1"/>
              <a:t>загинула</a:t>
            </a:r>
            <a:r>
              <a:rPr lang="ru-RU" sz="1400" dirty="0"/>
              <a:t>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274206" cy="4369805"/>
          </a:xfrm>
        </p:spPr>
      </p:pic>
    </p:spTree>
    <p:extLst>
      <p:ext uri="{BB962C8B-B14F-4D97-AF65-F5344CB8AC3E}">
        <p14:creationId xmlns:p14="http://schemas.microsoft.com/office/powerpoint/2010/main" val="11246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</TotalTime>
  <Words>1455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Л.Пастер Щеплення проти сказу</vt:lpstr>
      <vt:lpstr>Луї Пастер</vt:lpstr>
      <vt:lpstr>Презентация PowerPoint</vt:lpstr>
      <vt:lpstr>Історія  відкриття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Л.Пастер Щеплення проти сказу</dc:title>
  <cp:lastModifiedBy>Dasha</cp:lastModifiedBy>
  <cp:revision>9</cp:revision>
  <dcterms:modified xsi:type="dcterms:W3CDTF">2015-01-27T20:36:23Z</dcterms:modified>
</cp:coreProperties>
</file>