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EF154-625C-4B36-B2A3-4D5C344F4E0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38CA465-208E-4219-84F2-6EEB38ECBF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EF154-625C-4B36-B2A3-4D5C344F4E0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CA465-208E-4219-84F2-6EEB38ECB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EF154-625C-4B36-B2A3-4D5C344F4E0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CA465-208E-4219-84F2-6EEB38ECB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EF154-625C-4B36-B2A3-4D5C344F4E0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CA465-208E-4219-84F2-6EEB38ECBF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EF154-625C-4B36-B2A3-4D5C344F4E0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38CA465-208E-4219-84F2-6EEB38ECB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EF154-625C-4B36-B2A3-4D5C344F4E0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CA465-208E-4219-84F2-6EEB38ECBF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EF154-625C-4B36-B2A3-4D5C344F4E0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CA465-208E-4219-84F2-6EEB38ECBF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EF154-625C-4B36-B2A3-4D5C344F4E0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CA465-208E-4219-84F2-6EEB38ECB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EF154-625C-4B36-B2A3-4D5C344F4E0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CA465-208E-4219-84F2-6EEB38ECB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EF154-625C-4B36-B2A3-4D5C344F4E0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CA465-208E-4219-84F2-6EEB38ECBF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EF154-625C-4B36-B2A3-4D5C344F4E0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38CA465-208E-4219-84F2-6EEB38ECBF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CEEF154-625C-4B36-B2A3-4D5C344F4E0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38CA465-208E-4219-84F2-6EEB38ECB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radicii-turci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857892"/>
            <a:ext cx="6400800" cy="1171572"/>
          </a:xfrm>
        </p:spPr>
        <p:txBody>
          <a:bodyPr/>
          <a:lstStyle/>
          <a:p>
            <a:pPr algn="l"/>
            <a:r>
              <a:rPr lang="uk-UA" dirty="0" smtClean="0"/>
              <a:t>Виконала учениця 11-А класу</a:t>
            </a:r>
          </a:p>
          <a:p>
            <a:pPr algn="l"/>
            <a:r>
              <a:rPr lang="uk-UA" dirty="0" smtClean="0"/>
              <a:t>Ковальова Анастасія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8229600" cy="1470025"/>
          </a:xfrm>
        </p:spPr>
        <p:txBody>
          <a:bodyPr/>
          <a:lstStyle/>
          <a:p>
            <a:r>
              <a:rPr lang="uk-UA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Традиції Туреччини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У </a:t>
            </a:r>
            <a:r>
              <a:rPr lang="ru-RU" dirty="0" err="1" smtClean="0"/>
              <a:t>традиційній</a:t>
            </a:r>
            <a:r>
              <a:rPr lang="ru-RU" dirty="0" smtClean="0"/>
              <a:t> </a:t>
            </a:r>
            <a:r>
              <a:rPr lang="ru-RU" dirty="0" err="1" smtClean="0"/>
              <a:t>культурі</a:t>
            </a:r>
            <a:r>
              <a:rPr lang="ru-RU" dirty="0" smtClean="0"/>
              <a:t> </a:t>
            </a:r>
            <a:r>
              <a:rPr lang="ru-RU" dirty="0" err="1" smtClean="0"/>
              <a:t>Туреччини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цінується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err="1" smtClean="0"/>
              <a:t>дотримання</a:t>
            </a:r>
            <a:r>
              <a:rPr lang="ru-RU" dirty="0" smtClean="0"/>
              <a:t> правил </a:t>
            </a:r>
            <a:r>
              <a:rPr lang="ru-RU" dirty="0" err="1" smtClean="0"/>
              <a:t>поведінки</a:t>
            </a:r>
            <a:r>
              <a:rPr lang="ru-RU" dirty="0" smtClean="0"/>
              <a:t>. </a:t>
            </a:r>
            <a:r>
              <a:rPr lang="ru-RU" dirty="0" err="1" smtClean="0"/>
              <a:t>Привітність</a:t>
            </a:r>
            <a:r>
              <a:rPr lang="ru-RU" dirty="0" smtClean="0"/>
              <a:t>, </a:t>
            </a:r>
          </a:p>
          <a:p>
            <a:pPr>
              <a:buNone/>
            </a:pPr>
            <a:r>
              <a:rPr lang="ru-RU" dirty="0" err="1" smtClean="0"/>
              <a:t>дружелюбність</a:t>
            </a:r>
            <a:r>
              <a:rPr lang="ru-RU" dirty="0" smtClean="0"/>
              <a:t>, </a:t>
            </a:r>
            <a:r>
              <a:rPr lang="ru-RU" dirty="0" err="1" smtClean="0"/>
              <a:t>увічливість</a:t>
            </a:r>
            <a:r>
              <a:rPr lang="ru-RU" dirty="0" smtClean="0"/>
              <a:t> 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ті</a:t>
            </a:r>
            <a:r>
              <a:rPr lang="ru-RU" dirty="0" smtClean="0"/>
              <a:t> </a:t>
            </a:r>
            <a:r>
              <a:rPr lang="ru-RU" dirty="0" err="1" smtClean="0"/>
              <a:t>якості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турки </a:t>
            </a:r>
          </a:p>
          <a:p>
            <a:pPr>
              <a:buNone/>
            </a:pPr>
            <a:r>
              <a:rPr lang="ru-RU" dirty="0" err="1" smtClean="0"/>
              <a:t>цінують</a:t>
            </a:r>
            <a:r>
              <a:rPr lang="ru-RU" dirty="0" smtClean="0"/>
              <a:t> перш за все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завжди</a:t>
            </a:r>
            <a:r>
              <a:rPr lang="ru-RU" dirty="0" smtClean="0"/>
              <a:t> </a:t>
            </a:r>
            <a:r>
              <a:rPr lang="ru-RU" dirty="0" err="1" smtClean="0"/>
              <a:t>готові</a:t>
            </a:r>
            <a:r>
              <a:rPr lang="ru-RU" dirty="0" smtClean="0"/>
              <a:t> прийти вам на </a:t>
            </a:r>
          </a:p>
          <a:p>
            <a:pPr>
              <a:buNone/>
            </a:pPr>
            <a:r>
              <a:rPr lang="ru-RU" dirty="0" err="1" smtClean="0"/>
              <a:t>допомогу</a:t>
            </a:r>
            <a:r>
              <a:rPr lang="ru-RU" dirty="0" smtClean="0"/>
              <a:t> у </a:t>
            </a:r>
            <a:r>
              <a:rPr lang="ru-RU" dirty="0" err="1" smtClean="0"/>
              <a:t>скрутну</a:t>
            </a:r>
            <a:r>
              <a:rPr lang="ru-RU" dirty="0" smtClean="0"/>
              <a:t> годину. Для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найкраще</a:t>
            </a:r>
            <a:r>
              <a:rPr lang="ru-RU" dirty="0" smtClean="0"/>
              <a:t> </a:t>
            </a:r>
            <a:r>
              <a:rPr lang="ru-RU" dirty="0" err="1" smtClean="0"/>
              <a:t>вивчити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err="1" smtClean="0"/>
              <a:t>кілька</a:t>
            </a:r>
            <a:r>
              <a:rPr lang="ru-RU" dirty="0" smtClean="0"/>
              <a:t> фраз 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найкращий</a:t>
            </a:r>
            <a:r>
              <a:rPr lang="ru-RU" dirty="0" smtClean="0"/>
              <a:t> </a:t>
            </a:r>
            <a:r>
              <a:rPr lang="ru-RU" dirty="0" err="1" smtClean="0"/>
              <a:t>спосіб</a:t>
            </a:r>
            <a:r>
              <a:rPr lang="ru-RU" dirty="0" smtClean="0"/>
              <a:t> </a:t>
            </a:r>
            <a:r>
              <a:rPr lang="ru-RU" dirty="0" err="1" smtClean="0"/>
              <a:t>встановити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err="1" smtClean="0"/>
              <a:t>тісний</a:t>
            </a:r>
            <a:r>
              <a:rPr lang="ru-RU" dirty="0" smtClean="0"/>
              <a:t> контакт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місцевими</a:t>
            </a:r>
            <a:r>
              <a:rPr lang="ru-RU" dirty="0" smtClean="0"/>
              <a:t> жителями. Можете в дорогу </a:t>
            </a:r>
          </a:p>
          <a:p>
            <a:pPr>
              <a:buNone/>
            </a:pPr>
            <a:r>
              <a:rPr lang="ru-RU" dirty="0" err="1" smtClean="0"/>
              <a:t>взяти</a:t>
            </a:r>
            <a:r>
              <a:rPr lang="ru-RU" dirty="0" smtClean="0"/>
              <a:t> маленький </a:t>
            </a:r>
            <a:r>
              <a:rPr lang="ru-RU" dirty="0" err="1" smtClean="0"/>
              <a:t>словничок</a:t>
            </a:r>
            <a:r>
              <a:rPr lang="ru-RU" dirty="0" smtClean="0"/>
              <a:t>, </a:t>
            </a:r>
            <a:r>
              <a:rPr lang="ru-RU" dirty="0" err="1" smtClean="0"/>
              <a:t>роздрукувати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Інтернету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err="1" smtClean="0"/>
              <a:t>декілька</a:t>
            </a:r>
            <a:r>
              <a:rPr lang="ru-RU" dirty="0" smtClean="0"/>
              <a:t> часто </a:t>
            </a:r>
            <a:r>
              <a:rPr lang="ru-RU" dirty="0" err="1" smtClean="0"/>
              <a:t>вживаних</a:t>
            </a:r>
            <a:r>
              <a:rPr lang="ru-RU" dirty="0" smtClean="0"/>
              <a:t> </a:t>
            </a:r>
            <a:r>
              <a:rPr lang="ru-RU" dirty="0" err="1" smtClean="0"/>
              <a:t>висловів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, </a:t>
            </a:r>
            <a:r>
              <a:rPr lang="ru-RU" dirty="0" err="1" smtClean="0"/>
              <a:t>врешті-решт</a:t>
            </a:r>
            <a:r>
              <a:rPr lang="ru-RU" dirty="0" smtClean="0"/>
              <a:t>, </a:t>
            </a:r>
          </a:p>
          <a:p>
            <a:pPr>
              <a:buNone/>
            </a:pPr>
            <a:r>
              <a:rPr lang="ru-RU" dirty="0" err="1" smtClean="0"/>
              <a:t>запитати</a:t>
            </a:r>
            <a:r>
              <a:rPr lang="ru-RU" dirty="0" smtClean="0"/>
              <a:t> у </a:t>
            </a:r>
            <a:r>
              <a:rPr lang="ru-RU" dirty="0" err="1" smtClean="0"/>
              <a:t>гіда</a:t>
            </a:r>
            <a:r>
              <a:rPr lang="ru-RU" dirty="0" smtClean="0"/>
              <a:t>,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вирішили</a:t>
            </a:r>
            <a:r>
              <a:rPr lang="ru-RU" dirty="0" smtClean="0"/>
              <a:t> </a:t>
            </a:r>
            <a:r>
              <a:rPr lang="ru-RU" dirty="0" err="1" smtClean="0"/>
              <a:t>побувати</a:t>
            </a:r>
            <a:r>
              <a:rPr lang="ru-RU" dirty="0" smtClean="0"/>
              <a:t> на </a:t>
            </a:r>
            <a:r>
              <a:rPr lang="ru-RU" dirty="0" err="1" smtClean="0"/>
              <a:t>екскурсії</a:t>
            </a:r>
            <a:endParaRPr lang="ru-RU" dirty="0"/>
          </a:p>
        </p:txBody>
      </p:sp>
      <p:pic>
        <p:nvPicPr>
          <p:cNvPr id="4" name="Рисунок 3" descr="ту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604"/>
            <a:ext cx="9144000" cy="51435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428604"/>
            <a:ext cx="9144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традиційній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культурі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Туреччини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дуже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цінується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>
              <a:buNone/>
            </a:pP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дотримання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правил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поведінки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Привітність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</a:p>
          <a:p>
            <a:pPr>
              <a:buNone/>
            </a:pP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дружелюбність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увічливість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ті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якості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турки </a:t>
            </a:r>
          </a:p>
          <a:p>
            <a:pPr>
              <a:buNone/>
            </a:pP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цінують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перш за все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завжди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готові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прийти вам на </a:t>
            </a:r>
          </a:p>
          <a:p>
            <a:pPr>
              <a:buNone/>
            </a:pP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допомогу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скрутну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годину. Для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цього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найкраще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вивчити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кілька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фраз –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найкращий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спосіб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встановити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більш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тісний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контакт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місцевими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жителями. Можете в дорогу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взяти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маленький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словничок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роздрукувати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Інтернету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декілька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часто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вживаних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висловів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чи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врешті-решт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запитати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гіда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якщо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вирішили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побувати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екскурсії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_9f2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285860"/>
            <a:ext cx="9144000" cy="4857784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У </a:t>
            </a:r>
            <a:r>
              <a:rPr lang="ru-RU" sz="2400" dirty="0" err="1" smtClean="0"/>
              <a:t>традиційній</a:t>
            </a:r>
            <a:r>
              <a:rPr lang="ru-RU" sz="2400" dirty="0" smtClean="0"/>
              <a:t> </a:t>
            </a:r>
            <a:r>
              <a:rPr lang="ru-RU" sz="2400" dirty="0" err="1" smtClean="0"/>
              <a:t>культурі</a:t>
            </a:r>
            <a:r>
              <a:rPr lang="ru-RU" sz="2400" dirty="0" smtClean="0"/>
              <a:t> </a:t>
            </a:r>
            <a:r>
              <a:rPr lang="ru-RU" sz="2400" dirty="0" err="1" smtClean="0"/>
              <a:t>турків</a:t>
            </a:r>
            <a:r>
              <a:rPr lang="ru-RU" sz="2400" dirty="0" smtClean="0"/>
              <a:t> </a:t>
            </a:r>
            <a:r>
              <a:rPr lang="ru-RU" sz="2400" dirty="0" err="1" smtClean="0"/>
              <a:t>будинок</a:t>
            </a:r>
            <a:r>
              <a:rPr lang="ru-RU" sz="2400" dirty="0" smtClean="0"/>
              <a:t>, так само як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</a:p>
          <a:p>
            <a:pPr>
              <a:buNone/>
            </a:pPr>
            <a:r>
              <a:rPr lang="ru-RU" sz="2400" dirty="0" smtClean="0"/>
              <a:t>мечеть, </a:t>
            </a:r>
            <a:r>
              <a:rPr lang="ru-RU" sz="2400" dirty="0" err="1" smtClean="0"/>
              <a:t>уважається</a:t>
            </a:r>
            <a:r>
              <a:rPr lang="ru-RU" sz="2400" dirty="0" smtClean="0"/>
              <a:t> священною </a:t>
            </a:r>
            <a:r>
              <a:rPr lang="ru-RU" sz="2400" dirty="0" err="1" smtClean="0"/>
              <a:t>обителлю</a:t>
            </a:r>
            <a:r>
              <a:rPr lang="ru-RU" sz="2400" dirty="0" smtClean="0"/>
              <a:t>, тому, </a:t>
            </a:r>
            <a:r>
              <a:rPr lang="ru-RU" sz="2400" dirty="0" err="1" smtClean="0"/>
              <a:t>заходячи</a:t>
            </a:r>
            <a:r>
              <a:rPr lang="ru-RU" sz="2400" dirty="0" smtClean="0"/>
              <a:t> </a:t>
            </a:r>
          </a:p>
          <a:p>
            <a:pPr>
              <a:buNone/>
            </a:pPr>
            <a:r>
              <a:rPr lang="ru-RU" sz="2400" dirty="0" smtClean="0"/>
              <a:t>до </a:t>
            </a:r>
            <a:r>
              <a:rPr lang="ru-RU" sz="2400" dirty="0" err="1" smtClean="0"/>
              <a:t>неї</a:t>
            </a:r>
            <a:r>
              <a:rPr lang="ru-RU" sz="2400" dirty="0" smtClean="0"/>
              <a:t>, треба </a:t>
            </a:r>
            <a:r>
              <a:rPr lang="ru-RU" sz="2400" dirty="0" err="1" smtClean="0"/>
              <a:t>зняти</a:t>
            </a:r>
            <a:r>
              <a:rPr lang="ru-RU" sz="2400" dirty="0" smtClean="0"/>
              <a:t> </a:t>
            </a:r>
            <a:r>
              <a:rPr lang="ru-RU" sz="2400" dirty="0" err="1" smtClean="0"/>
              <a:t>взуття</a:t>
            </a:r>
            <a:r>
              <a:rPr lang="ru-RU" sz="2400" dirty="0" smtClean="0"/>
              <a:t> </a:t>
            </a:r>
            <a:r>
              <a:rPr lang="ru-RU" sz="2400" dirty="0" err="1" smtClean="0"/>
              <a:t>й</a:t>
            </a:r>
            <a:r>
              <a:rPr lang="ru-RU" sz="2400" dirty="0" smtClean="0"/>
              <a:t> </a:t>
            </a:r>
            <a:r>
              <a:rPr lang="ru-RU" sz="2400" dirty="0" err="1" smtClean="0"/>
              <a:t>залишити</a:t>
            </a:r>
            <a:r>
              <a:rPr lang="ru-RU" sz="2400" dirty="0" smtClean="0"/>
              <a:t>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біля</a:t>
            </a:r>
            <a:r>
              <a:rPr lang="ru-RU" sz="2400" dirty="0" smtClean="0"/>
              <a:t> входу. </a:t>
            </a:r>
          </a:p>
          <a:p>
            <a:pPr>
              <a:buNone/>
            </a:pPr>
            <a:r>
              <a:rPr lang="ru-RU" sz="2400" dirty="0" err="1" smtClean="0"/>
              <a:t>Розпивати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спиртні</a:t>
            </a:r>
            <a:r>
              <a:rPr lang="ru-RU" sz="2400" dirty="0" smtClean="0"/>
              <a:t> </a:t>
            </a:r>
            <a:r>
              <a:rPr lang="ru-RU" sz="2400" dirty="0" err="1" smtClean="0"/>
              <a:t>напої</a:t>
            </a:r>
            <a:r>
              <a:rPr lang="ru-RU" sz="2400" dirty="0" smtClean="0"/>
              <a:t> на </a:t>
            </a:r>
            <a:r>
              <a:rPr lang="ru-RU" sz="2400" dirty="0" err="1" smtClean="0"/>
              <a:t>вулицях</a:t>
            </a:r>
            <a:r>
              <a:rPr lang="ru-RU" sz="2400" dirty="0" smtClean="0"/>
              <a:t> </a:t>
            </a:r>
            <a:r>
              <a:rPr lang="ru-RU" sz="2400" dirty="0" err="1" smtClean="0"/>
              <a:t>є</a:t>
            </a:r>
            <a:r>
              <a:rPr lang="ru-RU" sz="2400" dirty="0" smtClean="0"/>
              <a:t> поганим тоном </a:t>
            </a:r>
          </a:p>
          <a:p>
            <a:pPr>
              <a:buNone/>
            </a:pPr>
            <a:r>
              <a:rPr lang="ru-RU" sz="2400" dirty="0" err="1" smtClean="0"/>
              <a:t>поведінки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може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викликати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несхвалення</a:t>
            </a:r>
            <a:r>
              <a:rPr lang="ru-RU" sz="2400" dirty="0" smtClean="0"/>
              <a:t>. За </a:t>
            </a:r>
            <a:r>
              <a:rPr lang="ru-RU" sz="2400" dirty="0" err="1" smtClean="0"/>
              <a:t>традиціями</a:t>
            </a:r>
            <a:r>
              <a:rPr lang="ru-RU" sz="2400" dirty="0" smtClean="0"/>
              <a:t>, в </a:t>
            </a:r>
          </a:p>
          <a:p>
            <a:pPr>
              <a:buNone/>
            </a:pPr>
            <a:r>
              <a:rPr lang="ru-RU" sz="2400" dirty="0" err="1" smtClean="0"/>
              <a:t>більшості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магазинів</a:t>
            </a:r>
            <a:r>
              <a:rPr lang="ru-RU" sz="2400" dirty="0" smtClean="0"/>
              <a:t> </a:t>
            </a:r>
            <a:r>
              <a:rPr lang="ru-RU" sz="2400" dirty="0" err="1" smtClean="0"/>
              <a:t>встановлені</a:t>
            </a:r>
            <a:r>
              <a:rPr lang="ru-RU" sz="2400" dirty="0" smtClean="0"/>
              <a:t> </a:t>
            </a:r>
            <a:r>
              <a:rPr lang="ru-RU" sz="2400" dirty="0" err="1" smtClean="0"/>
              <a:t>тверді</a:t>
            </a:r>
            <a:r>
              <a:rPr lang="ru-RU" sz="2400" dirty="0" smtClean="0"/>
              <a:t> </a:t>
            </a:r>
            <a:r>
              <a:rPr lang="ru-RU" sz="2400" dirty="0" err="1" smtClean="0"/>
              <a:t>ціни</a:t>
            </a:r>
            <a:r>
              <a:rPr lang="ru-RU" sz="2400" dirty="0" smtClean="0"/>
              <a:t>, тому, </a:t>
            </a:r>
          </a:p>
          <a:p>
            <a:pPr>
              <a:buNone/>
            </a:pPr>
            <a:r>
              <a:rPr lang="ru-RU" sz="2400" dirty="0" err="1" smtClean="0"/>
              <a:t>здійснюючи</a:t>
            </a:r>
            <a:r>
              <a:rPr lang="ru-RU" sz="2400" dirty="0" smtClean="0"/>
              <a:t> покупки, </a:t>
            </a:r>
            <a:r>
              <a:rPr lang="ru-RU" sz="2400" dirty="0" err="1" smtClean="0"/>
              <a:t>торгуватися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продавцями</a:t>
            </a:r>
            <a:r>
              <a:rPr lang="ru-RU" sz="2400" dirty="0" smtClean="0"/>
              <a:t> </a:t>
            </a:r>
            <a:r>
              <a:rPr lang="ru-RU" sz="2400" dirty="0" err="1" smtClean="0"/>
              <a:t>немає</a:t>
            </a:r>
            <a:r>
              <a:rPr lang="ru-RU" sz="2400" dirty="0" smtClean="0"/>
              <a:t> </a:t>
            </a:r>
          </a:p>
          <a:p>
            <a:pPr>
              <a:buNone/>
            </a:pPr>
            <a:r>
              <a:rPr lang="ru-RU" sz="2400" dirty="0" err="1" smtClean="0"/>
              <a:t>сенсу</a:t>
            </a:r>
            <a:r>
              <a:rPr lang="ru-RU" sz="2400" dirty="0" smtClean="0"/>
              <a:t>. А на </a:t>
            </a:r>
            <a:r>
              <a:rPr lang="ru-RU" sz="2400" dirty="0" err="1" smtClean="0"/>
              <a:t>базарі</a:t>
            </a:r>
            <a:r>
              <a:rPr lang="ru-RU" sz="2400" dirty="0" smtClean="0"/>
              <a:t> – </a:t>
            </a:r>
            <a:r>
              <a:rPr lang="ru-RU" sz="2400" dirty="0" err="1" smtClean="0"/>
              <a:t>якраз</a:t>
            </a:r>
            <a:r>
              <a:rPr lang="ru-RU" sz="2400" dirty="0" smtClean="0"/>
              <a:t> </a:t>
            </a:r>
            <a:r>
              <a:rPr lang="ru-RU" sz="2400" dirty="0" err="1" smtClean="0"/>
              <a:t>навпаки</a:t>
            </a:r>
            <a:r>
              <a:rPr lang="ru-RU" sz="2400" dirty="0" smtClean="0"/>
              <a:t>, вас </a:t>
            </a:r>
            <a:r>
              <a:rPr lang="ru-RU" sz="2400" dirty="0" err="1" smtClean="0"/>
              <a:t>можуть</a:t>
            </a:r>
            <a:r>
              <a:rPr lang="ru-RU" sz="2400" dirty="0" smtClean="0"/>
              <a:t> не </a:t>
            </a:r>
            <a:r>
              <a:rPr lang="ru-RU" sz="2400" dirty="0" err="1" smtClean="0"/>
              <a:t>зрозуміти</a:t>
            </a:r>
            <a:r>
              <a:rPr lang="ru-RU" sz="2400" dirty="0" smtClean="0"/>
              <a:t>, </a:t>
            </a:r>
          </a:p>
          <a:p>
            <a:pPr>
              <a:buNone/>
            </a:pPr>
            <a:r>
              <a:rPr lang="ru-RU" sz="2400" dirty="0" err="1" smtClean="0"/>
              <a:t>якщо</a:t>
            </a:r>
            <a:r>
              <a:rPr lang="ru-RU" sz="2400" dirty="0" smtClean="0"/>
              <a:t> не будете </a:t>
            </a:r>
            <a:r>
              <a:rPr lang="ru-RU" sz="2400" dirty="0" err="1" smtClean="0"/>
              <a:t>скидати</a:t>
            </a:r>
            <a:r>
              <a:rPr lang="ru-RU" sz="2400" dirty="0" smtClean="0"/>
              <a:t> </a:t>
            </a:r>
            <a:r>
              <a:rPr lang="ru-RU" sz="2400" dirty="0" err="1" smtClean="0"/>
              <a:t>ціну</a:t>
            </a:r>
            <a:r>
              <a:rPr lang="ru-RU" sz="2400" dirty="0" smtClean="0"/>
              <a:t> </a:t>
            </a:r>
            <a:r>
              <a:rPr lang="ru-RU" sz="2400" dirty="0" err="1" smtClean="0"/>
              <a:t>хоча</a:t>
            </a:r>
            <a:r>
              <a:rPr lang="ru-RU" sz="2400" dirty="0" smtClean="0"/>
              <a:t> б на </a:t>
            </a:r>
            <a:r>
              <a:rPr lang="ru-RU" sz="2400" dirty="0" err="1" smtClean="0"/>
              <a:t>третину</a:t>
            </a:r>
            <a:r>
              <a:rPr lang="ru-RU" sz="2400" dirty="0" smtClean="0"/>
              <a:t> </a:t>
            </a:r>
            <a:r>
              <a:rPr lang="ru-RU" sz="2400" dirty="0" err="1" smtClean="0"/>
              <a:t>чи</a:t>
            </a:r>
            <a:r>
              <a:rPr lang="ru-RU" sz="2400" dirty="0" smtClean="0"/>
              <a:t> </a:t>
            </a:r>
            <a:r>
              <a:rPr lang="ru-RU" sz="2400" dirty="0" err="1" smtClean="0"/>
              <a:t>на</a:t>
            </a:r>
            <a:r>
              <a:rPr lang="ru-RU" sz="2400" dirty="0" smtClean="0"/>
              <a:t> </a:t>
            </a:r>
          </a:p>
          <a:p>
            <a:pPr>
              <a:buNone/>
            </a:pPr>
            <a:r>
              <a:rPr lang="ru-RU" sz="2400" dirty="0" smtClean="0"/>
              <a:t>половину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URKEY_MA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Жести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й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міміка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поведінці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традиційної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культури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турків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</a:t>
            </a:r>
          </a:p>
          <a:p>
            <a:pPr>
              <a:buNone/>
            </a:pP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стотно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відрізняються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європейських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Наприклад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слово </a:t>
            </a:r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ні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виражається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так: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потрібно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закинути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голову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вгору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або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підняти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брови,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або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завести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очі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вгору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При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найбільшому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виразі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слова «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ні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 турок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може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використовувати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всі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прийоми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одночасно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ще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й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язиком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прицмокнути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При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несхваленні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чого-небудь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можна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почути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відповідь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тривале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цокання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язиком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яке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супроводжується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киванням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голови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боку в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бік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Якщо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похитування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голови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проводиться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маленькою </a:t>
            </a:r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амплітудою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 при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цьому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голова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нахилена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злегка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набік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то </a:t>
            </a:r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співрозмовник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цим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хоче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сказати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що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він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не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зрозумів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або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розчув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 descr="10956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3" y="214290"/>
            <a:ext cx="3810027" cy="2857520"/>
          </a:xfrm>
          <a:prstGeom prst="rect">
            <a:avLst/>
          </a:prstGeom>
        </p:spPr>
      </p:pic>
      <p:pic>
        <p:nvPicPr>
          <p:cNvPr id="6" name="Рисунок 5" descr="1289149441_9.-obychai-i-tradicii-chast-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786" y="142852"/>
            <a:ext cx="3786214" cy="5500726"/>
          </a:xfrm>
          <a:prstGeom prst="rect">
            <a:avLst/>
          </a:prstGeom>
        </p:spPr>
      </p:pic>
      <p:pic>
        <p:nvPicPr>
          <p:cNvPr id="7" name="Рисунок 6" descr="885037-001_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295650"/>
            <a:ext cx="5238750" cy="3562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err="1" smtClean="0"/>
              <a:t>Мусульмани</a:t>
            </a:r>
            <a:r>
              <a:rPr lang="ru-RU" dirty="0" smtClean="0"/>
              <a:t> </a:t>
            </a:r>
            <a:r>
              <a:rPr lang="ru-RU" dirty="0" err="1" smtClean="0"/>
              <a:t>відповідно</a:t>
            </a:r>
            <a:r>
              <a:rPr lang="ru-RU" dirty="0" smtClean="0"/>
              <a:t> до </a:t>
            </a:r>
            <a:r>
              <a:rPr lang="ru-RU" dirty="0" err="1" smtClean="0"/>
              <a:t>традиційної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Туреччини</a:t>
            </a:r>
            <a:r>
              <a:rPr lang="ru-RU" dirty="0" smtClean="0"/>
              <a:t> </a:t>
            </a:r>
            <a:r>
              <a:rPr lang="ru-RU" dirty="0" err="1" smtClean="0"/>
              <a:t>п'ять</a:t>
            </a:r>
            <a:r>
              <a:rPr lang="ru-RU" dirty="0" smtClean="0"/>
              <a:t> </a:t>
            </a:r>
            <a:r>
              <a:rPr lang="ru-RU" dirty="0" err="1" smtClean="0"/>
              <a:t>разів</a:t>
            </a:r>
            <a:r>
              <a:rPr lang="ru-RU" dirty="0" smtClean="0"/>
              <a:t> на </a:t>
            </a:r>
            <a:r>
              <a:rPr lang="ru-RU" dirty="0" err="1" smtClean="0"/>
              <a:t>добу</a:t>
            </a:r>
            <a:r>
              <a:rPr lang="ru-RU" dirty="0" smtClean="0"/>
              <a:t> </a:t>
            </a:r>
            <a:r>
              <a:rPr lang="ru-RU" dirty="0" err="1" smtClean="0"/>
              <a:t>роблять</a:t>
            </a:r>
            <a:r>
              <a:rPr lang="ru-RU" dirty="0" smtClean="0"/>
              <a:t> намаз – </a:t>
            </a:r>
            <a:r>
              <a:rPr lang="ru-RU" dirty="0" smtClean="0"/>
              <a:t>молитву</a:t>
            </a:r>
            <a:r>
              <a:rPr lang="ru-RU" dirty="0" smtClean="0"/>
              <a:t>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початок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мінаретів</a:t>
            </a:r>
            <a:r>
              <a:rPr lang="ru-RU" dirty="0" smtClean="0"/>
              <a:t> мечетей </a:t>
            </a:r>
            <a:r>
              <a:rPr lang="ru-RU" dirty="0" err="1" smtClean="0"/>
              <a:t>оголошують</a:t>
            </a:r>
            <a:r>
              <a:rPr lang="ru-RU" dirty="0" smtClean="0"/>
              <a:t> </a:t>
            </a:r>
            <a:r>
              <a:rPr lang="ru-RU" dirty="0" err="1" smtClean="0"/>
              <a:t>муедзини</a:t>
            </a:r>
            <a:r>
              <a:rPr lang="ru-RU" dirty="0" smtClean="0"/>
              <a:t>.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Обов'язковий</a:t>
            </a:r>
            <a:r>
              <a:rPr lang="ru-RU" dirty="0" smtClean="0"/>
              <a:t> </a:t>
            </a:r>
            <a:r>
              <a:rPr lang="ru-RU" dirty="0" smtClean="0"/>
              <a:t>ритуал </a:t>
            </a:r>
            <a:r>
              <a:rPr lang="ru-RU" dirty="0" smtClean="0"/>
              <a:t>проводиться </a:t>
            </a:r>
            <a:r>
              <a:rPr lang="ru-RU" dirty="0" smtClean="0"/>
              <a:t>перед входом до </a:t>
            </a:r>
            <a:r>
              <a:rPr lang="ru-RU" dirty="0" err="1" smtClean="0"/>
              <a:t>мечеті</a:t>
            </a:r>
            <a:r>
              <a:rPr lang="ru-RU" dirty="0" smtClean="0"/>
              <a:t>: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на </a:t>
            </a:r>
            <a:r>
              <a:rPr lang="ru-RU" dirty="0" err="1" smtClean="0"/>
              <a:t>порозі</a:t>
            </a:r>
            <a:r>
              <a:rPr lang="ru-RU" dirty="0" smtClean="0"/>
              <a:t> </a:t>
            </a:r>
            <a:r>
              <a:rPr lang="ru-RU" dirty="0" err="1" smtClean="0"/>
              <a:t>знімається</a:t>
            </a:r>
            <a:r>
              <a:rPr lang="ru-RU" dirty="0" smtClean="0"/>
              <a:t> </a:t>
            </a:r>
            <a:r>
              <a:rPr lang="ru-RU" dirty="0" err="1" smtClean="0"/>
              <a:t>взуття</a:t>
            </a:r>
            <a:r>
              <a:rPr lang="ru-RU" dirty="0" smtClean="0"/>
              <a:t>, </a:t>
            </a:r>
            <a:r>
              <a:rPr lang="ru-RU" dirty="0" err="1" smtClean="0"/>
              <a:t>омивається</a:t>
            </a:r>
            <a:r>
              <a:rPr lang="ru-RU" dirty="0" smtClean="0"/>
              <a:t> </a:t>
            </a:r>
            <a:r>
              <a:rPr lang="ru-RU" dirty="0" err="1" smtClean="0"/>
              <a:t>обличчя</a:t>
            </a:r>
            <a:r>
              <a:rPr lang="ru-RU" dirty="0" smtClean="0"/>
              <a:t>, руки,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ноги</a:t>
            </a:r>
            <a:r>
              <a:rPr lang="ru-RU" dirty="0" smtClean="0"/>
              <a:t>. У </a:t>
            </a:r>
            <a:r>
              <a:rPr lang="ru-RU" dirty="0" err="1" smtClean="0"/>
              <a:t>людних</a:t>
            </a:r>
            <a:r>
              <a:rPr lang="ru-RU" dirty="0" smtClean="0"/>
              <a:t> мечетях, </a:t>
            </a:r>
            <a:r>
              <a:rPr lang="ru-RU" dirty="0" err="1" smtClean="0"/>
              <a:t>щоб</a:t>
            </a:r>
            <a:r>
              <a:rPr lang="ru-RU" dirty="0" smtClean="0"/>
              <a:t> не </a:t>
            </a:r>
            <a:r>
              <a:rPr lang="ru-RU" dirty="0" err="1" smtClean="0"/>
              <a:t>заплутатися</a:t>
            </a:r>
            <a:r>
              <a:rPr lang="ru-RU" dirty="0" smtClean="0"/>
              <a:t>, де </a:t>
            </a:r>
            <a:r>
              <a:rPr lang="ru-RU" dirty="0" err="1" smtClean="0"/>
              <a:t>чиє</a:t>
            </a:r>
            <a:r>
              <a:rPr lang="ru-RU" dirty="0" smtClean="0"/>
              <a:t> </a:t>
            </a:r>
            <a:r>
              <a:rPr lang="ru-RU" dirty="0" err="1" smtClean="0"/>
              <a:t>взуття</a:t>
            </a:r>
            <a:r>
              <a:rPr lang="ru-RU" dirty="0" smtClean="0"/>
              <a:t>,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кладуть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у пакет і </a:t>
            </a:r>
            <a:r>
              <a:rPr lang="ru-RU" dirty="0" err="1" smtClean="0"/>
              <a:t>беруть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собою </a:t>
            </a:r>
            <a:r>
              <a:rPr lang="ru-RU" dirty="0" err="1" smtClean="0"/>
              <a:t>всередину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За </a:t>
            </a:r>
            <a:r>
              <a:rPr lang="ru-RU" dirty="0" err="1" smtClean="0"/>
              <a:t>традицією</a:t>
            </a:r>
            <a:r>
              <a:rPr lang="ru-RU" dirty="0" smtClean="0"/>
              <a:t> в </a:t>
            </a:r>
            <a:r>
              <a:rPr lang="ru-RU" dirty="0" err="1" smtClean="0"/>
              <a:t>ісламі</a:t>
            </a:r>
            <a:r>
              <a:rPr lang="ru-RU" dirty="0" smtClean="0"/>
              <a:t> </a:t>
            </a:r>
            <a:r>
              <a:rPr lang="ru-RU" dirty="0" err="1" smtClean="0"/>
              <a:t>забороняється</a:t>
            </a:r>
            <a:r>
              <a:rPr lang="ru-RU" dirty="0" smtClean="0"/>
              <a:t> </a:t>
            </a:r>
            <a:r>
              <a:rPr lang="ru-RU" dirty="0" err="1" smtClean="0"/>
              <a:t>фотографувати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людей</a:t>
            </a:r>
            <a:r>
              <a:rPr lang="ru-RU" dirty="0" smtClean="0"/>
              <a:t>, тому </a:t>
            </a:r>
            <a:r>
              <a:rPr lang="ru-RU" dirty="0" err="1" smtClean="0"/>
              <a:t>проводити</a:t>
            </a:r>
            <a:r>
              <a:rPr lang="ru-RU" dirty="0" smtClean="0"/>
              <a:t> «</a:t>
            </a:r>
            <a:r>
              <a:rPr lang="ru-RU" dirty="0" err="1" smtClean="0"/>
              <a:t>фото-сесію</a:t>
            </a:r>
            <a:r>
              <a:rPr lang="ru-RU" dirty="0" smtClean="0"/>
              <a:t>» </a:t>
            </a:r>
            <a:r>
              <a:rPr lang="ru-RU" dirty="0" err="1" smtClean="0"/>
              <a:t>мешканців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Туреччини</a:t>
            </a:r>
            <a:r>
              <a:rPr lang="ru-RU" dirty="0" smtClean="0"/>
              <a:t> </a:t>
            </a:r>
            <a:r>
              <a:rPr lang="ru-RU" dirty="0" smtClean="0"/>
              <a:t>без </a:t>
            </a:r>
            <a:r>
              <a:rPr lang="ru-RU" dirty="0" err="1" smtClean="0"/>
              <a:t>їхньої</a:t>
            </a:r>
            <a:r>
              <a:rPr lang="ru-RU" dirty="0" smtClean="0"/>
              <a:t> </a:t>
            </a:r>
            <a:r>
              <a:rPr lang="ru-RU" dirty="0" err="1" smtClean="0"/>
              <a:t>згоди</a:t>
            </a:r>
            <a:r>
              <a:rPr lang="ru-RU" dirty="0" smtClean="0"/>
              <a:t> </a:t>
            </a:r>
            <a:r>
              <a:rPr lang="ru-RU" dirty="0" err="1" smtClean="0"/>
              <a:t>небажано</a:t>
            </a:r>
            <a:r>
              <a:rPr lang="ru-RU" dirty="0" smtClean="0"/>
              <a:t>.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err="1" smtClean="0"/>
              <a:t>Курбан-Байрам</a:t>
            </a:r>
            <a:r>
              <a:rPr lang="ru-RU" dirty="0" smtClean="0"/>
              <a:t> – </a:t>
            </a:r>
            <a:r>
              <a:rPr lang="ru-RU" dirty="0" err="1" smtClean="0"/>
              <a:t>одне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головних</a:t>
            </a:r>
            <a:r>
              <a:rPr lang="ru-RU" dirty="0" smtClean="0"/>
              <a:t> </a:t>
            </a:r>
            <a:r>
              <a:rPr lang="ru-RU" dirty="0" err="1" smtClean="0"/>
              <a:t>релігійних</a:t>
            </a:r>
            <a:r>
              <a:rPr lang="ru-RU" dirty="0" smtClean="0"/>
              <a:t> свят </a:t>
            </a:r>
            <a:r>
              <a:rPr lang="ru-RU" dirty="0" smtClean="0"/>
              <a:t>року </a:t>
            </a:r>
            <a:r>
              <a:rPr lang="ru-RU" dirty="0" smtClean="0"/>
              <a:t>–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свято </a:t>
            </a:r>
            <a:r>
              <a:rPr lang="ru-RU" dirty="0" err="1" smtClean="0"/>
              <a:t>жертвоприношення</a:t>
            </a:r>
            <a:r>
              <a:rPr lang="ru-RU" dirty="0" smtClean="0"/>
              <a:t>. У </a:t>
            </a:r>
            <a:r>
              <a:rPr lang="ru-RU" dirty="0" err="1" smtClean="0"/>
              <a:t>традиційній</a:t>
            </a:r>
            <a:r>
              <a:rPr lang="ru-RU" dirty="0" smtClean="0"/>
              <a:t> </a:t>
            </a:r>
            <a:r>
              <a:rPr lang="ru-RU" dirty="0" err="1" smtClean="0"/>
              <a:t>культурі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err="1" smtClean="0"/>
              <a:t>Туреччини</a:t>
            </a:r>
            <a:r>
              <a:rPr lang="ru-RU" dirty="0" smtClean="0"/>
              <a:t> </a:t>
            </a:r>
            <a:r>
              <a:rPr lang="ru-RU" dirty="0" smtClean="0"/>
              <a:t>в </a:t>
            </a:r>
            <a:r>
              <a:rPr lang="ru-RU" dirty="0" err="1" smtClean="0"/>
              <a:t>цей</a:t>
            </a:r>
            <a:r>
              <a:rPr lang="ru-RU" dirty="0" smtClean="0"/>
              <a:t> день на </a:t>
            </a:r>
            <a:r>
              <a:rPr lang="ru-RU" dirty="0" err="1" smtClean="0"/>
              <a:t>святковий</a:t>
            </a:r>
            <a:r>
              <a:rPr lang="ru-RU" dirty="0" smtClean="0"/>
              <a:t> </a:t>
            </a:r>
            <a:r>
              <a:rPr lang="ru-RU" dirty="0" err="1" smtClean="0"/>
              <a:t>стіл</a:t>
            </a:r>
            <a:r>
              <a:rPr lang="ru-RU" dirty="0" smtClean="0"/>
              <a:t> </a:t>
            </a:r>
            <a:r>
              <a:rPr lang="ru-RU" dirty="0" err="1" smtClean="0"/>
              <a:t>готують</a:t>
            </a:r>
            <a:r>
              <a:rPr lang="ru-RU" dirty="0" smtClean="0"/>
              <a:t> </a:t>
            </a:r>
            <a:r>
              <a:rPr lang="ru-RU" dirty="0" err="1" smtClean="0"/>
              <a:t>м'ясо</a:t>
            </a:r>
            <a:r>
              <a:rPr lang="ru-RU" dirty="0" smtClean="0"/>
              <a:t> і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їдять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своєю</a:t>
            </a:r>
            <a:r>
              <a:rPr lang="ru-RU" dirty="0" smtClean="0"/>
              <a:t> родиною і </a:t>
            </a:r>
            <a:r>
              <a:rPr lang="ru-RU" dirty="0" err="1" smtClean="0"/>
              <a:t>друзями</a:t>
            </a:r>
            <a:endParaRPr lang="ru-RU" dirty="0"/>
          </a:p>
        </p:txBody>
      </p:sp>
      <p:pic>
        <p:nvPicPr>
          <p:cNvPr id="4" name="Рисунок 3" descr="10535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928802"/>
            <a:ext cx="7143800" cy="4765935"/>
          </a:xfrm>
          <a:prstGeom prst="rect">
            <a:avLst/>
          </a:prstGeom>
        </p:spPr>
      </p:pic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1000108"/>
            <a:ext cx="6008392" cy="4214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Шекер-Байрам </a:t>
            </a:r>
            <a:r>
              <a:rPr lang="ru-RU" dirty="0" err="1" smtClean="0"/>
              <a:t>знаменує</a:t>
            </a:r>
            <a:r>
              <a:rPr lang="ru-RU" dirty="0" smtClean="0"/>
              <a:t> собою </a:t>
            </a:r>
            <a:r>
              <a:rPr lang="ru-RU" dirty="0" err="1" smtClean="0"/>
              <a:t>закінчення</a:t>
            </a:r>
            <a:r>
              <a:rPr lang="ru-RU" dirty="0" smtClean="0"/>
              <a:t> посту Рамазан –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smtClean="0"/>
              <a:t>свято </a:t>
            </a:r>
            <a:r>
              <a:rPr lang="ru-RU" dirty="0" err="1" smtClean="0"/>
              <a:t>солодощів</a:t>
            </a:r>
            <a:r>
              <a:rPr lang="ru-RU" dirty="0" smtClean="0"/>
              <a:t>. </a:t>
            </a:r>
            <a:r>
              <a:rPr lang="ru-RU" dirty="0" err="1" smtClean="0"/>
              <a:t>Унаслідок</a:t>
            </a:r>
            <a:r>
              <a:rPr lang="ru-RU" dirty="0" smtClean="0"/>
              <a:t> того,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відзначається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 smtClean="0"/>
              <a:t>3–4 </a:t>
            </a:r>
            <a:r>
              <a:rPr lang="ru-RU" dirty="0" err="1" smtClean="0"/>
              <a:t>днів</a:t>
            </a:r>
            <a:r>
              <a:rPr lang="ru-RU" dirty="0" smtClean="0"/>
              <a:t>, </a:t>
            </a:r>
            <a:r>
              <a:rPr lang="ru-RU" dirty="0" err="1" smtClean="0"/>
              <a:t>можуть</a:t>
            </a:r>
            <a:r>
              <a:rPr lang="ru-RU" dirty="0" smtClean="0"/>
              <a:t> бути </a:t>
            </a:r>
            <a:r>
              <a:rPr lang="ru-RU" dirty="0" err="1" smtClean="0"/>
              <a:t>переповнені</a:t>
            </a:r>
            <a:r>
              <a:rPr lang="ru-RU" dirty="0" smtClean="0"/>
              <a:t> </a:t>
            </a:r>
            <a:r>
              <a:rPr lang="ru-RU" dirty="0" err="1" smtClean="0"/>
              <a:t>готелі</a:t>
            </a:r>
            <a:r>
              <a:rPr lang="ru-RU" dirty="0" smtClean="0"/>
              <a:t> та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транспорт</a:t>
            </a:r>
            <a:r>
              <a:rPr lang="ru-RU" dirty="0" smtClean="0"/>
              <a:t>. Тому,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збираєтеся</a:t>
            </a:r>
            <a:r>
              <a:rPr lang="ru-RU" dirty="0" smtClean="0"/>
              <a:t> </a:t>
            </a:r>
            <a:r>
              <a:rPr lang="ru-RU" dirty="0" err="1" smtClean="0"/>
              <a:t>відвідати</a:t>
            </a:r>
            <a:r>
              <a:rPr lang="ru-RU" dirty="0" smtClean="0"/>
              <a:t> </a:t>
            </a:r>
            <a:r>
              <a:rPr lang="ru-RU" dirty="0" err="1" smtClean="0"/>
              <a:t>Туреччину</a:t>
            </a:r>
            <a:r>
              <a:rPr lang="ru-RU" dirty="0" smtClean="0"/>
              <a:t> в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дні</a:t>
            </a:r>
            <a:r>
              <a:rPr lang="ru-RU" dirty="0" smtClean="0"/>
              <a:t>, </a:t>
            </a:r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 smtClean="0"/>
              <a:t>дізнатися</a:t>
            </a:r>
            <a:r>
              <a:rPr lang="ru-RU" dirty="0" smtClean="0"/>
              <a:t>, за </a:t>
            </a:r>
            <a:r>
              <a:rPr lang="ru-RU" dirty="0" err="1" smtClean="0"/>
              <a:t>яким</a:t>
            </a:r>
            <a:r>
              <a:rPr lang="ru-RU" dirty="0" smtClean="0"/>
              <a:t> </a:t>
            </a:r>
            <a:r>
              <a:rPr lang="ru-RU" dirty="0" err="1" smtClean="0"/>
              <a:t>графіком</a:t>
            </a:r>
            <a:r>
              <a:rPr lang="ru-RU" dirty="0" smtClean="0"/>
              <a:t> </a:t>
            </a:r>
            <a:r>
              <a:rPr lang="ru-RU" dirty="0" err="1" smtClean="0"/>
              <a:t>працюють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банки</a:t>
            </a:r>
            <a:r>
              <a:rPr lang="ru-RU" dirty="0" smtClean="0"/>
              <a:t>, </a:t>
            </a:r>
            <a:r>
              <a:rPr lang="ru-RU" dirty="0" err="1" smtClean="0"/>
              <a:t>ресторани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2928934"/>
            <a:ext cx="5715040" cy="3801166"/>
          </a:xfrm>
          <a:prstGeom prst="rect">
            <a:avLst/>
          </a:prstGeom>
        </p:spPr>
      </p:pic>
      <p:pic>
        <p:nvPicPr>
          <p:cNvPr id="5" name="Рисунок 4" descr="bayram_baklava02-450x2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785794"/>
            <a:ext cx="7848623" cy="5214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err="1" smtClean="0"/>
              <a:t>Тож</a:t>
            </a:r>
            <a:r>
              <a:rPr lang="ru-RU" dirty="0" smtClean="0"/>
              <a:t>, </a:t>
            </a:r>
            <a:r>
              <a:rPr lang="ru-RU" dirty="0" err="1" smtClean="0"/>
              <a:t>вирушаючи</a:t>
            </a:r>
            <a:r>
              <a:rPr lang="ru-RU" dirty="0" smtClean="0"/>
              <a:t> до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дивовижної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, </a:t>
            </a:r>
            <a:r>
              <a:rPr lang="ru-RU" dirty="0" err="1" smtClean="0"/>
              <a:t>візьміть</a:t>
            </a:r>
            <a:r>
              <a:rPr lang="ru-RU" dirty="0" smtClean="0"/>
              <a:t> </a:t>
            </a:r>
            <a:r>
              <a:rPr lang="ru-RU" dirty="0" err="1" smtClean="0"/>
              <a:t>собі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на </a:t>
            </a:r>
            <a:r>
              <a:rPr lang="ru-RU" dirty="0" err="1" smtClean="0"/>
              <a:t>замітку</a:t>
            </a: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поради</a:t>
            </a:r>
            <a:r>
              <a:rPr lang="ru-RU" dirty="0" smtClean="0"/>
              <a:t> – і турки вас </a:t>
            </a:r>
            <a:r>
              <a:rPr lang="ru-RU" dirty="0" err="1" smtClean="0"/>
              <a:t>зрозуміють</a:t>
            </a:r>
            <a:r>
              <a:rPr lang="ru-RU" dirty="0" smtClean="0"/>
              <a:t>, а </a:t>
            </a:r>
            <a:r>
              <a:rPr lang="ru-RU" dirty="0" err="1" smtClean="0"/>
              <a:t>отже</a:t>
            </a:r>
            <a:r>
              <a:rPr lang="ru-RU" dirty="0" smtClean="0"/>
              <a:t>,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будете </a:t>
            </a:r>
            <a:r>
              <a:rPr lang="ru-RU" dirty="0" err="1" smtClean="0"/>
              <a:t>почувати</a:t>
            </a:r>
            <a:r>
              <a:rPr lang="ru-RU" dirty="0" smtClean="0"/>
              <a:t> себе </a:t>
            </a:r>
            <a:r>
              <a:rPr lang="ru-RU" dirty="0" err="1" smtClean="0"/>
              <a:t>комфортніше</a:t>
            </a:r>
            <a:endParaRPr lang="ru-RU" dirty="0"/>
          </a:p>
        </p:txBody>
      </p:sp>
      <p:pic>
        <p:nvPicPr>
          <p:cNvPr id="4" name="Рисунок 3" descr="2_9f2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00174"/>
            <a:ext cx="9144000" cy="5357826"/>
          </a:xfrm>
          <a:prstGeom prst="rect">
            <a:avLst/>
          </a:prstGeom>
        </p:spPr>
      </p:pic>
      <p:pic>
        <p:nvPicPr>
          <p:cNvPr id="5" name="Рисунок 4" descr="1217615021_turkey1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1386280263_turke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uk-UA" sz="7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None/>
            </a:pPr>
            <a:r>
              <a:rPr lang="uk-UA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Дякую за увагу!</a:t>
            </a:r>
            <a:endParaRPr lang="ru-RU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30</TotalTime>
  <Words>564</Words>
  <Application>Microsoft Office PowerPoint</Application>
  <PresentationFormat>Экран (4:3)</PresentationFormat>
  <Paragraphs>67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Справедливость</vt:lpstr>
      <vt:lpstr>Традиції Туреччини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Традиції Туреччини</dc:title>
  <dc:creator>Admin</dc:creator>
  <cp:lastModifiedBy>Admin</cp:lastModifiedBy>
  <cp:revision>5</cp:revision>
  <dcterms:created xsi:type="dcterms:W3CDTF">2014-12-01T18:59:12Z</dcterms:created>
  <dcterms:modified xsi:type="dcterms:W3CDTF">2014-12-15T20:21:26Z</dcterms:modified>
</cp:coreProperties>
</file>