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0" autoAdjust="0"/>
    <p:restoredTop sz="94660"/>
  </p:normalViewPr>
  <p:slideViewPr>
    <p:cSldViewPr>
      <p:cViewPr varScale="1">
        <p:scale>
          <a:sx n="69" d="100"/>
          <a:sy n="69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Підготувала Бутко Ганна 10-Б клас</a:t>
            </a:r>
            <a:endParaRPr lang="uk-UA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i="1" dirty="0">
                <a:solidFill>
                  <a:schemeClr val="bg1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 Іван Гаврилович</a:t>
            </a:r>
          </a:p>
        </p:txBody>
      </p:sp>
    </p:spTree>
    <p:extLst>
      <p:ext uri="{BB962C8B-B14F-4D97-AF65-F5344CB8AC3E}">
        <p14:creationId xmlns:p14="http://schemas.microsoft.com/office/powerpoint/2010/main" val="284365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139952" y="2060848"/>
            <a:ext cx="4546848" cy="4608512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Александров                    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листопада 1875 — †2 травня 1936) — російський радянський енергетик і гідротехнік, академік (з 1932). Народився у Москві. Закінчив Московське інженерне училище шляхів сполучення. Член президії Держплану СРСР (з 1921).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4" y="1988840"/>
            <a:ext cx="3298076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148064" y="1988840"/>
            <a:ext cx="3538736" cy="4107160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 брав участь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плану ГОЕЛРО, створив проект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будівництвом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Дніпровської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ГЕС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Запоріжжі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(1927—32), на той час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Александров</a:t>
            </a:r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78786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15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004048" y="2122333"/>
            <a:ext cx="3898776" cy="4248472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 працював над основами ген. плану електрифікації СРСР, зокрема склав проекти електрифікації Серед. Азії та Східного Сибіру; брав участь у створенні плану будівництва Байкало-Амурської магістралі;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Александров</a:t>
            </a:r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9573"/>
            <a:ext cx="4320480" cy="236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432048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34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779912" y="1988840"/>
            <a:ext cx="4906888" cy="4107160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розробив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методологію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економічного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районування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Радянського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Союзу. Автор 128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Нагороджений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орденами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Леніна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Трудового Червоного Прапора.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Нагороди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880320" cy="216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57421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30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0" y="2492896"/>
            <a:ext cx="4114800" cy="3603104"/>
          </a:xfrm>
        </p:spPr>
        <p:txBody>
          <a:bodyPr>
            <a:norm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Помер в 1936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Похований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Новодівичому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кладовищі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 роки життя 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528392" cy="26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0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uk-UA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Кінець 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812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</TotalTime>
  <Words>155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BlackTie</vt:lpstr>
      <vt:lpstr>Александров Іван Гаврилович</vt:lpstr>
      <vt:lpstr>Біографія </vt:lpstr>
      <vt:lpstr>Іван Александров</vt:lpstr>
      <vt:lpstr>Іван Александров</vt:lpstr>
      <vt:lpstr>Нагороди</vt:lpstr>
      <vt:lpstr>Останні роки життя </vt:lpstr>
      <vt:lpstr>Кінець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Александров Іван Гаврилович</dc:title>
  <dc:creator>Лариса</dc:creator>
  <cp:lastModifiedBy>Лариса</cp:lastModifiedBy>
  <cp:revision>4</cp:revision>
  <dcterms:created xsi:type="dcterms:W3CDTF">2013-09-08T09:27:59Z</dcterms:created>
  <dcterms:modified xsi:type="dcterms:W3CDTF">2013-09-08T10:03:20Z</dcterms:modified>
</cp:coreProperties>
</file>