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Юридические профессии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Прокурор и адвокат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5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Прокурор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Прокурор может участвовать в суде в качестве государственного обвинителя, занимается работой со следователями или самостоятельно проводит расследования, выдаёт санкции на проведение обысков и арестов. В компетенции прокурора находится также детальный анализ доказательств вины подсудимого и предложение меры наказания для него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799197"/>
            <a:ext cx="5111750" cy="4326405"/>
          </a:xfrm>
        </p:spPr>
      </p:pic>
    </p:spTree>
    <p:extLst>
      <p:ext uri="{BB962C8B-B14F-4D97-AF65-F5344CB8AC3E}">
        <p14:creationId xmlns:p14="http://schemas.microsoft.com/office/powerpoint/2010/main" val="833954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Чтобы стать прокурором нужно: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ru-RU" dirty="0" smtClean="0"/>
              <a:t>получить </a:t>
            </a:r>
            <a:r>
              <a:rPr lang="ru-RU" dirty="0"/>
              <a:t>высшее юридическое образование в учебном заведении, которое имеет государственную </a:t>
            </a:r>
            <a:r>
              <a:rPr lang="ru-RU" dirty="0" smtClean="0"/>
              <a:t>аккредитацию;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иметь </a:t>
            </a:r>
            <a:r>
              <a:rPr lang="ru-RU" dirty="0"/>
              <a:t>определенный стаж работы на должности </a:t>
            </a:r>
            <a:r>
              <a:rPr lang="ru-RU" dirty="0" smtClean="0"/>
              <a:t>следователя;</a:t>
            </a:r>
          </a:p>
          <a:p>
            <a:pPr>
              <a:buFont typeface="Arial" charset="0"/>
              <a:buChar char="•"/>
            </a:pPr>
            <a:r>
              <a:rPr lang="ru-RU" dirty="0"/>
              <a:t>предоставить справку об удовлетворительном состоянии здоровья.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124976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Адвокат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Адвокатура Украины  является  добровольным   профессиональным</a:t>
            </a:r>
          </a:p>
          <a:p>
            <a:r>
              <a:rPr lang="ru-RU" sz="2000" dirty="0"/>
              <a:t>общественным  объединением, призванным согласно Конституции Украины,</a:t>
            </a:r>
          </a:p>
          <a:p>
            <a:r>
              <a:rPr lang="ru-RU" sz="2000" dirty="0"/>
              <a:t>содействовать защите прав, свобод и представлять законные интересы</a:t>
            </a:r>
          </a:p>
          <a:p>
            <a:r>
              <a:rPr lang="ru-RU" sz="2000" dirty="0" smtClean="0"/>
              <a:t>Граждан.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831815"/>
            <a:ext cx="3815747" cy="5853356"/>
          </a:xfrm>
        </p:spPr>
      </p:pic>
    </p:spTree>
    <p:extLst>
      <p:ext uri="{BB962C8B-B14F-4D97-AF65-F5344CB8AC3E}">
        <p14:creationId xmlns:p14="http://schemas.microsoft.com/office/powerpoint/2010/main" val="39292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Чтобы стать </a:t>
            </a:r>
            <a:r>
              <a:rPr lang="ru-RU" dirty="0" smtClean="0"/>
              <a:t>адвокатом нужно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иметь высшее юридическое образование;</a:t>
            </a:r>
          </a:p>
          <a:p>
            <a:r>
              <a:rPr lang="ru-RU" dirty="0"/>
              <a:t>и</a:t>
            </a:r>
            <a:r>
              <a:rPr lang="ru-RU" dirty="0" smtClean="0"/>
              <a:t>меть стаж </a:t>
            </a:r>
            <a:r>
              <a:rPr lang="ru-RU" dirty="0"/>
              <a:t>работы по специальности юриста </a:t>
            </a:r>
            <a:r>
              <a:rPr lang="ru-RU" dirty="0" smtClean="0"/>
              <a:t>или помощника </a:t>
            </a:r>
            <a:r>
              <a:rPr lang="ru-RU" dirty="0"/>
              <a:t>адвоката не менее  двух  </a:t>
            </a:r>
            <a:r>
              <a:rPr lang="ru-RU" dirty="0" smtClean="0"/>
              <a:t>лет;</a:t>
            </a:r>
          </a:p>
          <a:p>
            <a:r>
              <a:rPr lang="ru-RU" dirty="0" smtClean="0"/>
              <a:t>сдать квалификационные</a:t>
            </a:r>
            <a:r>
              <a:rPr lang="ru-RU" dirty="0"/>
              <a:t> </a:t>
            </a:r>
            <a:r>
              <a:rPr lang="ru-RU" dirty="0" smtClean="0"/>
              <a:t>экзамены;</a:t>
            </a:r>
          </a:p>
          <a:p>
            <a:r>
              <a:rPr lang="ru-RU" dirty="0" smtClean="0"/>
              <a:t>получить </a:t>
            </a:r>
            <a:r>
              <a:rPr lang="ru-RU" dirty="0"/>
              <a:t>свидетельство о праве на </a:t>
            </a:r>
            <a:r>
              <a:rPr lang="ru-RU" dirty="0" smtClean="0"/>
              <a:t>занятие адвокатской</a:t>
            </a:r>
            <a:r>
              <a:rPr lang="ru-RU" dirty="0"/>
              <a:t> </a:t>
            </a:r>
            <a:r>
              <a:rPr lang="ru-RU" dirty="0" smtClean="0"/>
              <a:t>деятельностью;</a:t>
            </a:r>
          </a:p>
          <a:p>
            <a:r>
              <a:rPr lang="ru-RU" dirty="0" smtClean="0"/>
              <a:t>принять </a:t>
            </a:r>
            <a:r>
              <a:rPr lang="ru-RU" dirty="0"/>
              <a:t>Присягу адвоката Украины.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773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Адвокат не    может    работать    </a:t>
            </a:r>
            <a:r>
              <a:rPr lang="ru-RU" sz="1800" dirty="0" smtClean="0"/>
              <a:t>в суде</a:t>
            </a:r>
            <a:r>
              <a:rPr lang="ru-RU" sz="1800" dirty="0"/>
              <a:t>,    прокуратуре,</a:t>
            </a:r>
          </a:p>
          <a:p>
            <a:r>
              <a:rPr lang="ru-RU" sz="1800" dirty="0"/>
              <a:t>государственном  нотариате,  органах  внутренних  дел,   </a:t>
            </a:r>
            <a:r>
              <a:rPr lang="ru-RU" sz="1800" dirty="0" smtClean="0"/>
              <a:t>службы</a:t>
            </a:r>
            <a:endParaRPr lang="ru-RU" sz="1800" dirty="0"/>
          </a:p>
          <a:p>
            <a:r>
              <a:rPr lang="ru-RU" sz="1800" dirty="0"/>
              <a:t>безопасности, государственного управления. Адвокатом не может быть</a:t>
            </a:r>
          </a:p>
          <a:p>
            <a:r>
              <a:rPr lang="ru-RU" sz="1800" dirty="0"/>
              <a:t>лицо, имеющее судимость.</a:t>
            </a:r>
            <a:endParaRPr lang="ru-RU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837228"/>
            <a:ext cx="5389438" cy="4042078"/>
          </a:xfrm>
        </p:spPr>
      </p:pic>
    </p:spTree>
    <p:extLst>
      <p:ext uri="{BB962C8B-B14F-4D97-AF65-F5344CB8AC3E}">
        <p14:creationId xmlns:p14="http://schemas.microsoft.com/office/powerpoint/2010/main" val="4163533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/>
              <a:t>КОНЕЦ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8729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110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Юридические профессии</vt:lpstr>
      <vt:lpstr>Прокурор </vt:lpstr>
      <vt:lpstr>Чтобы стать прокурором нужно:</vt:lpstr>
      <vt:lpstr>Адвокат </vt:lpstr>
      <vt:lpstr>Чтобы стать адвокатом нужно:</vt:lpstr>
      <vt:lpstr>Презентация PowerPoint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</dc:creator>
  <cp:lastModifiedBy>Натали</cp:lastModifiedBy>
  <cp:revision>5</cp:revision>
  <dcterms:created xsi:type="dcterms:W3CDTF">2012-05-02T18:35:37Z</dcterms:created>
  <dcterms:modified xsi:type="dcterms:W3CDTF">2012-05-02T19:19:47Z</dcterms:modified>
</cp:coreProperties>
</file>