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3C06-B6FC-40A1-9AEE-E7AF2F03EBA0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F581-1D7C-441C-AE9D-4CD05483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3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3C06-B6FC-40A1-9AEE-E7AF2F03EBA0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F581-1D7C-441C-AE9D-4CD054837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30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540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Филипович Павло Петрович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5638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386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982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6551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473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3366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1205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6109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(16:9)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Филипович Павло Петрович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</cp:revision>
  <dcterms:created xsi:type="dcterms:W3CDTF">2013-09-30T18:59:03Z</dcterms:created>
  <dcterms:modified xsi:type="dcterms:W3CDTF">2013-09-30T18:59:03Z</dcterms:modified>
</cp:coreProperties>
</file>