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6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0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2420888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66"/>
                </a:solidFill>
              </a:rPr>
              <a:t>ПАНКИ</a:t>
            </a:r>
            <a:endParaRPr lang="ru-RU" sz="96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63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58660" cy="2780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86000"/>
            <a:ext cx="4953000" cy="457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0"/>
            <a:ext cx="40957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0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7944" cy="5733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764704"/>
            <a:ext cx="5109184" cy="611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6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4293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3"/>
            <a:ext cx="4572000" cy="529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91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39952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18" y="0"/>
            <a:ext cx="4942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90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56"/>
            <a:ext cx="3975543" cy="6835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906" y="30856"/>
            <a:ext cx="5114358" cy="682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13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" y="21688"/>
            <a:ext cx="9140536" cy="683631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11807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7200" b="1" i="1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</a:t>
            </a:r>
            <a:endParaRPr lang="ru-RU" sz="72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52589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22</TotalTime>
  <Words>4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Горизонт</vt:lpstr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SamLab.ws</cp:lastModifiedBy>
  <cp:revision>4</cp:revision>
  <dcterms:modified xsi:type="dcterms:W3CDTF">2013-11-07T02:15:32Z</dcterms:modified>
</cp:coreProperties>
</file>