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CA3C75-AA32-49E4-A85E-A4911555AA6F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EE878CF-CFE4-4589-8F01-4772BDA9A71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8305800" cy="1981200"/>
          </a:xfrm>
        </p:spPr>
        <p:txBody>
          <a:bodyPr/>
          <a:lstStyle/>
          <a:p>
            <a:r>
              <a:rPr lang="uk-UA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uk-UA" b="1" i="1" dirty="0">
                <a:effectLst/>
              </a:rPr>
              <a:t>Суверенітет народу і державний суверенітет</a:t>
            </a:r>
            <a:r>
              <a:rPr lang="uk-UA" dirty="0">
                <a:effectLst/>
              </a:rPr>
              <a:t>: проблеми співвідношення понять.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316057"/>
            <a:ext cx="8229600" cy="4572000"/>
          </a:xfrm>
        </p:spPr>
        <p:txBody>
          <a:bodyPr/>
          <a:lstStyle/>
          <a:p>
            <a:r>
              <a:rPr lang="ru-RU" b="1" dirty="0" err="1"/>
              <a:t>внутрішню</a:t>
            </a:r>
            <a:r>
              <a:rPr lang="ru-RU" b="1" i="1" dirty="0"/>
              <a:t> </a:t>
            </a:r>
            <a:r>
              <a:rPr lang="ru-RU" i="1" dirty="0"/>
              <a:t>: </a:t>
            </a:r>
            <a:r>
              <a:rPr lang="ru-RU" dirty="0" err="1"/>
              <a:t>виражає</a:t>
            </a:r>
            <a:r>
              <a:rPr lang="ru-RU" dirty="0"/>
              <a:t> верховенство і </a:t>
            </a:r>
            <a:r>
              <a:rPr lang="ru-RU" dirty="0" err="1"/>
              <a:t>повноту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вла­ди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до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у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су­спільства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монопольне</a:t>
            </a:r>
            <a:r>
              <a:rPr lang="ru-RU" dirty="0"/>
              <a:t> право на </a:t>
            </a:r>
            <a:r>
              <a:rPr lang="ru-RU" dirty="0" err="1"/>
              <a:t>законодавство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і </a:t>
            </a:r>
            <a:r>
              <a:rPr lang="ru-RU" dirty="0" err="1"/>
              <a:t>юрисдикцію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в межах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тери­торії</a:t>
            </a:r>
            <a:r>
              <a:rPr lang="ru-RU" dirty="0"/>
              <a:t>;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effectLst/>
              </a:rPr>
              <a:t>Відрізняють дві сторони державного суверенітету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5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зовнішню</a:t>
            </a:r>
            <a:r>
              <a:rPr lang="ru-RU" b="1" i="1" dirty="0"/>
              <a:t> </a:t>
            </a:r>
            <a:r>
              <a:rPr lang="ru-RU" i="1" dirty="0"/>
              <a:t>: </a:t>
            </a:r>
            <a:r>
              <a:rPr lang="ru-RU" dirty="0" err="1"/>
              <a:t>виражає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і </a:t>
            </a:r>
            <a:r>
              <a:rPr lang="ru-RU" dirty="0" err="1"/>
              <a:t>рівноправність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як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права у </a:t>
            </a:r>
            <a:r>
              <a:rPr lang="ru-RU" dirty="0" err="1"/>
              <a:t>взаємовідносинах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дер­жавами, </a:t>
            </a:r>
            <a:r>
              <a:rPr lang="ru-RU" dirty="0" err="1"/>
              <a:t>недопустимість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у </a:t>
            </a:r>
            <a:r>
              <a:rPr lang="ru-RU" dirty="0" err="1"/>
              <a:t>внутрішньодержавні</a:t>
            </a:r>
            <a:r>
              <a:rPr lang="ru-RU" dirty="0"/>
              <a:t> </a:t>
            </a:r>
            <a:r>
              <a:rPr lang="ru-RU" dirty="0" err="1"/>
              <a:t>спра­ви</a:t>
            </a:r>
            <a:r>
              <a:rPr lang="ru-RU" dirty="0"/>
              <a:t> </a:t>
            </a:r>
            <a:r>
              <a:rPr lang="ru-RU" dirty="0" err="1"/>
              <a:t>ззовні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0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Суверенітет</a:t>
            </a:r>
            <a:r>
              <a:rPr lang="ru-RU" dirty="0"/>
              <a:t> народу (народ -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національнос­тей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мешкають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) </a:t>
            </a:r>
            <a:r>
              <a:rPr lang="ru-RU" dirty="0" err="1"/>
              <a:t>означає</a:t>
            </a:r>
            <a:r>
              <a:rPr lang="ru-RU" dirty="0"/>
              <a:t> верховен­ство народу як </a:t>
            </a:r>
            <a:r>
              <a:rPr lang="ru-RU" dirty="0" err="1"/>
              <a:t>джерела</a:t>
            </a:r>
            <a:r>
              <a:rPr lang="ru-RU" dirty="0"/>
              <a:t> і </a:t>
            </a:r>
            <a:r>
              <a:rPr lang="ru-RU" dirty="0" err="1"/>
              <a:t>носія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право самому </a:t>
            </a:r>
            <a:r>
              <a:rPr lang="ru-RU" dirty="0" err="1"/>
              <a:t>вирі­шувати</a:t>
            </a:r>
            <a:r>
              <a:rPr lang="ru-RU" dirty="0"/>
              <a:t> свою долю,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представницькі</a:t>
            </a:r>
            <a:r>
              <a:rPr lang="ru-RU" dirty="0"/>
              <a:t> </a:t>
            </a:r>
            <a:r>
              <a:rPr lang="ru-RU" dirty="0" err="1"/>
              <a:t>ор­гани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складу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.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9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Суверенітет</a:t>
            </a:r>
            <a:r>
              <a:rPr lang="ru-RU" dirty="0" smtClean="0"/>
              <a:t> </a:t>
            </a:r>
            <a:r>
              <a:rPr lang="ru-RU" dirty="0" err="1"/>
              <a:t>держави</a:t>
            </a:r>
            <a:r>
              <a:rPr lang="ru-RU" dirty="0"/>
              <a:t> не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припускає</a:t>
            </a:r>
            <a:r>
              <a:rPr lang="ru-RU" dirty="0"/>
              <a:t> </a:t>
            </a:r>
            <a:r>
              <a:rPr lang="ru-RU" dirty="0" err="1"/>
              <a:t>суверенітет</a:t>
            </a:r>
            <a:r>
              <a:rPr lang="ru-RU" dirty="0"/>
              <a:t> народу. </a:t>
            </a:r>
            <a:r>
              <a:rPr lang="ru-RU" dirty="0" err="1"/>
              <a:t>Суверенітет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поєднуватися</a:t>
            </a:r>
            <a:r>
              <a:rPr lang="ru-RU" dirty="0"/>
              <a:t> з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суверенітету</a:t>
            </a:r>
            <a:r>
              <a:rPr lang="ru-RU" dirty="0"/>
              <a:t> народу, з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тоталітарного</a:t>
            </a:r>
            <a:r>
              <a:rPr lang="ru-RU" dirty="0"/>
              <a:t> режиму, </a:t>
            </a:r>
            <a:r>
              <a:rPr lang="ru-RU" dirty="0" err="1"/>
              <a:t>деспотії</a:t>
            </a:r>
            <a:r>
              <a:rPr lang="ru-RU" dirty="0"/>
              <a:t>. Як правило (але не </a:t>
            </a:r>
            <a:r>
              <a:rPr lang="ru-RU" dirty="0" err="1"/>
              <a:t>завжди</a:t>
            </a:r>
            <a:r>
              <a:rPr lang="ru-RU" dirty="0"/>
              <a:t>),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сувере­нітету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суверенітету</a:t>
            </a:r>
            <a:r>
              <a:rPr lang="ru-RU" dirty="0"/>
              <a:t> народу як </a:t>
            </a:r>
            <a:r>
              <a:rPr lang="ru-RU" dirty="0" err="1"/>
              <a:t>внут­рішньої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стану. У </a:t>
            </a:r>
            <a:r>
              <a:rPr lang="ru-RU" dirty="0" err="1"/>
              <a:t>демократичній</a:t>
            </a:r>
            <a:r>
              <a:rPr lang="ru-RU" dirty="0"/>
              <a:t> </a:t>
            </a:r>
            <a:r>
              <a:rPr lang="ru-RU" dirty="0" err="1"/>
              <a:t>дер­жаві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і основою </a:t>
            </a:r>
            <a:r>
              <a:rPr lang="ru-RU" dirty="0" err="1"/>
              <a:t>співробітництва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влад</a:t>
            </a:r>
            <a:r>
              <a:rPr lang="ru-RU" dirty="0"/>
              <a:t> є </a:t>
            </a:r>
            <a:r>
              <a:rPr lang="ru-RU" i="1" dirty="0" err="1"/>
              <a:t>установча</a:t>
            </a:r>
            <a:r>
              <a:rPr lang="ru-RU" i="1" dirty="0"/>
              <a:t> </a:t>
            </a:r>
            <a:r>
              <a:rPr lang="ru-RU" i="1" dirty="0" err="1"/>
              <a:t>влада</a:t>
            </a:r>
            <a:r>
              <a:rPr lang="ru-RU" i="1" dirty="0"/>
              <a:t> народу. </a:t>
            </a:r>
            <a:r>
              <a:rPr lang="ru-RU" dirty="0"/>
              <a:t>Тут </a:t>
            </a:r>
            <a:r>
              <a:rPr lang="ru-RU" dirty="0" err="1"/>
              <a:t>суверенітет</a:t>
            </a:r>
            <a:r>
              <a:rPr lang="ru-RU" dirty="0"/>
              <a:t> народу є </a:t>
            </a:r>
            <a:r>
              <a:rPr lang="ru-RU" dirty="0" err="1"/>
              <a:t>джерелом</a:t>
            </a:r>
            <a:r>
              <a:rPr lang="ru-RU" dirty="0"/>
              <a:t> державного </a:t>
            </a:r>
            <a:r>
              <a:rPr lang="ru-RU" dirty="0" err="1"/>
              <a:t>су­веренітету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Яким</a:t>
            </a:r>
            <a:r>
              <a:rPr lang="ru-RU" i="1" dirty="0"/>
              <a:t> є </a:t>
            </a:r>
            <a:r>
              <a:rPr lang="ru-RU" i="1" dirty="0" err="1"/>
              <a:t>співвідношення</a:t>
            </a:r>
            <a:r>
              <a:rPr lang="ru-RU" i="1" dirty="0"/>
              <a:t> </a:t>
            </a:r>
            <a:r>
              <a:rPr lang="ru-RU" i="1" dirty="0" err="1"/>
              <a:t>суверенітету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/>
              <a:t> і </a:t>
            </a:r>
            <a:r>
              <a:rPr lang="ru-RU" i="1" dirty="0" err="1"/>
              <a:t>суверенітету</a:t>
            </a:r>
            <a:r>
              <a:rPr lang="ru-RU" i="1" dirty="0"/>
              <a:t> народу?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197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  Суверенітет народу і державний суверенітет: проблеми співвідношення понять.</vt:lpstr>
      <vt:lpstr>Відрізняють дві сторони державного суверенітету</vt:lpstr>
      <vt:lpstr>Презентация PowerPoint</vt:lpstr>
      <vt:lpstr>Презентация PowerPoint</vt:lpstr>
      <vt:lpstr>Яким є співвідношення суверенітету держави і суверенітету народу? 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Суверенітет народу і державний суверенітет: проблеми співвідношення понять.</dc:title>
  <dc:creator>777</dc:creator>
  <cp:lastModifiedBy>777</cp:lastModifiedBy>
  <cp:revision>2</cp:revision>
  <dcterms:created xsi:type="dcterms:W3CDTF">2013-10-09T16:32:35Z</dcterms:created>
  <dcterms:modified xsi:type="dcterms:W3CDTF">2013-10-09T16:46:11Z</dcterms:modified>
</cp:coreProperties>
</file>