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58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80000"/>
    <a:srgbClr val="996633"/>
    <a:srgbClr val="66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C5A3A-64E6-4318-8D39-4D5C129FCB07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uk-UA"/>
        </a:p>
      </dgm:t>
    </dgm:pt>
    <dgm:pt modelId="{A7D22931-EE47-4D20-BCAB-AA5E6E2FE35E}">
      <dgm:prSet phldrT="[Текст]"/>
      <dgm:spPr/>
      <dgm:t>
        <a:bodyPr/>
        <a:lstStyle/>
        <a:p>
          <a:r>
            <a:rPr lang="ru-RU" b="0" i="0" dirty="0" err="1" smtClean="0"/>
            <a:t>Відродження</a:t>
          </a:r>
          <a:r>
            <a:rPr lang="ru-RU" b="0" i="0" dirty="0" smtClean="0"/>
            <a:t> </a:t>
          </a:r>
          <a:r>
            <a:rPr lang="ru-RU" b="0" i="0" dirty="0" err="1" smtClean="0"/>
            <a:t>інтересу</a:t>
          </a:r>
          <a:r>
            <a:rPr lang="ru-RU" b="0" i="0" dirty="0" smtClean="0"/>
            <a:t> до </a:t>
          </a:r>
          <a:r>
            <a:rPr lang="ru-RU" b="0" i="0" dirty="0" err="1" smtClean="0"/>
            <a:t>Античності</a:t>
          </a:r>
          <a:endParaRPr lang="uk-UA" dirty="0"/>
        </a:p>
      </dgm:t>
    </dgm:pt>
    <dgm:pt modelId="{AB21C59A-90A0-40AB-848E-8FF38BF22255}" type="parTrans" cxnId="{D7B05E32-FFAF-4643-B05D-32B4B80C2E14}">
      <dgm:prSet/>
      <dgm:spPr/>
      <dgm:t>
        <a:bodyPr/>
        <a:lstStyle/>
        <a:p>
          <a:endParaRPr lang="uk-UA"/>
        </a:p>
      </dgm:t>
    </dgm:pt>
    <dgm:pt modelId="{9EE71D0A-9884-4D3F-B109-CCB345F1A4B6}" type="sibTrans" cxnId="{D7B05E32-FFAF-4643-B05D-32B4B80C2E14}">
      <dgm:prSet/>
      <dgm:spPr/>
      <dgm:t>
        <a:bodyPr/>
        <a:lstStyle/>
        <a:p>
          <a:endParaRPr lang="uk-UA"/>
        </a:p>
      </dgm:t>
    </dgm:pt>
    <dgm:pt modelId="{A2C51FB5-BFB8-4CE5-9387-EA23764C4AEC}">
      <dgm:prSet phldrT="[Текст]"/>
      <dgm:spPr/>
      <dgm:t>
        <a:bodyPr/>
        <a:lstStyle/>
        <a:p>
          <a:r>
            <a:rPr lang="ru-RU" b="0" i="0" dirty="0" err="1" smtClean="0"/>
            <a:t>Обґрунтування</a:t>
          </a:r>
          <a:r>
            <a:rPr lang="ru-RU" b="0" i="0" dirty="0" smtClean="0"/>
            <a:t> права науки і </a:t>
          </a:r>
          <a:r>
            <a:rPr lang="ru-RU" b="0" i="0" dirty="0" err="1" smtClean="0"/>
            <a:t>розуму</a:t>
          </a:r>
          <a:r>
            <a:rPr lang="ru-RU" b="0" i="0" dirty="0" smtClean="0"/>
            <a:t> на </a:t>
          </a:r>
          <a:r>
            <a:rPr lang="ru-RU" b="0" i="0" dirty="0" err="1" smtClean="0"/>
            <a:t>незалежність</a:t>
          </a:r>
          <a:r>
            <a:rPr lang="ru-RU" b="0" i="0" dirty="0" smtClean="0"/>
            <a:t> </a:t>
          </a:r>
          <a:r>
            <a:rPr lang="ru-RU" b="0" i="0" dirty="0" err="1" smtClean="0"/>
            <a:t>від</a:t>
          </a:r>
          <a:r>
            <a:rPr lang="ru-RU" b="0" i="0" dirty="0" smtClean="0"/>
            <a:t> церкви</a:t>
          </a:r>
          <a:endParaRPr lang="uk-UA" dirty="0"/>
        </a:p>
      </dgm:t>
    </dgm:pt>
    <dgm:pt modelId="{B5974EB6-E15B-42B1-9B9E-BE84BE67D448}" type="parTrans" cxnId="{37474DE1-40F2-44C3-A24A-9C825FA6F275}">
      <dgm:prSet/>
      <dgm:spPr/>
      <dgm:t>
        <a:bodyPr/>
        <a:lstStyle/>
        <a:p>
          <a:endParaRPr lang="uk-UA"/>
        </a:p>
      </dgm:t>
    </dgm:pt>
    <dgm:pt modelId="{8931C385-2EEA-42F7-AE7F-7A0586DD8F8F}" type="sibTrans" cxnId="{37474DE1-40F2-44C3-A24A-9C825FA6F275}">
      <dgm:prSet/>
      <dgm:spPr/>
      <dgm:t>
        <a:bodyPr/>
        <a:lstStyle/>
        <a:p>
          <a:endParaRPr lang="uk-UA"/>
        </a:p>
      </dgm:t>
    </dgm:pt>
    <dgm:pt modelId="{2FEC551F-ABD4-48B1-9857-028EFB1F7588}">
      <dgm:prSet phldrT="[Текст]"/>
      <dgm:spPr/>
      <dgm:t>
        <a:bodyPr/>
        <a:lstStyle/>
        <a:p>
          <a:r>
            <a:rPr lang="uk-UA" dirty="0" smtClean="0"/>
            <a:t>Антропоцентризм замість </a:t>
          </a:r>
          <a:r>
            <a:rPr lang="uk-UA" dirty="0" err="1" smtClean="0"/>
            <a:t>теоцентризму</a:t>
          </a:r>
          <a:endParaRPr lang="uk-U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FF7CF3A-04AD-4633-A5A0-68A110DFF7A8}" type="parTrans" cxnId="{F1E03E26-98B5-4C2A-8315-ADBFA0DF8676}">
      <dgm:prSet/>
      <dgm:spPr/>
      <dgm:t>
        <a:bodyPr/>
        <a:lstStyle/>
        <a:p>
          <a:endParaRPr lang="uk-UA"/>
        </a:p>
      </dgm:t>
    </dgm:pt>
    <dgm:pt modelId="{9D76C8AE-7012-46F8-8297-F760736EA418}" type="sibTrans" cxnId="{F1E03E26-98B5-4C2A-8315-ADBFA0DF8676}">
      <dgm:prSet/>
      <dgm:spPr/>
      <dgm:t>
        <a:bodyPr/>
        <a:lstStyle/>
        <a:p>
          <a:endParaRPr lang="uk-UA"/>
        </a:p>
      </dgm:t>
    </dgm:pt>
    <dgm:pt modelId="{74F55EC6-9A3F-4115-A8AE-5D04625F7193}">
      <dgm:prSet phldrT="[Текст]"/>
      <dgm:spPr/>
      <dgm:t>
        <a:bodyPr/>
        <a:lstStyle/>
        <a:p>
          <a:r>
            <a:rPr lang="ru-RU" b="0" i="0" dirty="0" err="1" smtClean="0"/>
            <a:t>Світський</a:t>
          </a:r>
          <a:r>
            <a:rPr lang="ru-RU" b="0" i="0" dirty="0" smtClean="0"/>
            <a:t> характер </a:t>
          </a:r>
          <a:r>
            <a:rPr lang="ru-RU" b="0" i="0" dirty="0" err="1" smtClean="0"/>
            <a:t>культури</a:t>
          </a:r>
          <a:r>
            <a:rPr lang="ru-RU" b="0" i="0" dirty="0" smtClean="0"/>
            <a:t> та </a:t>
          </a:r>
          <a:r>
            <a:rPr lang="ru-RU" b="0" i="0" dirty="0" err="1" smtClean="0"/>
            <a:t>літератури</a:t>
          </a:r>
          <a:endParaRPr lang="uk-UA" dirty="0"/>
        </a:p>
      </dgm:t>
    </dgm:pt>
    <dgm:pt modelId="{0B8FB332-12F0-4C66-B72B-900D0834B738}" type="parTrans" cxnId="{3C96646D-6253-4DC5-8AB7-1BEEE9ABF388}">
      <dgm:prSet/>
      <dgm:spPr/>
      <dgm:t>
        <a:bodyPr/>
        <a:lstStyle/>
        <a:p>
          <a:endParaRPr lang="uk-UA"/>
        </a:p>
      </dgm:t>
    </dgm:pt>
    <dgm:pt modelId="{75BCB62D-BBAA-4041-AC16-679F0876BFBA}" type="sibTrans" cxnId="{3C96646D-6253-4DC5-8AB7-1BEEE9ABF388}">
      <dgm:prSet/>
      <dgm:spPr/>
      <dgm:t>
        <a:bodyPr/>
        <a:lstStyle/>
        <a:p>
          <a:endParaRPr lang="uk-UA"/>
        </a:p>
      </dgm:t>
    </dgm:pt>
    <dgm:pt modelId="{F2BD42D5-F7CA-43F2-A106-3B35DB141952}">
      <dgm:prSet phldrT="[Текст]"/>
      <dgm:spPr/>
      <dgm:t>
        <a:bodyPr/>
        <a:lstStyle/>
        <a:p>
          <a:r>
            <a:rPr lang="uk-UA" dirty="0" smtClean="0"/>
            <a:t>Спроби компромісного поєднання надбання античності давньоримського варіанта з християнською ідеологією католицизму</a:t>
          </a:r>
          <a:endParaRPr lang="uk-UA" dirty="0"/>
        </a:p>
      </dgm:t>
    </dgm:pt>
    <dgm:pt modelId="{9B9A2DE9-79CF-47D3-AB48-7989F4D71184}" type="parTrans" cxnId="{1601E829-EB74-4E64-B467-D491D7560F1A}">
      <dgm:prSet/>
      <dgm:spPr/>
      <dgm:t>
        <a:bodyPr/>
        <a:lstStyle/>
        <a:p>
          <a:endParaRPr lang="uk-UA"/>
        </a:p>
      </dgm:t>
    </dgm:pt>
    <dgm:pt modelId="{E6D7AE5A-ADA5-4347-865A-48AE1309E954}" type="sibTrans" cxnId="{1601E829-EB74-4E64-B467-D491D7560F1A}">
      <dgm:prSet/>
      <dgm:spPr/>
      <dgm:t>
        <a:bodyPr/>
        <a:lstStyle/>
        <a:p>
          <a:endParaRPr lang="uk-UA"/>
        </a:p>
      </dgm:t>
    </dgm:pt>
    <dgm:pt modelId="{42F16C4B-7235-43C1-87DE-A6FE868274AB}" type="pres">
      <dgm:prSet presAssocID="{7C7C5A3A-64E6-4318-8D39-4D5C129FCB07}" presName="diagram" presStyleCnt="0">
        <dgm:presLayoutVars>
          <dgm:dir/>
          <dgm:resizeHandles val="exact"/>
        </dgm:presLayoutVars>
      </dgm:prSet>
      <dgm:spPr/>
    </dgm:pt>
    <dgm:pt modelId="{9F1CEA38-3F7F-46B3-9F82-AF0350CDD848}" type="pres">
      <dgm:prSet presAssocID="{A7D22931-EE47-4D20-BCAB-AA5E6E2FE3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C8AD88-4A6F-424A-95F2-DB4EFC45FFB0}" type="pres">
      <dgm:prSet presAssocID="{9EE71D0A-9884-4D3F-B109-CCB345F1A4B6}" presName="sibTrans" presStyleCnt="0"/>
      <dgm:spPr/>
    </dgm:pt>
    <dgm:pt modelId="{1550B0E6-839E-427D-BA6B-D03367FB3A11}" type="pres">
      <dgm:prSet presAssocID="{A2C51FB5-BFB8-4CE5-9387-EA23764C4AE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4C6917-0534-4AF4-9C86-3BCA81FA5760}" type="pres">
      <dgm:prSet presAssocID="{8931C385-2EEA-42F7-AE7F-7A0586DD8F8F}" presName="sibTrans" presStyleCnt="0"/>
      <dgm:spPr/>
    </dgm:pt>
    <dgm:pt modelId="{4FB642FC-3992-4EB9-A79E-99B34FA33E56}" type="pres">
      <dgm:prSet presAssocID="{2FEC551F-ABD4-48B1-9857-028EFB1F758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DC734A-39AE-4DD2-A580-B0C5268A4667}" type="pres">
      <dgm:prSet presAssocID="{9D76C8AE-7012-46F8-8297-F760736EA418}" presName="sibTrans" presStyleCnt="0"/>
      <dgm:spPr/>
    </dgm:pt>
    <dgm:pt modelId="{2B31D08F-860A-4D31-9304-F80676759591}" type="pres">
      <dgm:prSet presAssocID="{74F55EC6-9A3F-4115-A8AE-5D04625F719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CBF787-C54E-4981-8BDC-9E10FBA35DE0}" type="pres">
      <dgm:prSet presAssocID="{75BCB62D-BBAA-4041-AC16-679F0876BFBA}" presName="sibTrans" presStyleCnt="0"/>
      <dgm:spPr/>
    </dgm:pt>
    <dgm:pt modelId="{A171968E-36B3-49CF-A089-8D6296ED84AF}" type="pres">
      <dgm:prSet presAssocID="{F2BD42D5-F7CA-43F2-A106-3B35DB14195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1E03E26-98B5-4C2A-8315-ADBFA0DF8676}" srcId="{7C7C5A3A-64E6-4318-8D39-4D5C129FCB07}" destId="{2FEC551F-ABD4-48B1-9857-028EFB1F7588}" srcOrd="2" destOrd="0" parTransId="{CFF7CF3A-04AD-4633-A5A0-68A110DFF7A8}" sibTransId="{9D76C8AE-7012-46F8-8297-F760736EA418}"/>
    <dgm:cxn modelId="{37474DE1-40F2-44C3-A24A-9C825FA6F275}" srcId="{7C7C5A3A-64E6-4318-8D39-4D5C129FCB07}" destId="{A2C51FB5-BFB8-4CE5-9387-EA23764C4AEC}" srcOrd="1" destOrd="0" parTransId="{B5974EB6-E15B-42B1-9B9E-BE84BE67D448}" sibTransId="{8931C385-2EEA-42F7-AE7F-7A0586DD8F8F}"/>
    <dgm:cxn modelId="{1601E829-EB74-4E64-B467-D491D7560F1A}" srcId="{7C7C5A3A-64E6-4318-8D39-4D5C129FCB07}" destId="{F2BD42D5-F7CA-43F2-A106-3B35DB141952}" srcOrd="4" destOrd="0" parTransId="{9B9A2DE9-79CF-47D3-AB48-7989F4D71184}" sibTransId="{E6D7AE5A-ADA5-4347-865A-48AE1309E954}"/>
    <dgm:cxn modelId="{D7B05E32-FFAF-4643-B05D-32B4B80C2E14}" srcId="{7C7C5A3A-64E6-4318-8D39-4D5C129FCB07}" destId="{A7D22931-EE47-4D20-BCAB-AA5E6E2FE35E}" srcOrd="0" destOrd="0" parTransId="{AB21C59A-90A0-40AB-848E-8FF38BF22255}" sibTransId="{9EE71D0A-9884-4D3F-B109-CCB345F1A4B6}"/>
    <dgm:cxn modelId="{A7681D2D-8496-40DE-A884-1096E3B06153}" type="presOf" srcId="{F2BD42D5-F7CA-43F2-A106-3B35DB141952}" destId="{A171968E-36B3-49CF-A089-8D6296ED84AF}" srcOrd="0" destOrd="0" presId="urn:microsoft.com/office/officeart/2005/8/layout/default"/>
    <dgm:cxn modelId="{A743E2C9-350F-495B-A1CB-2F6EC4DA29E9}" type="presOf" srcId="{A7D22931-EE47-4D20-BCAB-AA5E6E2FE35E}" destId="{9F1CEA38-3F7F-46B3-9F82-AF0350CDD848}" srcOrd="0" destOrd="0" presId="urn:microsoft.com/office/officeart/2005/8/layout/default"/>
    <dgm:cxn modelId="{858F13FE-E2D9-4C72-A9DB-052758C6DFE1}" type="presOf" srcId="{2FEC551F-ABD4-48B1-9857-028EFB1F7588}" destId="{4FB642FC-3992-4EB9-A79E-99B34FA33E56}" srcOrd="0" destOrd="0" presId="urn:microsoft.com/office/officeart/2005/8/layout/default"/>
    <dgm:cxn modelId="{2AB2CA37-E2D2-4A36-8C21-ADF0B3D7FDC2}" type="presOf" srcId="{A2C51FB5-BFB8-4CE5-9387-EA23764C4AEC}" destId="{1550B0E6-839E-427D-BA6B-D03367FB3A11}" srcOrd="0" destOrd="0" presId="urn:microsoft.com/office/officeart/2005/8/layout/default"/>
    <dgm:cxn modelId="{3C96646D-6253-4DC5-8AB7-1BEEE9ABF388}" srcId="{7C7C5A3A-64E6-4318-8D39-4D5C129FCB07}" destId="{74F55EC6-9A3F-4115-A8AE-5D04625F7193}" srcOrd="3" destOrd="0" parTransId="{0B8FB332-12F0-4C66-B72B-900D0834B738}" sibTransId="{75BCB62D-BBAA-4041-AC16-679F0876BFBA}"/>
    <dgm:cxn modelId="{096AAAE8-EA5F-4F11-8A79-CABCE119B57E}" type="presOf" srcId="{7C7C5A3A-64E6-4318-8D39-4D5C129FCB07}" destId="{42F16C4B-7235-43C1-87DE-A6FE868274AB}" srcOrd="0" destOrd="0" presId="urn:microsoft.com/office/officeart/2005/8/layout/default"/>
    <dgm:cxn modelId="{224CB9F8-B1CE-4830-9FEE-FDE2E8B7C595}" type="presOf" srcId="{74F55EC6-9A3F-4115-A8AE-5D04625F7193}" destId="{2B31D08F-860A-4D31-9304-F80676759591}" srcOrd="0" destOrd="0" presId="urn:microsoft.com/office/officeart/2005/8/layout/default"/>
    <dgm:cxn modelId="{1DB91B38-1445-4542-A84B-86E059152CCB}" type="presParOf" srcId="{42F16C4B-7235-43C1-87DE-A6FE868274AB}" destId="{9F1CEA38-3F7F-46B3-9F82-AF0350CDD848}" srcOrd="0" destOrd="0" presId="urn:microsoft.com/office/officeart/2005/8/layout/default"/>
    <dgm:cxn modelId="{0A787F5A-B481-4C62-946D-FA2354C88127}" type="presParOf" srcId="{42F16C4B-7235-43C1-87DE-A6FE868274AB}" destId="{00C8AD88-4A6F-424A-95F2-DB4EFC45FFB0}" srcOrd="1" destOrd="0" presId="urn:microsoft.com/office/officeart/2005/8/layout/default"/>
    <dgm:cxn modelId="{EE249B99-7DAA-4FF3-B6D2-FC2633D87EDB}" type="presParOf" srcId="{42F16C4B-7235-43C1-87DE-A6FE868274AB}" destId="{1550B0E6-839E-427D-BA6B-D03367FB3A11}" srcOrd="2" destOrd="0" presId="urn:microsoft.com/office/officeart/2005/8/layout/default"/>
    <dgm:cxn modelId="{83B2F1D8-1983-4C31-8C27-AC48C0EAF77B}" type="presParOf" srcId="{42F16C4B-7235-43C1-87DE-A6FE868274AB}" destId="{544C6917-0534-4AF4-9C86-3BCA81FA5760}" srcOrd="3" destOrd="0" presId="urn:microsoft.com/office/officeart/2005/8/layout/default"/>
    <dgm:cxn modelId="{17B8A309-0165-4A0E-81E2-09FC80659E2B}" type="presParOf" srcId="{42F16C4B-7235-43C1-87DE-A6FE868274AB}" destId="{4FB642FC-3992-4EB9-A79E-99B34FA33E56}" srcOrd="4" destOrd="0" presId="urn:microsoft.com/office/officeart/2005/8/layout/default"/>
    <dgm:cxn modelId="{C90F03DD-F694-4416-B985-9C5825B1BEE1}" type="presParOf" srcId="{42F16C4B-7235-43C1-87DE-A6FE868274AB}" destId="{B8DC734A-39AE-4DD2-A580-B0C5268A4667}" srcOrd="5" destOrd="0" presId="urn:microsoft.com/office/officeart/2005/8/layout/default"/>
    <dgm:cxn modelId="{FA243527-2FCE-4F77-BA89-AF8170CC7F35}" type="presParOf" srcId="{42F16C4B-7235-43C1-87DE-A6FE868274AB}" destId="{2B31D08F-860A-4D31-9304-F80676759591}" srcOrd="6" destOrd="0" presId="urn:microsoft.com/office/officeart/2005/8/layout/default"/>
    <dgm:cxn modelId="{DE1F3686-64CF-44AC-A7AA-1737977B9E12}" type="presParOf" srcId="{42F16C4B-7235-43C1-87DE-A6FE868274AB}" destId="{0ECBF787-C54E-4981-8BDC-9E10FBA35DE0}" srcOrd="7" destOrd="0" presId="urn:microsoft.com/office/officeart/2005/8/layout/default"/>
    <dgm:cxn modelId="{04931D12-9F33-491E-8A3A-8C088BD102DC}" type="presParOf" srcId="{42F16C4B-7235-43C1-87DE-A6FE868274AB}" destId="{A171968E-36B3-49CF-A089-8D6296ED84A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4CC2B0-8E2E-410E-BBEF-C9BCA81BFAE4}" type="doc">
      <dgm:prSet loTypeId="urn:diagrams.loki3.com/VaryingWidthList+Icon" loCatId="list" qsTypeId="urn:microsoft.com/office/officeart/2005/8/quickstyle/simple1" qsCatId="simple" csTypeId="urn:microsoft.com/office/officeart/2005/8/colors/colorful1" csCatId="colorful" phldr="1"/>
      <dgm:spPr/>
    </dgm:pt>
    <dgm:pt modelId="{7F211747-C7C5-4A17-AA8B-A54BF12CB1A7}">
      <dgm:prSet phldrT="[Текст]" custT="1"/>
      <dgm:spPr/>
      <dgm:t>
        <a:bodyPr/>
        <a:lstStyle/>
        <a:p>
          <a:r>
            <a:rPr lang="ru-RU" sz="2200" b="1" i="0" dirty="0" err="1" smtClean="0"/>
            <a:t>Передвідродження</a:t>
          </a:r>
          <a:r>
            <a:rPr lang="ru-RU" sz="2200" b="1" i="0" dirty="0" smtClean="0"/>
            <a:t> </a:t>
          </a:r>
          <a:r>
            <a:rPr lang="ru-RU" sz="2000" b="0" i="0" dirty="0" smtClean="0"/>
            <a:t>(2-а половина XIII </a:t>
          </a:r>
          <a:r>
            <a:rPr lang="ru-RU" sz="2000" b="0" i="0" dirty="0" err="1" smtClean="0"/>
            <a:t>століття</a:t>
          </a:r>
          <a:r>
            <a:rPr lang="ru-RU" sz="2000" b="0" i="0" dirty="0" smtClean="0"/>
            <a:t> — XIV </a:t>
          </a:r>
          <a:r>
            <a:rPr lang="ru-RU" sz="2000" b="0" i="0" dirty="0" err="1" smtClean="0"/>
            <a:t>століття</a:t>
          </a:r>
          <a:r>
            <a:rPr lang="ru-RU" sz="2000" b="0" i="0" dirty="0" smtClean="0"/>
            <a:t>)</a:t>
          </a:r>
          <a:endParaRPr lang="uk-UA" sz="2000" dirty="0"/>
        </a:p>
      </dgm:t>
    </dgm:pt>
    <dgm:pt modelId="{D6FBB15F-5544-44B1-89EF-0211A52807CA}" type="parTrans" cxnId="{CA959F2A-51BF-46DA-9178-9C45359A9BE0}">
      <dgm:prSet/>
      <dgm:spPr/>
      <dgm:t>
        <a:bodyPr/>
        <a:lstStyle/>
        <a:p>
          <a:endParaRPr lang="uk-UA"/>
        </a:p>
      </dgm:t>
    </dgm:pt>
    <dgm:pt modelId="{33892AB6-E773-4F12-B9D3-0D62B17DB6E2}" type="sibTrans" cxnId="{CA959F2A-51BF-46DA-9178-9C45359A9BE0}">
      <dgm:prSet/>
      <dgm:spPr/>
      <dgm:t>
        <a:bodyPr/>
        <a:lstStyle/>
        <a:p>
          <a:endParaRPr lang="uk-UA"/>
        </a:p>
      </dgm:t>
    </dgm:pt>
    <dgm:pt modelId="{007118BA-3984-49FE-8D30-BFAC4886C2D5}">
      <dgm:prSet phldrT="[Текст]" custT="1"/>
      <dgm:spPr/>
      <dgm:t>
        <a:bodyPr/>
        <a:lstStyle/>
        <a:p>
          <a:r>
            <a:rPr lang="ru-RU" sz="2200" b="1" i="0" smtClean="0"/>
            <a:t>Високе Відродження </a:t>
          </a:r>
          <a:r>
            <a:rPr lang="ru-RU" sz="2000" b="0" i="0" smtClean="0"/>
            <a:t>(кінець </a:t>
          </a:r>
          <a:r>
            <a:rPr lang="en-US" sz="2000" b="0" i="0" smtClean="0"/>
            <a:t>XV — </a:t>
          </a:r>
          <a:r>
            <a:rPr lang="ru-RU" sz="2000" b="0" i="0" smtClean="0"/>
            <a:t>перші 20 років </a:t>
          </a:r>
          <a:r>
            <a:rPr lang="en-US" sz="2000" b="0" i="0" smtClean="0"/>
            <a:t>XVI </a:t>
          </a:r>
          <a:r>
            <a:rPr lang="ru-RU" sz="2000" b="0" i="0" smtClean="0"/>
            <a:t>століття)</a:t>
          </a:r>
          <a:endParaRPr lang="uk-UA" sz="2000" dirty="0"/>
        </a:p>
      </dgm:t>
    </dgm:pt>
    <dgm:pt modelId="{791D69F8-FB30-44FB-9017-FEB2026D6B6B}" type="parTrans" cxnId="{2DB4A601-6777-4274-85B4-F9EC0A249A99}">
      <dgm:prSet/>
      <dgm:spPr/>
      <dgm:t>
        <a:bodyPr/>
        <a:lstStyle/>
        <a:p>
          <a:endParaRPr lang="uk-UA"/>
        </a:p>
      </dgm:t>
    </dgm:pt>
    <dgm:pt modelId="{DC20624D-D9BF-4D99-90A5-0FAEE9ED6B81}" type="sibTrans" cxnId="{2DB4A601-6777-4274-85B4-F9EC0A249A99}">
      <dgm:prSet/>
      <dgm:spPr/>
      <dgm:t>
        <a:bodyPr/>
        <a:lstStyle/>
        <a:p>
          <a:endParaRPr lang="uk-UA"/>
        </a:p>
      </dgm:t>
    </dgm:pt>
    <dgm:pt modelId="{DC779531-DBEA-42CF-B95C-077DA31BC553}">
      <dgm:prSet custT="1"/>
      <dgm:spPr/>
      <dgm:t>
        <a:bodyPr/>
        <a:lstStyle/>
        <a:p>
          <a:r>
            <a:rPr lang="ru-RU" sz="2200" b="1" i="0" smtClean="0"/>
            <a:t>Раннє Відродження </a:t>
          </a:r>
          <a:r>
            <a:rPr lang="ru-RU" sz="2000" b="0" i="0" smtClean="0"/>
            <a:t>(</a:t>
          </a:r>
          <a:r>
            <a:rPr lang="en-US" sz="2000" b="0" i="0" smtClean="0"/>
            <a:t>XV </a:t>
          </a:r>
          <a:r>
            <a:rPr lang="ru-RU" sz="2000" b="0" i="0" smtClean="0"/>
            <a:t>ст. — кінець </a:t>
          </a:r>
          <a:r>
            <a:rPr lang="en-US" sz="2000" b="0" i="0" smtClean="0"/>
            <a:t>XV </a:t>
          </a:r>
          <a:r>
            <a:rPr lang="ru-RU" sz="2000" b="0" i="0" smtClean="0"/>
            <a:t>століття)</a:t>
          </a:r>
          <a:endParaRPr lang="ru-RU" sz="2000" b="0" i="0" dirty="0" smtClean="0"/>
        </a:p>
      </dgm:t>
    </dgm:pt>
    <dgm:pt modelId="{DD6C729C-ECFB-4C26-8EC5-85E328D87011}" type="parTrans" cxnId="{A777D1F6-8DE8-4C0E-A7CD-E5A6B2200E1D}">
      <dgm:prSet/>
      <dgm:spPr/>
      <dgm:t>
        <a:bodyPr/>
        <a:lstStyle/>
        <a:p>
          <a:endParaRPr lang="uk-UA"/>
        </a:p>
      </dgm:t>
    </dgm:pt>
    <dgm:pt modelId="{340F17A3-FFC7-4841-8690-7E15DF3E43F7}" type="sibTrans" cxnId="{A777D1F6-8DE8-4C0E-A7CD-E5A6B2200E1D}">
      <dgm:prSet/>
      <dgm:spPr/>
      <dgm:t>
        <a:bodyPr/>
        <a:lstStyle/>
        <a:p>
          <a:endParaRPr lang="uk-UA"/>
        </a:p>
      </dgm:t>
    </dgm:pt>
    <dgm:pt modelId="{69CCF84E-ED4F-464A-8699-B56C0224C7C1}">
      <dgm:prSet custT="1"/>
      <dgm:spPr/>
      <dgm:t>
        <a:bodyPr/>
        <a:lstStyle/>
        <a:p>
          <a:r>
            <a:rPr lang="ru-RU" sz="2200" b="1" i="0" dirty="0" err="1" smtClean="0"/>
            <a:t>Пізнє</a:t>
          </a:r>
          <a:r>
            <a:rPr lang="ru-RU" sz="2200" b="1" i="0" dirty="0" smtClean="0"/>
            <a:t> </a:t>
          </a:r>
          <a:r>
            <a:rPr lang="ru-RU" sz="2200" b="1" i="0" dirty="0" err="1" smtClean="0"/>
            <a:t>Відродження</a:t>
          </a:r>
          <a:r>
            <a:rPr lang="ru-RU" sz="2200" b="1" i="0" dirty="0" smtClean="0"/>
            <a:t> </a:t>
          </a:r>
          <a:r>
            <a:rPr lang="ru-RU" sz="2000" b="0" i="0" dirty="0" smtClean="0"/>
            <a:t>(середина XVI — 90-і роки XVI </a:t>
          </a:r>
          <a:r>
            <a:rPr lang="ru-RU" sz="2000" b="0" i="0" dirty="0" err="1" smtClean="0"/>
            <a:t>століття</a:t>
          </a:r>
          <a:r>
            <a:rPr lang="ru-RU" sz="2000" b="0" i="0" dirty="0" smtClean="0"/>
            <a:t>)</a:t>
          </a:r>
          <a:endParaRPr lang="ru-RU" sz="2000" dirty="0"/>
        </a:p>
      </dgm:t>
    </dgm:pt>
    <dgm:pt modelId="{7DA5167C-138A-489B-9B59-0E7854A04264}" type="parTrans" cxnId="{0BC1F58A-8018-4E31-A514-6E5E2928B673}">
      <dgm:prSet/>
      <dgm:spPr/>
      <dgm:t>
        <a:bodyPr/>
        <a:lstStyle/>
        <a:p>
          <a:endParaRPr lang="uk-UA"/>
        </a:p>
      </dgm:t>
    </dgm:pt>
    <dgm:pt modelId="{D2E4E5C5-3DE9-494A-8C74-A26F0F717C8D}" type="sibTrans" cxnId="{0BC1F58A-8018-4E31-A514-6E5E2928B673}">
      <dgm:prSet/>
      <dgm:spPr/>
      <dgm:t>
        <a:bodyPr/>
        <a:lstStyle/>
        <a:p>
          <a:endParaRPr lang="uk-UA"/>
        </a:p>
      </dgm:t>
    </dgm:pt>
    <dgm:pt modelId="{24EC7A28-DAD8-438B-9557-4698C39BE7DF}" type="pres">
      <dgm:prSet presAssocID="{4D4CC2B0-8E2E-410E-BBEF-C9BCA81BFAE4}" presName="Name0" presStyleCnt="0">
        <dgm:presLayoutVars>
          <dgm:resizeHandles/>
        </dgm:presLayoutVars>
      </dgm:prSet>
      <dgm:spPr/>
    </dgm:pt>
    <dgm:pt modelId="{948C5A70-B97C-4C24-8DB6-8E2D2C89BF0E}" type="pres">
      <dgm:prSet presAssocID="{7F211747-C7C5-4A17-AA8B-A54BF12CB1A7}" presName="text" presStyleLbl="node1" presStyleIdx="0" presStyleCnt="4" custScaleX="306225" custLinFactNeighborX="-77" custLinFactNeighborY="-925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B5A20A-300F-48FC-A098-97097573A559}" type="pres">
      <dgm:prSet presAssocID="{33892AB6-E773-4F12-B9D3-0D62B17DB6E2}" presName="space" presStyleCnt="0"/>
      <dgm:spPr/>
    </dgm:pt>
    <dgm:pt modelId="{1E373581-F874-4335-992B-18532E2F2AB8}" type="pres">
      <dgm:prSet presAssocID="{DC779531-DBEA-42CF-B95C-077DA31BC553}" presName="text" presStyleLbl="node1" presStyleIdx="1" presStyleCnt="4" custScaleX="4816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2E69D4-28C6-44A5-8FF5-088DBE4ABDF6}" type="pres">
      <dgm:prSet presAssocID="{340F17A3-FFC7-4841-8690-7E15DF3E43F7}" presName="space" presStyleCnt="0"/>
      <dgm:spPr/>
    </dgm:pt>
    <dgm:pt modelId="{FBBD07A0-D616-47AF-8EA2-5EDBE9B59CF7}" type="pres">
      <dgm:prSet presAssocID="{007118BA-3984-49FE-8D30-BFAC4886C2D5}" presName="text" presStyleLbl="node1" presStyleIdx="2" presStyleCnt="4" custScaleX="4816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29AAEF-93F0-42EF-8349-4C4920B529A7}" type="pres">
      <dgm:prSet presAssocID="{DC20624D-D9BF-4D99-90A5-0FAEE9ED6B81}" presName="space" presStyleCnt="0"/>
      <dgm:spPr/>
    </dgm:pt>
    <dgm:pt modelId="{62954DE8-9273-4DDE-8F83-2DD6A09D7344}" type="pres">
      <dgm:prSet presAssocID="{69CCF84E-ED4F-464A-8699-B56C0224C7C1}" presName="text" presStyleLbl="node1" presStyleIdx="3" presStyleCnt="4" custScaleX="176112">
        <dgm:presLayoutVars>
          <dgm:bulletEnabled val="1"/>
        </dgm:presLayoutVars>
      </dgm:prSet>
      <dgm:spPr/>
    </dgm:pt>
  </dgm:ptLst>
  <dgm:cxnLst>
    <dgm:cxn modelId="{D9708392-9B6E-4D39-877E-EA5225F22876}" type="presOf" srcId="{7F211747-C7C5-4A17-AA8B-A54BF12CB1A7}" destId="{948C5A70-B97C-4C24-8DB6-8E2D2C89BF0E}" srcOrd="0" destOrd="0" presId="urn:diagrams.loki3.com/VaryingWidthList+Icon"/>
    <dgm:cxn modelId="{CA959F2A-51BF-46DA-9178-9C45359A9BE0}" srcId="{4D4CC2B0-8E2E-410E-BBEF-C9BCA81BFAE4}" destId="{7F211747-C7C5-4A17-AA8B-A54BF12CB1A7}" srcOrd="0" destOrd="0" parTransId="{D6FBB15F-5544-44B1-89EF-0211A52807CA}" sibTransId="{33892AB6-E773-4F12-B9D3-0D62B17DB6E2}"/>
    <dgm:cxn modelId="{30F6A09B-1FE4-406B-9A2D-354D83191C06}" type="presOf" srcId="{4D4CC2B0-8E2E-410E-BBEF-C9BCA81BFAE4}" destId="{24EC7A28-DAD8-438B-9557-4698C39BE7DF}" srcOrd="0" destOrd="0" presId="urn:diagrams.loki3.com/VaryingWidthList+Icon"/>
    <dgm:cxn modelId="{8B562388-2C45-4032-A255-E8FB05DC61FE}" type="presOf" srcId="{DC779531-DBEA-42CF-B95C-077DA31BC553}" destId="{1E373581-F874-4335-992B-18532E2F2AB8}" srcOrd="0" destOrd="0" presId="urn:diagrams.loki3.com/VaryingWidthList+Icon"/>
    <dgm:cxn modelId="{48F8AEB9-CB0B-4495-B92F-E2B1C397C7AC}" type="presOf" srcId="{007118BA-3984-49FE-8D30-BFAC4886C2D5}" destId="{FBBD07A0-D616-47AF-8EA2-5EDBE9B59CF7}" srcOrd="0" destOrd="0" presId="urn:diagrams.loki3.com/VaryingWidthList+Icon"/>
    <dgm:cxn modelId="{0BC1F58A-8018-4E31-A514-6E5E2928B673}" srcId="{4D4CC2B0-8E2E-410E-BBEF-C9BCA81BFAE4}" destId="{69CCF84E-ED4F-464A-8699-B56C0224C7C1}" srcOrd="3" destOrd="0" parTransId="{7DA5167C-138A-489B-9B59-0E7854A04264}" sibTransId="{D2E4E5C5-3DE9-494A-8C74-A26F0F717C8D}"/>
    <dgm:cxn modelId="{A777D1F6-8DE8-4C0E-A7CD-E5A6B2200E1D}" srcId="{4D4CC2B0-8E2E-410E-BBEF-C9BCA81BFAE4}" destId="{DC779531-DBEA-42CF-B95C-077DA31BC553}" srcOrd="1" destOrd="0" parTransId="{DD6C729C-ECFB-4C26-8EC5-85E328D87011}" sibTransId="{340F17A3-FFC7-4841-8690-7E15DF3E43F7}"/>
    <dgm:cxn modelId="{647CDFB7-B495-44DA-AC79-5EB6805DC906}" type="presOf" srcId="{69CCF84E-ED4F-464A-8699-B56C0224C7C1}" destId="{62954DE8-9273-4DDE-8F83-2DD6A09D7344}" srcOrd="0" destOrd="0" presId="urn:diagrams.loki3.com/VaryingWidthList+Icon"/>
    <dgm:cxn modelId="{2DB4A601-6777-4274-85B4-F9EC0A249A99}" srcId="{4D4CC2B0-8E2E-410E-BBEF-C9BCA81BFAE4}" destId="{007118BA-3984-49FE-8D30-BFAC4886C2D5}" srcOrd="2" destOrd="0" parTransId="{791D69F8-FB30-44FB-9017-FEB2026D6B6B}" sibTransId="{DC20624D-D9BF-4D99-90A5-0FAEE9ED6B81}"/>
    <dgm:cxn modelId="{1ED774C3-1FD6-4BCA-AB9C-F5C9C06A44EB}" type="presParOf" srcId="{24EC7A28-DAD8-438B-9557-4698C39BE7DF}" destId="{948C5A70-B97C-4C24-8DB6-8E2D2C89BF0E}" srcOrd="0" destOrd="0" presId="urn:diagrams.loki3.com/VaryingWidthList+Icon"/>
    <dgm:cxn modelId="{5898AFED-9FB6-4610-AF37-7516D4E98523}" type="presParOf" srcId="{24EC7A28-DAD8-438B-9557-4698C39BE7DF}" destId="{FCB5A20A-300F-48FC-A098-97097573A559}" srcOrd="1" destOrd="0" presId="urn:diagrams.loki3.com/VaryingWidthList+Icon"/>
    <dgm:cxn modelId="{2EE3A6B0-63F7-470A-ABE6-74E8224BE066}" type="presParOf" srcId="{24EC7A28-DAD8-438B-9557-4698C39BE7DF}" destId="{1E373581-F874-4335-992B-18532E2F2AB8}" srcOrd="2" destOrd="0" presId="urn:diagrams.loki3.com/VaryingWidthList+Icon"/>
    <dgm:cxn modelId="{1156A77A-C12A-4D33-92CE-217510A5A8A4}" type="presParOf" srcId="{24EC7A28-DAD8-438B-9557-4698C39BE7DF}" destId="{CA2E69D4-28C6-44A5-8FF5-088DBE4ABDF6}" srcOrd="3" destOrd="0" presId="urn:diagrams.loki3.com/VaryingWidthList+Icon"/>
    <dgm:cxn modelId="{85236166-196C-4038-911E-3251BF72DF4D}" type="presParOf" srcId="{24EC7A28-DAD8-438B-9557-4698C39BE7DF}" destId="{FBBD07A0-D616-47AF-8EA2-5EDBE9B59CF7}" srcOrd="4" destOrd="0" presId="urn:diagrams.loki3.com/VaryingWidthList+Icon"/>
    <dgm:cxn modelId="{E7B6C9B1-BD0B-48EB-BC86-4929485AEC00}" type="presParOf" srcId="{24EC7A28-DAD8-438B-9557-4698C39BE7DF}" destId="{A229AAEF-93F0-42EF-8349-4C4920B529A7}" srcOrd="5" destOrd="0" presId="urn:diagrams.loki3.com/VaryingWidthList+Icon"/>
    <dgm:cxn modelId="{95D0AA50-3B73-4532-A0E5-E70A359FBF03}" type="presParOf" srcId="{24EC7A28-DAD8-438B-9557-4698C39BE7DF}" destId="{62954DE8-9273-4DDE-8F83-2DD6A09D7344}" srcOrd="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CEA38-3F7F-46B3-9F82-AF0350CDD848}">
      <dsp:nvSpPr>
        <dsp:cNvPr id="0" name=""/>
        <dsp:cNvSpPr/>
      </dsp:nvSpPr>
      <dsp:spPr>
        <a:xfrm>
          <a:off x="493" y="52214"/>
          <a:ext cx="1923429" cy="1154057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err="1" smtClean="0"/>
            <a:t>Відродження</a:t>
          </a:r>
          <a:r>
            <a:rPr lang="ru-RU" sz="1200" b="0" i="0" kern="1200" dirty="0" smtClean="0"/>
            <a:t> </a:t>
          </a:r>
          <a:r>
            <a:rPr lang="ru-RU" sz="1200" b="0" i="0" kern="1200" dirty="0" err="1" smtClean="0"/>
            <a:t>інтересу</a:t>
          </a:r>
          <a:r>
            <a:rPr lang="ru-RU" sz="1200" b="0" i="0" kern="1200" dirty="0" smtClean="0"/>
            <a:t> до </a:t>
          </a:r>
          <a:r>
            <a:rPr lang="ru-RU" sz="1200" b="0" i="0" kern="1200" dirty="0" err="1" smtClean="0"/>
            <a:t>Античності</a:t>
          </a:r>
          <a:endParaRPr lang="uk-UA" sz="1200" kern="1200" dirty="0"/>
        </a:p>
      </dsp:txBody>
      <dsp:txXfrm>
        <a:off x="493" y="52214"/>
        <a:ext cx="1923429" cy="1154057"/>
      </dsp:txXfrm>
    </dsp:sp>
    <dsp:sp modelId="{1550B0E6-839E-427D-BA6B-D03367FB3A11}">
      <dsp:nvSpPr>
        <dsp:cNvPr id="0" name=""/>
        <dsp:cNvSpPr/>
      </dsp:nvSpPr>
      <dsp:spPr>
        <a:xfrm>
          <a:off x="2116265" y="52214"/>
          <a:ext cx="1923429" cy="1154057"/>
        </a:xfrm>
        <a:prstGeom prst="rect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err="1" smtClean="0"/>
            <a:t>Обґрунтування</a:t>
          </a:r>
          <a:r>
            <a:rPr lang="ru-RU" sz="1200" b="0" i="0" kern="1200" dirty="0" smtClean="0"/>
            <a:t> права науки і </a:t>
          </a:r>
          <a:r>
            <a:rPr lang="ru-RU" sz="1200" b="0" i="0" kern="1200" dirty="0" err="1" smtClean="0"/>
            <a:t>розуму</a:t>
          </a:r>
          <a:r>
            <a:rPr lang="ru-RU" sz="1200" b="0" i="0" kern="1200" dirty="0" smtClean="0"/>
            <a:t> на </a:t>
          </a:r>
          <a:r>
            <a:rPr lang="ru-RU" sz="1200" b="0" i="0" kern="1200" dirty="0" err="1" smtClean="0"/>
            <a:t>незалежність</a:t>
          </a:r>
          <a:r>
            <a:rPr lang="ru-RU" sz="1200" b="0" i="0" kern="1200" dirty="0" smtClean="0"/>
            <a:t> </a:t>
          </a:r>
          <a:r>
            <a:rPr lang="ru-RU" sz="1200" b="0" i="0" kern="1200" dirty="0" err="1" smtClean="0"/>
            <a:t>від</a:t>
          </a:r>
          <a:r>
            <a:rPr lang="ru-RU" sz="1200" b="0" i="0" kern="1200" dirty="0" smtClean="0"/>
            <a:t> церкви</a:t>
          </a:r>
          <a:endParaRPr lang="uk-UA" sz="1200" kern="1200" dirty="0"/>
        </a:p>
      </dsp:txBody>
      <dsp:txXfrm>
        <a:off x="2116265" y="52214"/>
        <a:ext cx="1923429" cy="1154057"/>
      </dsp:txXfrm>
    </dsp:sp>
    <dsp:sp modelId="{4FB642FC-3992-4EB9-A79E-99B34FA33E56}">
      <dsp:nvSpPr>
        <dsp:cNvPr id="0" name=""/>
        <dsp:cNvSpPr/>
      </dsp:nvSpPr>
      <dsp:spPr>
        <a:xfrm>
          <a:off x="493" y="1398615"/>
          <a:ext cx="1923429" cy="1154057"/>
        </a:xfrm>
        <a:prstGeom prst="rect">
          <a:avLst/>
        </a:prstGeom>
        <a:solidFill>
          <a:schemeClr val="accent1">
            <a:shade val="50000"/>
            <a:hueOff val="289150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Антропоцентризм замість </a:t>
          </a:r>
          <a:r>
            <a:rPr lang="uk-UA" sz="1200" kern="1200" dirty="0" err="1" smtClean="0"/>
            <a:t>теоцентризму</a:t>
          </a:r>
          <a:endParaRPr lang="uk-UA" sz="1200" kern="1200" dirty="0"/>
        </a:p>
      </dsp:txBody>
      <dsp:txXfrm>
        <a:off x="493" y="1398615"/>
        <a:ext cx="1923429" cy="1154057"/>
      </dsp:txXfrm>
    </dsp:sp>
    <dsp:sp modelId="{2B31D08F-860A-4D31-9304-F80676759591}">
      <dsp:nvSpPr>
        <dsp:cNvPr id="0" name=""/>
        <dsp:cNvSpPr/>
      </dsp:nvSpPr>
      <dsp:spPr>
        <a:xfrm>
          <a:off x="2116265" y="1398615"/>
          <a:ext cx="1923429" cy="1154057"/>
        </a:xfrm>
        <a:prstGeom prst="rect">
          <a:avLst/>
        </a:prstGeom>
        <a:solidFill>
          <a:schemeClr val="accent1">
            <a:shade val="50000"/>
            <a:hueOff val="289150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err="1" smtClean="0"/>
            <a:t>Світський</a:t>
          </a:r>
          <a:r>
            <a:rPr lang="ru-RU" sz="1200" b="0" i="0" kern="1200" dirty="0" smtClean="0"/>
            <a:t> характер </a:t>
          </a:r>
          <a:r>
            <a:rPr lang="ru-RU" sz="1200" b="0" i="0" kern="1200" dirty="0" err="1" smtClean="0"/>
            <a:t>культури</a:t>
          </a:r>
          <a:r>
            <a:rPr lang="ru-RU" sz="1200" b="0" i="0" kern="1200" dirty="0" smtClean="0"/>
            <a:t> та </a:t>
          </a:r>
          <a:r>
            <a:rPr lang="ru-RU" sz="1200" b="0" i="0" kern="1200" dirty="0" err="1" smtClean="0"/>
            <a:t>літератури</a:t>
          </a:r>
          <a:endParaRPr lang="uk-UA" sz="1200" kern="1200" dirty="0"/>
        </a:p>
      </dsp:txBody>
      <dsp:txXfrm>
        <a:off x="2116265" y="1398615"/>
        <a:ext cx="1923429" cy="1154057"/>
      </dsp:txXfrm>
    </dsp:sp>
    <dsp:sp modelId="{A171968E-36B3-49CF-A089-8D6296ED84AF}">
      <dsp:nvSpPr>
        <dsp:cNvPr id="0" name=""/>
        <dsp:cNvSpPr/>
      </dsp:nvSpPr>
      <dsp:spPr>
        <a:xfrm>
          <a:off x="1058379" y="2745015"/>
          <a:ext cx="1923429" cy="1154057"/>
        </a:xfrm>
        <a:prstGeom prst="rect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Спроби компромісного поєднання надбання античності давньоримського варіанта з християнською ідеологією католицизму</a:t>
          </a:r>
          <a:endParaRPr lang="uk-UA" sz="1200" kern="1200" dirty="0"/>
        </a:p>
      </dsp:txBody>
      <dsp:txXfrm>
        <a:off x="1058379" y="2745015"/>
        <a:ext cx="1923429" cy="1154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C5A70-B97C-4C24-8DB6-8E2D2C89BF0E}">
      <dsp:nvSpPr>
        <dsp:cNvPr id="0" name=""/>
        <dsp:cNvSpPr/>
      </dsp:nvSpPr>
      <dsp:spPr>
        <a:xfrm>
          <a:off x="0" y="0"/>
          <a:ext cx="4041775" cy="9502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dirty="0" err="1" smtClean="0"/>
            <a:t>Передвідродження</a:t>
          </a:r>
          <a:r>
            <a:rPr lang="ru-RU" sz="2200" b="1" i="0" kern="1200" dirty="0" smtClean="0"/>
            <a:t> </a:t>
          </a:r>
          <a:r>
            <a:rPr lang="ru-RU" sz="2000" b="0" i="0" kern="1200" dirty="0" smtClean="0"/>
            <a:t>(2-а половина XIII </a:t>
          </a:r>
          <a:r>
            <a:rPr lang="ru-RU" sz="2000" b="0" i="0" kern="1200" dirty="0" err="1" smtClean="0"/>
            <a:t>століття</a:t>
          </a:r>
          <a:r>
            <a:rPr lang="ru-RU" sz="2000" b="0" i="0" kern="1200" dirty="0" smtClean="0"/>
            <a:t> — XIV </a:t>
          </a:r>
          <a:r>
            <a:rPr lang="ru-RU" sz="2000" b="0" i="0" kern="1200" dirty="0" err="1" smtClean="0"/>
            <a:t>століття</a:t>
          </a:r>
          <a:r>
            <a:rPr lang="ru-RU" sz="2000" b="0" i="0" kern="1200" dirty="0" smtClean="0"/>
            <a:t>)</a:t>
          </a:r>
          <a:endParaRPr lang="uk-UA" sz="2000" kern="1200" dirty="0"/>
        </a:p>
      </dsp:txBody>
      <dsp:txXfrm>
        <a:off x="0" y="0"/>
        <a:ext cx="4041775" cy="950235"/>
      </dsp:txXfrm>
    </dsp:sp>
    <dsp:sp modelId="{1E373581-F874-4335-992B-18532E2F2AB8}">
      <dsp:nvSpPr>
        <dsp:cNvPr id="0" name=""/>
        <dsp:cNvSpPr/>
      </dsp:nvSpPr>
      <dsp:spPr>
        <a:xfrm>
          <a:off x="0" y="1001652"/>
          <a:ext cx="4041775" cy="9502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smtClean="0"/>
            <a:t>Раннє Відродження </a:t>
          </a:r>
          <a:r>
            <a:rPr lang="ru-RU" sz="2000" b="0" i="0" kern="1200" smtClean="0"/>
            <a:t>(</a:t>
          </a:r>
          <a:r>
            <a:rPr lang="en-US" sz="2000" b="0" i="0" kern="1200" smtClean="0"/>
            <a:t>XV </a:t>
          </a:r>
          <a:r>
            <a:rPr lang="ru-RU" sz="2000" b="0" i="0" kern="1200" smtClean="0"/>
            <a:t>ст. — кінець </a:t>
          </a:r>
          <a:r>
            <a:rPr lang="en-US" sz="2000" b="0" i="0" kern="1200" smtClean="0"/>
            <a:t>XV </a:t>
          </a:r>
          <a:r>
            <a:rPr lang="ru-RU" sz="2000" b="0" i="0" kern="1200" smtClean="0"/>
            <a:t>століття)</a:t>
          </a:r>
          <a:endParaRPr lang="ru-RU" sz="2000" b="0" i="0" kern="1200" dirty="0" smtClean="0"/>
        </a:p>
      </dsp:txBody>
      <dsp:txXfrm>
        <a:off x="0" y="1001652"/>
        <a:ext cx="4041775" cy="950235"/>
      </dsp:txXfrm>
    </dsp:sp>
    <dsp:sp modelId="{FBBD07A0-D616-47AF-8EA2-5EDBE9B59CF7}">
      <dsp:nvSpPr>
        <dsp:cNvPr id="0" name=""/>
        <dsp:cNvSpPr/>
      </dsp:nvSpPr>
      <dsp:spPr>
        <a:xfrm>
          <a:off x="0" y="1999399"/>
          <a:ext cx="4041775" cy="9502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smtClean="0"/>
            <a:t>Високе Відродження </a:t>
          </a:r>
          <a:r>
            <a:rPr lang="ru-RU" sz="2000" b="0" i="0" kern="1200" smtClean="0"/>
            <a:t>(кінець </a:t>
          </a:r>
          <a:r>
            <a:rPr lang="en-US" sz="2000" b="0" i="0" kern="1200" smtClean="0"/>
            <a:t>XV — </a:t>
          </a:r>
          <a:r>
            <a:rPr lang="ru-RU" sz="2000" b="0" i="0" kern="1200" smtClean="0"/>
            <a:t>перші 20 років </a:t>
          </a:r>
          <a:r>
            <a:rPr lang="en-US" sz="2000" b="0" i="0" kern="1200" smtClean="0"/>
            <a:t>XVI </a:t>
          </a:r>
          <a:r>
            <a:rPr lang="ru-RU" sz="2000" b="0" i="0" kern="1200" smtClean="0"/>
            <a:t>століття)</a:t>
          </a:r>
          <a:endParaRPr lang="uk-UA" sz="2000" kern="1200" dirty="0"/>
        </a:p>
      </dsp:txBody>
      <dsp:txXfrm>
        <a:off x="0" y="1999399"/>
        <a:ext cx="4041775" cy="950235"/>
      </dsp:txXfrm>
    </dsp:sp>
    <dsp:sp modelId="{62954DE8-9273-4DDE-8F83-2DD6A09D7344}">
      <dsp:nvSpPr>
        <dsp:cNvPr id="0" name=""/>
        <dsp:cNvSpPr/>
      </dsp:nvSpPr>
      <dsp:spPr>
        <a:xfrm>
          <a:off x="0" y="2997147"/>
          <a:ext cx="4041775" cy="9502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dirty="0" err="1" smtClean="0"/>
            <a:t>Пізнє</a:t>
          </a:r>
          <a:r>
            <a:rPr lang="ru-RU" sz="2200" b="1" i="0" kern="1200" dirty="0" smtClean="0"/>
            <a:t> </a:t>
          </a:r>
          <a:r>
            <a:rPr lang="ru-RU" sz="2200" b="1" i="0" kern="1200" dirty="0" err="1" smtClean="0"/>
            <a:t>Відродження</a:t>
          </a:r>
          <a:r>
            <a:rPr lang="ru-RU" sz="2200" b="1" i="0" kern="1200" dirty="0" smtClean="0"/>
            <a:t> </a:t>
          </a:r>
          <a:r>
            <a:rPr lang="ru-RU" sz="2000" b="0" i="0" kern="1200" dirty="0" smtClean="0"/>
            <a:t>(середина XVI — 90-і роки XVI </a:t>
          </a:r>
          <a:r>
            <a:rPr lang="ru-RU" sz="2000" b="0" i="0" kern="1200" dirty="0" err="1" smtClean="0"/>
            <a:t>століття</a:t>
          </a:r>
          <a:r>
            <a:rPr lang="ru-RU" sz="2000" b="0" i="0" kern="1200" dirty="0" smtClean="0"/>
            <a:t>)</a:t>
          </a:r>
          <a:endParaRPr lang="ru-RU" sz="2000" kern="1200" dirty="0"/>
        </a:p>
      </dsp:txBody>
      <dsp:txXfrm>
        <a:off x="0" y="2997147"/>
        <a:ext cx="4041775" cy="950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+Icon">
  <dgm:title val="Список переменной ширины"/>
  <dgm:desc val="Служит для акцентирования внимания на элементах различной ширины. Хорошо подходит для размещения большого количества текста уровня 1. Ширина каждой фигуры определяется независимо с учетом количества текста в ней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295-DF7E-4BDB-AFB9-BD591EBC3094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EE80-050B-45B3-9B45-97DC5AA876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94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295-DF7E-4BDB-AFB9-BD591EBC3094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EE80-050B-45B3-9B45-97DC5AA876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449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295-DF7E-4BDB-AFB9-BD591EBC3094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EE80-050B-45B3-9B45-97DC5AA876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61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295-DF7E-4BDB-AFB9-BD591EBC3094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EE80-050B-45B3-9B45-97DC5AA876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986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295-DF7E-4BDB-AFB9-BD591EBC3094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EE80-050B-45B3-9B45-97DC5AA876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374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295-DF7E-4BDB-AFB9-BD591EBC3094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EE80-050B-45B3-9B45-97DC5AA876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172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295-DF7E-4BDB-AFB9-BD591EBC3094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EE80-050B-45B3-9B45-97DC5AA876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43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295-DF7E-4BDB-AFB9-BD591EBC3094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EE80-050B-45B3-9B45-97DC5AA876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636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295-DF7E-4BDB-AFB9-BD591EBC3094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EE80-050B-45B3-9B45-97DC5AA876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2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295-DF7E-4BDB-AFB9-BD591EBC3094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EE80-050B-45B3-9B45-97DC5AA876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422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295-DF7E-4BDB-AFB9-BD591EBC3094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EE80-050B-45B3-9B45-97DC5AA876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233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9295-DF7E-4BDB-AFB9-BD591EBC3094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0EE80-050B-45B3-9B45-97DC5AA876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60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4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intensity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8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latin typeface="Forum" panose="02000000000000000000" pitchFamily="2" charset="0"/>
              </a:rPr>
              <a:t>Леонардо </a:t>
            </a:r>
            <a:r>
              <a:rPr lang="uk-UA" sz="4800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latin typeface="Forum" panose="02000000000000000000" pitchFamily="2" charset="0"/>
              </a:rPr>
              <a:t>да</a:t>
            </a:r>
            <a:r>
              <a:rPr lang="uk-UA" sz="48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latin typeface="Forum" panose="02000000000000000000" pitchFamily="2" charset="0"/>
              </a:rPr>
              <a:t> Вінчі</a:t>
            </a:r>
            <a:endParaRPr lang="uk-UA" sz="480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latin typeface="Forum" panose="02000000000000000000" pitchFamily="2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62" y="273050"/>
            <a:ext cx="4609326" cy="58531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prstGeom prst="snip2Diag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/>
              <a:t>Незвично</a:t>
            </a:r>
            <a:r>
              <a:rPr lang="ru-RU" dirty="0"/>
              <a:t> </a:t>
            </a:r>
            <a:r>
              <a:rPr lang="ru-RU" dirty="0" err="1"/>
              <a:t>гарна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атлетичного</a:t>
            </a:r>
            <a:r>
              <a:rPr lang="ru-RU" dirty="0"/>
              <a:t> складу, </a:t>
            </a:r>
            <a:r>
              <a:rPr lang="ru-RU" dirty="0" err="1"/>
              <a:t>учасник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змагань</a:t>
            </a:r>
            <a:r>
              <a:rPr lang="ru-RU" dirty="0"/>
              <a:t> і </a:t>
            </a:r>
            <a:r>
              <a:rPr lang="ru-RU" dirty="0" err="1"/>
              <a:t>турнірів</a:t>
            </a:r>
            <a:r>
              <a:rPr lang="ru-RU" dirty="0"/>
              <a:t>, </a:t>
            </a:r>
            <a:r>
              <a:rPr lang="ru-RU" dirty="0" err="1"/>
              <a:t>прекрасний</a:t>
            </a:r>
            <a:r>
              <a:rPr lang="ru-RU" dirty="0"/>
              <a:t> </a:t>
            </a:r>
            <a:r>
              <a:rPr lang="ru-RU" dirty="0" err="1"/>
              <a:t>плавець</a:t>
            </a:r>
            <a:r>
              <a:rPr lang="ru-RU" dirty="0"/>
              <a:t>, </a:t>
            </a:r>
            <a:r>
              <a:rPr lang="ru-RU" dirty="0" err="1"/>
              <a:t>фехтувальник</a:t>
            </a:r>
            <a:r>
              <a:rPr lang="ru-RU" dirty="0"/>
              <a:t>, вершник, </a:t>
            </a:r>
            <a:r>
              <a:rPr lang="ru-RU" dirty="0" err="1"/>
              <a:t>чудовий</a:t>
            </a:r>
            <a:r>
              <a:rPr lang="ru-RU" dirty="0"/>
              <a:t> </a:t>
            </a:r>
            <a:r>
              <a:rPr lang="ru-RU" dirty="0" err="1"/>
              <a:t>розповідач</a:t>
            </a:r>
            <a:r>
              <a:rPr lang="ru-RU" dirty="0"/>
              <a:t>, </a:t>
            </a:r>
            <a:r>
              <a:rPr lang="ru-RU" dirty="0" err="1"/>
              <a:t>ерудит</a:t>
            </a:r>
            <a:r>
              <a:rPr lang="ru-RU" dirty="0"/>
              <a:t>-оратор, кавалер і </a:t>
            </a:r>
            <a:r>
              <a:rPr lang="ru-RU" dirty="0" err="1"/>
              <a:t>танцюрист</a:t>
            </a:r>
            <a:r>
              <a:rPr lang="ru-RU" dirty="0"/>
              <a:t>, </a:t>
            </a:r>
            <a:r>
              <a:rPr lang="ru-RU" dirty="0" err="1"/>
              <a:t>співак</a:t>
            </a:r>
            <a:r>
              <a:rPr lang="ru-RU" dirty="0"/>
              <a:t>, поет, </a:t>
            </a:r>
            <a:r>
              <a:rPr lang="ru-RU" dirty="0" err="1"/>
              <a:t>музикант</a:t>
            </a:r>
            <a:r>
              <a:rPr lang="ru-RU" dirty="0"/>
              <a:t> і конструктор, </a:t>
            </a:r>
            <a:r>
              <a:rPr lang="ru-RU" dirty="0" err="1"/>
              <a:t>геніальний</a:t>
            </a:r>
            <a:r>
              <a:rPr lang="ru-RU" dirty="0"/>
              <a:t> художник, математик, </a:t>
            </a:r>
            <a:r>
              <a:rPr lang="ru-RU" dirty="0" err="1"/>
              <a:t>механік</a:t>
            </a:r>
            <a:r>
              <a:rPr lang="ru-RU" dirty="0"/>
              <a:t>, астроном, геолог, </a:t>
            </a:r>
            <a:r>
              <a:rPr lang="ru-RU" dirty="0" err="1"/>
              <a:t>ботанік</a:t>
            </a:r>
            <a:r>
              <a:rPr lang="ru-RU" dirty="0"/>
              <a:t>, анатом-</a:t>
            </a:r>
            <a:r>
              <a:rPr lang="ru-RU" dirty="0" err="1"/>
              <a:t>фізіолог</a:t>
            </a:r>
            <a:r>
              <a:rPr lang="ru-RU" dirty="0"/>
              <a:t>, </a:t>
            </a:r>
            <a:r>
              <a:rPr lang="ru-RU" dirty="0" err="1"/>
              <a:t>військовий</a:t>
            </a:r>
            <a:r>
              <a:rPr lang="ru-RU" dirty="0"/>
              <a:t> </a:t>
            </a:r>
            <a:r>
              <a:rPr lang="ru-RU" dirty="0" err="1"/>
              <a:t>інженер</a:t>
            </a:r>
            <a:r>
              <a:rPr lang="ru-RU" dirty="0"/>
              <a:t>, </a:t>
            </a:r>
            <a:r>
              <a:rPr lang="ru-RU" dirty="0" err="1"/>
              <a:t>мислитель-матеріаліст</a:t>
            </a:r>
            <a:r>
              <a:rPr lang="ru-RU" dirty="0"/>
              <a:t> </a:t>
            </a:r>
            <a:r>
              <a:rPr lang="ru-RU" dirty="0" smtClean="0"/>
              <a:t> – </a:t>
            </a:r>
            <a:r>
              <a:rPr lang="ru-RU" b="1" dirty="0"/>
              <a:t>увесь </a:t>
            </a:r>
            <a:r>
              <a:rPr lang="ru-RU" b="1" dirty="0" err="1"/>
              <a:t>цей</a:t>
            </a:r>
            <a:r>
              <a:rPr lang="ru-RU" b="1" dirty="0"/>
              <a:t> спектр </a:t>
            </a:r>
            <a:r>
              <a:rPr lang="ru-RU" b="1" dirty="0" err="1"/>
              <a:t>сконцентрувався</a:t>
            </a:r>
            <a:r>
              <a:rPr lang="ru-RU" b="1" dirty="0"/>
              <a:t> </a:t>
            </a:r>
            <a:r>
              <a:rPr lang="ru-RU" b="1" dirty="0" err="1"/>
              <a:t>лінзою</a:t>
            </a:r>
            <a:r>
              <a:rPr lang="ru-RU" b="1" dirty="0"/>
              <a:t> </a:t>
            </a:r>
            <a:r>
              <a:rPr lang="ru-RU" b="1" dirty="0" err="1"/>
              <a:t>епохи</a:t>
            </a:r>
            <a:r>
              <a:rPr lang="ru-RU" b="1" dirty="0"/>
              <a:t> </a:t>
            </a:r>
            <a:r>
              <a:rPr lang="ru-RU" b="1" dirty="0" err="1"/>
              <a:t>Відродження</a:t>
            </a:r>
            <a:r>
              <a:rPr lang="ru-RU" b="1" dirty="0"/>
              <a:t> в Леонардо да </a:t>
            </a:r>
            <a:r>
              <a:rPr lang="ru-RU" b="1" dirty="0" err="1" smtClean="0"/>
              <a:t>Вінчі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465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latin typeface="Forum" panose="02000000000000000000" pitchFamily="2" charset="0"/>
              </a:rPr>
              <a:t>Леонардо </a:t>
            </a:r>
            <a:r>
              <a:rPr lang="uk-UA" sz="4800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latin typeface="Forum" panose="02000000000000000000" pitchFamily="2" charset="0"/>
              </a:rPr>
              <a:t>да</a:t>
            </a:r>
            <a:r>
              <a:rPr lang="uk-UA" sz="48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latin typeface="Forum" panose="02000000000000000000" pitchFamily="2" charset="0"/>
              </a:rPr>
              <a:t> Вінчі</a:t>
            </a:r>
            <a:endParaRPr lang="uk-UA" sz="480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latin typeface="Forum" panose="02000000000000000000" pitchFamily="2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040560"/>
          </a:xfrm>
          <a:prstGeom prst="snip2Diag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700" dirty="0"/>
              <a:t>Леонардо да </a:t>
            </a:r>
            <a:r>
              <a:rPr lang="ru-RU" sz="1700" dirty="0" err="1"/>
              <a:t>Вінчі</a:t>
            </a:r>
            <a:r>
              <a:rPr lang="ru-RU" sz="1700" dirty="0"/>
              <a:t> </a:t>
            </a:r>
            <a:r>
              <a:rPr lang="ru-RU" sz="1700" dirty="0" err="1"/>
              <a:t>народився</a:t>
            </a:r>
            <a:r>
              <a:rPr lang="ru-RU" sz="1700" dirty="0"/>
              <a:t> 14.04. 1452 року в невеликому </a:t>
            </a:r>
            <a:r>
              <a:rPr lang="ru-RU" sz="1700" dirty="0" err="1"/>
              <a:t>місті</a:t>
            </a:r>
            <a:r>
              <a:rPr lang="ru-RU" sz="1700" dirty="0"/>
              <a:t> </a:t>
            </a:r>
            <a:r>
              <a:rPr lang="ru-RU" sz="1700" dirty="0" err="1"/>
              <a:t>Вінчі</a:t>
            </a:r>
            <a:r>
              <a:rPr lang="ru-RU" sz="1700" dirty="0"/>
              <a:t>, недалеко </a:t>
            </a:r>
            <a:r>
              <a:rPr lang="ru-RU" sz="1700" dirty="0" err="1"/>
              <a:t>від</a:t>
            </a:r>
            <a:r>
              <a:rPr lang="ru-RU" sz="1700" dirty="0"/>
              <a:t> </a:t>
            </a:r>
            <a:r>
              <a:rPr lang="ru-RU" sz="1700" dirty="0" err="1"/>
              <a:t>Флоренції</a:t>
            </a:r>
            <a:r>
              <a:rPr lang="ru-RU" sz="1700" dirty="0"/>
              <a:t>. Дома, </a:t>
            </a:r>
            <a:r>
              <a:rPr lang="ru-RU" sz="1700" dirty="0" err="1"/>
              <a:t>крім</a:t>
            </a:r>
            <a:r>
              <a:rPr lang="ru-RU" sz="1700" dirty="0"/>
              <a:t> </a:t>
            </a:r>
            <a:r>
              <a:rPr lang="ru-RU" sz="1700" dirty="0" err="1"/>
              <a:t>читання</a:t>
            </a:r>
            <a:r>
              <a:rPr lang="ru-RU" sz="1700" dirty="0"/>
              <a:t>, письма і арифметики </a:t>
            </a:r>
            <a:r>
              <a:rPr lang="ru-RU" sz="1700" dirty="0" err="1"/>
              <a:t>його</a:t>
            </a:r>
            <a:r>
              <a:rPr lang="ru-RU" sz="1700" dirty="0"/>
              <a:t> </a:t>
            </a:r>
            <a:r>
              <a:rPr lang="ru-RU" sz="1700" dirty="0" err="1"/>
              <a:t>навчили</a:t>
            </a:r>
            <a:r>
              <a:rPr lang="ru-RU" sz="1700" dirty="0"/>
              <a:t> </a:t>
            </a:r>
            <a:r>
              <a:rPr lang="ru-RU" sz="1700" dirty="0" err="1"/>
              <a:t>елементарної</a:t>
            </a:r>
            <a:r>
              <a:rPr lang="ru-RU" sz="1700" dirty="0"/>
              <a:t> </a:t>
            </a:r>
            <a:r>
              <a:rPr lang="ru-RU" sz="1700" dirty="0" err="1"/>
              <a:t>латині</a:t>
            </a:r>
            <a:r>
              <a:rPr lang="ru-RU" sz="1700" dirty="0"/>
              <a:t>, </a:t>
            </a:r>
            <a:r>
              <a:rPr lang="ru-RU" sz="1700" dirty="0" err="1"/>
              <a:t>музики</a:t>
            </a:r>
            <a:r>
              <a:rPr lang="ru-RU" sz="1700" dirty="0"/>
              <a:t> і </a:t>
            </a:r>
            <a:r>
              <a:rPr lang="ru-RU" sz="1700" dirty="0" err="1"/>
              <a:t>співу</a:t>
            </a:r>
            <a:r>
              <a:rPr lang="ru-RU" sz="1700" dirty="0"/>
              <a:t>.</a:t>
            </a:r>
          </a:p>
          <a:p>
            <a:r>
              <a:rPr lang="ru-RU" sz="1700" dirty="0" err="1"/>
              <a:t>Помітивши</a:t>
            </a:r>
            <a:r>
              <a:rPr lang="ru-RU" sz="1700" dirty="0"/>
              <a:t> </a:t>
            </a:r>
            <a:r>
              <a:rPr lang="ru-RU" sz="1700" dirty="0" err="1"/>
              <a:t>захоплення</a:t>
            </a:r>
            <a:r>
              <a:rPr lang="ru-RU" sz="1700" dirty="0"/>
              <a:t> </a:t>
            </a:r>
            <a:r>
              <a:rPr lang="ru-RU" sz="1700" dirty="0" err="1"/>
              <a:t>сина</a:t>
            </a:r>
            <a:r>
              <a:rPr lang="ru-RU" sz="1700" dirty="0"/>
              <a:t> </a:t>
            </a:r>
            <a:r>
              <a:rPr lang="ru-RU" sz="1700" dirty="0" err="1"/>
              <a:t>малюванням</a:t>
            </a:r>
            <a:r>
              <a:rPr lang="ru-RU" sz="1700" dirty="0"/>
              <a:t> і </a:t>
            </a:r>
            <a:r>
              <a:rPr lang="ru-RU" sz="1700" dirty="0" err="1"/>
              <a:t>ліпкою</a:t>
            </a:r>
            <a:r>
              <a:rPr lang="ru-RU" sz="1700" dirty="0"/>
              <a:t>, </a:t>
            </a:r>
            <a:r>
              <a:rPr lang="ru-RU" sz="1700" dirty="0" err="1"/>
              <a:t>батько</a:t>
            </a:r>
            <a:r>
              <a:rPr lang="ru-RU" sz="1700" dirty="0"/>
              <a:t> Леонардо-</a:t>
            </a:r>
            <a:r>
              <a:rPr lang="ru-RU" sz="1700" dirty="0" err="1"/>
              <a:t>П’єро</a:t>
            </a:r>
            <a:r>
              <a:rPr lang="ru-RU" sz="1700" dirty="0"/>
              <a:t> да </a:t>
            </a:r>
            <a:r>
              <a:rPr lang="ru-RU" sz="1700" dirty="0" err="1"/>
              <a:t>Вінчі</a:t>
            </a:r>
            <a:r>
              <a:rPr lang="ru-RU" sz="1700" dirty="0"/>
              <a:t> </a:t>
            </a:r>
            <a:r>
              <a:rPr lang="ru-RU" sz="1700" dirty="0" err="1"/>
              <a:t>віддає</a:t>
            </a:r>
            <a:r>
              <a:rPr lang="ru-RU" sz="1700" dirty="0"/>
              <a:t> </a:t>
            </a:r>
            <a:r>
              <a:rPr lang="ru-RU" sz="1700" dirty="0" err="1"/>
              <a:t>сина</a:t>
            </a:r>
            <a:r>
              <a:rPr lang="ru-RU" sz="1700" dirty="0"/>
              <a:t> на </a:t>
            </a:r>
            <a:r>
              <a:rPr lang="ru-RU" sz="1700" dirty="0" err="1"/>
              <a:t>навчання</a:t>
            </a:r>
            <a:r>
              <a:rPr lang="ru-RU" sz="1700" dirty="0"/>
              <a:t> до знаменитого скульптора і </a:t>
            </a:r>
            <a:r>
              <a:rPr lang="ru-RU" sz="1700" dirty="0" err="1"/>
              <a:t>живописця</a:t>
            </a:r>
            <a:r>
              <a:rPr lang="ru-RU" sz="1700" dirty="0"/>
              <a:t> </a:t>
            </a:r>
            <a:r>
              <a:rPr lang="ru-RU" sz="1700" dirty="0" err="1"/>
              <a:t>Андреа</a:t>
            </a:r>
            <a:r>
              <a:rPr lang="ru-RU" sz="1700" dirty="0"/>
              <a:t> </a:t>
            </a:r>
            <a:r>
              <a:rPr lang="ru-RU" sz="1700" dirty="0" err="1"/>
              <a:t>Верокіо</a:t>
            </a:r>
            <a:r>
              <a:rPr lang="ru-RU" sz="1700" dirty="0"/>
              <a:t>. </a:t>
            </a:r>
            <a:r>
              <a:rPr lang="ru-RU" sz="1700" dirty="0" err="1"/>
              <a:t>Майстерня</a:t>
            </a:r>
            <a:r>
              <a:rPr lang="ru-RU" sz="1700" dirty="0"/>
              <a:t> </a:t>
            </a:r>
            <a:r>
              <a:rPr lang="ru-RU" sz="1700" dirty="0" err="1"/>
              <a:t>Верокіо</a:t>
            </a:r>
            <a:r>
              <a:rPr lang="ru-RU" sz="1700" dirty="0"/>
              <a:t>, де Леонардо </a:t>
            </a:r>
            <a:r>
              <a:rPr lang="ru-RU" sz="1700" dirty="0" err="1"/>
              <a:t>створився</a:t>
            </a:r>
            <a:r>
              <a:rPr lang="ru-RU" sz="1700" dirty="0"/>
              <a:t>, як художник і в </a:t>
            </a:r>
            <a:r>
              <a:rPr lang="ru-RU" sz="1700" dirty="0" err="1"/>
              <a:t>значній</a:t>
            </a:r>
            <a:r>
              <a:rPr lang="ru-RU" sz="1700" dirty="0"/>
              <a:t> </a:t>
            </a:r>
            <a:r>
              <a:rPr lang="ru-RU" sz="1700" dirty="0" err="1"/>
              <a:t>мірі</a:t>
            </a:r>
            <a:r>
              <a:rPr lang="ru-RU" sz="1700" dirty="0"/>
              <a:t> як учений, </a:t>
            </a:r>
            <a:r>
              <a:rPr lang="ru-RU" sz="1700" dirty="0" err="1"/>
              <a:t>була</a:t>
            </a:r>
            <a:r>
              <a:rPr lang="ru-RU" sz="1700" dirty="0"/>
              <a:t> в 70-х роках 15ст. </a:t>
            </a:r>
            <a:r>
              <a:rPr lang="ru-RU" sz="1700" dirty="0" err="1"/>
              <a:t>головним</a:t>
            </a:r>
            <a:r>
              <a:rPr lang="ru-RU" sz="1700" dirty="0"/>
              <a:t> </a:t>
            </a:r>
            <a:r>
              <a:rPr lang="ru-RU" sz="1700" dirty="0" err="1"/>
              <a:t>художнім</a:t>
            </a:r>
            <a:r>
              <a:rPr lang="ru-RU" sz="1700" dirty="0"/>
              <a:t> центром </a:t>
            </a:r>
            <a:r>
              <a:rPr lang="ru-RU" sz="1700" dirty="0" err="1"/>
              <a:t>Флоренції</a:t>
            </a:r>
            <a:r>
              <a:rPr lang="ru-RU" sz="1700" dirty="0"/>
              <a:t>. Тут </a:t>
            </a:r>
            <a:r>
              <a:rPr lang="ru-RU" sz="1700" dirty="0" err="1"/>
              <a:t>виховували</a:t>
            </a:r>
            <a:r>
              <a:rPr lang="ru-RU" sz="1700" dirty="0"/>
              <a:t> </a:t>
            </a:r>
            <a:r>
              <a:rPr lang="ru-RU" sz="1700" dirty="0" err="1"/>
              <a:t>любов</a:t>
            </a:r>
            <a:r>
              <a:rPr lang="ru-RU" sz="1700" dirty="0"/>
              <a:t> до </a:t>
            </a:r>
            <a:r>
              <a:rPr lang="ru-RU" sz="1700" dirty="0" err="1"/>
              <a:t>природи</a:t>
            </a:r>
            <a:r>
              <a:rPr lang="ru-RU" sz="1700" dirty="0"/>
              <a:t>, точного </a:t>
            </a:r>
            <a:r>
              <a:rPr lang="ru-RU" sz="1700" dirty="0" err="1"/>
              <a:t>малюнку</a:t>
            </a:r>
            <a:r>
              <a:rPr lang="ru-RU" sz="1700" dirty="0"/>
              <a:t> і точного </a:t>
            </a:r>
            <a:r>
              <a:rPr lang="ru-RU" sz="1700" dirty="0" err="1"/>
              <a:t>моделювання</a:t>
            </a:r>
            <a:r>
              <a:rPr lang="ru-RU" sz="1700" dirty="0"/>
              <a:t>.</a:t>
            </a:r>
          </a:p>
          <a:p>
            <a:r>
              <a:rPr lang="ru-RU" sz="1700" dirty="0"/>
              <a:t>У 20 </a:t>
            </a:r>
            <a:r>
              <a:rPr lang="ru-RU" sz="1700" dirty="0" err="1"/>
              <a:t>років</a:t>
            </a:r>
            <a:r>
              <a:rPr lang="ru-RU" sz="1700" dirty="0"/>
              <a:t> Леонардо да </a:t>
            </a:r>
            <a:r>
              <a:rPr lang="ru-RU" sz="1700" dirty="0" err="1"/>
              <a:t>Вінчі</a:t>
            </a:r>
            <a:r>
              <a:rPr lang="ru-RU" sz="1700" dirty="0"/>
              <a:t> </a:t>
            </a:r>
            <a:r>
              <a:rPr lang="ru-RU" sz="1700" dirty="0" err="1"/>
              <a:t>був</a:t>
            </a:r>
            <a:r>
              <a:rPr lang="ru-RU" sz="1700" dirty="0"/>
              <a:t> </a:t>
            </a:r>
            <a:r>
              <a:rPr lang="ru-RU" sz="1700" dirty="0" err="1"/>
              <a:t>проголошений</a:t>
            </a:r>
            <a:r>
              <a:rPr lang="ru-RU" sz="1700" dirty="0"/>
              <a:t> </a:t>
            </a:r>
            <a:r>
              <a:rPr lang="ru-RU" sz="1700" dirty="0" err="1"/>
              <a:t>Майстром</a:t>
            </a:r>
            <a:r>
              <a:rPr lang="ru-RU" sz="1700" dirty="0"/>
              <a:t>.</a:t>
            </a:r>
          </a:p>
          <a:p>
            <a:r>
              <a:rPr lang="ru-RU" sz="1700" dirty="0"/>
              <a:t>З 1472-1482 р. </a:t>
            </a:r>
            <a:r>
              <a:rPr lang="ru-RU" sz="1700" dirty="0" err="1"/>
              <a:t>він</a:t>
            </a:r>
            <a:r>
              <a:rPr lang="ru-RU" sz="1700" dirty="0"/>
              <a:t> </a:t>
            </a:r>
            <a:r>
              <a:rPr lang="ru-RU" sz="1700" dirty="0" err="1"/>
              <a:t>живе</a:t>
            </a:r>
            <a:r>
              <a:rPr lang="ru-RU" sz="1700" dirty="0"/>
              <a:t> і </a:t>
            </a:r>
            <a:r>
              <a:rPr lang="ru-RU" sz="1700" dirty="0" err="1"/>
              <a:t>працює</a:t>
            </a:r>
            <a:r>
              <a:rPr lang="ru-RU" sz="1700" dirty="0"/>
              <a:t> у </a:t>
            </a:r>
            <a:r>
              <a:rPr lang="ru-RU" sz="1700" dirty="0" err="1"/>
              <a:t>Флоренції</a:t>
            </a:r>
            <a:r>
              <a:rPr lang="ru-RU" sz="1700" dirty="0"/>
              <a:t>, з 1482-1499 р. - і </a:t>
            </a:r>
            <a:r>
              <a:rPr lang="ru-RU" sz="1700" dirty="0" err="1"/>
              <a:t>Мілані</a:t>
            </a:r>
            <a:r>
              <a:rPr lang="ru-RU" sz="1700" dirty="0"/>
              <a:t>, </a:t>
            </a:r>
            <a:r>
              <a:rPr lang="ru-RU" sz="1700" dirty="0" err="1"/>
              <a:t>потім</a:t>
            </a:r>
            <a:r>
              <a:rPr lang="ru-RU" sz="1700" dirty="0"/>
              <a:t> </a:t>
            </a:r>
            <a:r>
              <a:rPr lang="ru-RU" sz="1700" dirty="0" err="1"/>
              <a:t>знову</a:t>
            </a:r>
            <a:r>
              <a:rPr lang="ru-RU" sz="1700" dirty="0"/>
              <a:t> у </a:t>
            </a:r>
            <a:r>
              <a:rPr lang="ru-RU" sz="1700" dirty="0" err="1"/>
              <a:t>Флоренції</a:t>
            </a:r>
            <a:r>
              <a:rPr lang="ru-RU" sz="1700" dirty="0"/>
              <a:t> (1499-1506) і в </a:t>
            </a:r>
            <a:r>
              <a:rPr lang="ru-RU" sz="1700" dirty="0" err="1"/>
              <a:t>Мілані</a:t>
            </a:r>
            <a:r>
              <a:rPr lang="ru-RU" sz="1700" dirty="0"/>
              <a:t> (1506-1513). В 1516 </a:t>
            </a:r>
            <a:r>
              <a:rPr lang="ru-RU" sz="1700" dirty="0" err="1"/>
              <a:t>році</a:t>
            </a:r>
            <a:r>
              <a:rPr lang="ru-RU" sz="1700" dirty="0"/>
              <a:t> </a:t>
            </a:r>
            <a:r>
              <a:rPr lang="ru-RU" sz="1700" dirty="0" err="1"/>
              <a:t>після</a:t>
            </a:r>
            <a:r>
              <a:rPr lang="ru-RU" sz="1700" dirty="0"/>
              <a:t> </a:t>
            </a:r>
            <a:r>
              <a:rPr lang="ru-RU" sz="1700" dirty="0" err="1"/>
              <a:t>трьох</a:t>
            </a:r>
            <a:r>
              <a:rPr lang="ru-RU" sz="1700" dirty="0"/>
              <a:t> </a:t>
            </a:r>
            <a:r>
              <a:rPr lang="ru-RU" sz="1700" dirty="0" err="1"/>
              <a:t>років</a:t>
            </a:r>
            <a:r>
              <a:rPr lang="ru-RU" sz="1700" dirty="0"/>
              <a:t> </a:t>
            </a:r>
            <a:r>
              <a:rPr lang="ru-RU" sz="1700" dirty="0" err="1"/>
              <a:t>роботи</a:t>
            </a:r>
            <a:r>
              <a:rPr lang="ru-RU" sz="1700" dirty="0"/>
              <a:t> в </a:t>
            </a:r>
            <a:r>
              <a:rPr lang="ru-RU" sz="1700" dirty="0" err="1"/>
              <a:t>Римі</a:t>
            </a:r>
            <a:r>
              <a:rPr lang="ru-RU" sz="1700" dirty="0"/>
              <a:t>, Леонардо да </a:t>
            </a:r>
            <a:r>
              <a:rPr lang="ru-RU" sz="1700" dirty="0" err="1"/>
              <a:t>Вінчі</a:t>
            </a:r>
            <a:r>
              <a:rPr lang="ru-RU" sz="1700" dirty="0"/>
              <a:t> </a:t>
            </a:r>
            <a:r>
              <a:rPr lang="ru-RU" sz="1700" dirty="0" err="1"/>
              <a:t>переїжджає</a:t>
            </a:r>
            <a:r>
              <a:rPr lang="ru-RU" sz="1700" dirty="0"/>
              <a:t> до </a:t>
            </a:r>
            <a:r>
              <a:rPr lang="ru-RU" sz="1700" dirty="0" err="1"/>
              <a:t>Франції</a:t>
            </a:r>
            <a:r>
              <a:rPr lang="ru-RU" sz="1700" dirty="0"/>
              <a:t> по </a:t>
            </a:r>
            <a:r>
              <a:rPr lang="ru-RU" sz="1700" dirty="0" err="1"/>
              <a:t>запрошенню</a:t>
            </a:r>
            <a:r>
              <a:rPr lang="ru-RU" sz="1700" dirty="0"/>
              <a:t> </a:t>
            </a:r>
            <a:r>
              <a:rPr lang="ru-RU" sz="1700" dirty="0" err="1"/>
              <a:t>французького</a:t>
            </a:r>
            <a:r>
              <a:rPr lang="ru-RU" sz="1700" dirty="0"/>
              <a:t> короля і там проводить </a:t>
            </a:r>
            <a:r>
              <a:rPr lang="ru-RU" sz="1700" dirty="0" err="1"/>
              <a:t>свої</a:t>
            </a:r>
            <a:r>
              <a:rPr lang="ru-RU" sz="1700" dirty="0"/>
              <a:t> </a:t>
            </a:r>
            <a:r>
              <a:rPr lang="ru-RU" sz="1700" dirty="0" err="1"/>
              <a:t>останні</a:t>
            </a:r>
            <a:r>
              <a:rPr lang="ru-RU" sz="1700" dirty="0"/>
              <a:t> роки</a:t>
            </a:r>
            <a:r>
              <a:rPr lang="ru-RU" sz="1700" dirty="0" smtClean="0"/>
              <a:t>.</a:t>
            </a:r>
          </a:p>
          <a:p>
            <a:r>
              <a:rPr lang="ru-RU" sz="1700" dirty="0"/>
              <a:t>Помер Леонардо да </a:t>
            </a:r>
            <a:r>
              <a:rPr lang="ru-RU" sz="1700" dirty="0" err="1"/>
              <a:t>Вінчі</a:t>
            </a:r>
            <a:r>
              <a:rPr lang="ru-RU" sz="1700" dirty="0"/>
              <a:t> в 1519 </a:t>
            </a:r>
            <a:r>
              <a:rPr lang="ru-RU" sz="1700" dirty="0" err="1"/>
              <a:t>році</a:t>
            </a:r>
            <a:r>
              <a:rPr lang="ru-RU" sz="1700" dirty="0"/>
              <a:t> в </a:t>
            </a:r>
            <a:r>
              <a:rPr lang="ru-RU" sz="1700" dirty="0" err="1"/>
              <a:t>Франції</a:t>
            </a:r>
            <a:r>
              <a:rPr lang="ru-RU" sz="17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2239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3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99" y="0"/>
            <a:ext cx="5045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" y="548680"/>
            <a:ext cx="911909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66" y="-315416"/>
            <a:ext cx="4950068" cy="74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8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700"/>
            <a:ext cx="9144000" cy="610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1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62452"/>
            <a:ext cx="9361040" cy="613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66139"/>
            <a:ext cx="9289032" cy="637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intensity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6336704" cy="1470025"/>
          </a:xfrm>
        </p:spPr>
        <p:txBody>
          <a:bodyPr>
            <a:normAutofit/>
          </a:bodyPr>
          <a:lstStyle/>
          <a:p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Культура </a:t>
            </a:r>
            <a:r>
              <a:rPr lang="ru-RU" sz="3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Західної</a:t>
            </a: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3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Європи</a:t>
            </a:r>
            <a:endParaRPr lang="uk-UA" sz="3700" b="1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7488832" cy="936104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Forum" panose="02000000000000000000" pitchFamily="2" charset="0"/>
              </a:rPr>
              <a:t>Мистецтво Відродження</a:t>
            </a:r>
            <a:endParaRPr lang="uk-UA" sz="5400" b="1" dirty="0">
              <a:solidFill>
                <a:srgbClr val="C00000"/>
              </a:solidFill>
              <a:latin typeface="For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intensity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Forum" panose="02000000000000000000" pitchFamily="2" charset="0"/>
              </a:rPr>
              <a:t>Епоха</a:t>
            </a:r>
            <a:r>
              <a:rPr lang="ru-RU" sz="4000" b="1" dirty="0" smtClean="0">
                <a:solidFill>
                  <a:srgbClr val="C00000"/>
                </a:solidFill>
                <a:latin typeface="Forum" panose="02000000000000000000" pitchFamily="2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Forum" panose="02000000000000000000" pitchFamily="2" charset="0"/>
              </a:rPr>
              <a:t>Відродження</a:t>
            </a:r>
            <a:endParaRPr lang="uk-UA" sz="4000" b="1" dirty="0">
              <a:solidFill>
                <a:srgbClr val="C00000"/>
              </a:solidFill>
              <a:latin typeface="Forum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err="1"/>
              <a:t>Епоха</a:t>
            </a:r>
            <a:r>
              <a:rPr lang="ru-RU" sz="2800" b="1" dirty="0"/>
              <a:t> </a:t>
            </a:r>
            <a:r>
              <a:rPr lang="ru-RU" sz="2800" b="1" dirty="0" err="1"/>
              <a:t>Відродження</a:t>
            </a:r>
            <a:r>
              <a:rPr lang="ru-RU" sz="2800" dirty="0"/>
              <a:t> — </a:t>
            </a:r>
            <a:r>
              <a:rPr lang="ru-RU" sz="2800" dirty="0" err="1"/>
              <a:t>період</a:t>
            </a:r>
            <a:r>
              <a:rPr lang="ru-RU" sz="2800" dirty="0"/>
              <a:t> в </a:t>
            </a:r>
            <a:r>
              <a:rPr lang="ru-RU" sz="2800" dirty="0" err="1"/>
              <a:t>історії</a:t>
            </a:r>
            <a:r>
              <a:rPr lang="ru-RU" sz="2800" dirty="0"/>
              <a:t> </a:t>
            </a:r>
            <a:r>
              <a:rPr lang="ru-RU" sz="2800" dirty="0" err="1"/>
              <a:t>культури</a:t>
            </a:r>
            <a:r>
              <a:rPr lang="ru-RU" sz="2800" dirty="0"/>
              <a:t> </a:t>
            </a:r>
            <a:r>
              <a:rPr lang="ru-RU" sz="2800" dirty="0" err="1"/>
              <a:t>Західної</a:t>
            </a:r>
            <a:r>
              <a:rPr lang="ru-RU" sz="2800" dirty="0"/>
              <a:t> </a:t>
            </a:r>
            <a:r>
              <a:rPr lang="ru-RU" sz="2800" dirty="0" err="1"/>
              <a:t>Європи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u="sng" dirty="0" err="1"/>
              <a:t>почався</a:t>
            </a:r>
            <a:r>
              <a:rPr lang="ru-RU" sz="2800" u="sng" dirty="0"/>
              <a:t> в </a:t>
            </a:r>
            <a:r>
              <a:rPr lang="ru-RU" sz="2800" u="sng" dirty="0" err="1" smtClean="0"/>
              <a:t>Італії</a:t>
            </a:r>
            <a:r>
              <a:rPr lang="ru-RU" sz="2800" dirty="0" smtClean="0"/>
              <a:t> в </a:t>
            </a:r>
            <a:r>
              <a:rPr lang="ru-RU" sz="2800" i="1" dirty="0" err="1"/>
              <a:t>кінці</a:t>
            </a:r>
            <a:r>
              <a:rPr lang="ru-RU" sz="2800" i="1" dirty="0"/>
              <a:t> </a:t>
            </a:r>
            <a:r>
              <a:rPr lang="en-US" sz="2800" i="1" dirty="0"/>
              <a:t>XIII </a:t>
            </a:r>
            <a:r>
              <a:rPr lang="ru-RU" sz="2800" i="1" dirty="0" err="1"/>
              <a:t>століття</a:t>
            </a:r>
            <a:r>
              <a:rPr lang="ru-RU" sz="2800" dirty="0"/>
              <a:t>, </a:t>
            </a:r>
            <a:r>
              <a:rPr lang="ru-RU" sz="2800" dirty="0" err="1"/>
              <a:t>зайняв</a:t>
            </a:r>
            <a:r>
              <a:rPr lang="ru-RU" sz="2800" dirty="0"/>
              <a:t> в </a:t>
            </a:r>
            <a:r>
              <a:rPr lang="ru-RU" sz="2800" dirty="0" err="1"/>
              <a:t>більшості</a:t>
            </a:r>
            <a:r>
              <a:rPr lang="ru-RU" sz="2800" dirty="0"/>
              <a:t> </a:t>
            </a:r>
            <a:r>
              <a:rPr lang="ru-RU" sz="2800" dirty="0" err="1"/>
              <a:t>європейських</a:t>
            </a:r>
            <a:r>
              <a:rPr lang="ru-RU" sz="2800" dirty="0"/>
              <a:t> </a:t>
            </a:r>
            <a:r>
              <a:rPr lang="ru-RU" sz="2800" dirty="0" err="1"/>
              <a:t>країн</a:t>
            </a:r>
            <a:r>
              <a:rPr lang="ru-RU" sz="2800" dirty="0"/>
              <a:t> </a:t>
            </a:r>
            <a:r>
              <a:rPr lang="en-US" sz="2800" i="1" dirty="0"/>
              <a:t>XIV—XVI </a:t>
            </a:r>
            <a:r>
              <a:rPr lang="ru-RU" sz="2800" i="1" dirty="0"/>
              <a:t>ст.</a:t>
            </a:r>
            <a:r>
              <a:rPr lang="ru-RU" sz="2800" dirty="0"/>
              <a:t>, а в </a:t>
            </a:r>
            <a:r>
              <a:rPr lang="ru-RU" sz="2800" dirty="0" err="1"/>
              <a:t>Іспанії</a:t>
            </a:r>
            <a:r>
              <a:rPr lang="ru-RU" sz="2800" dirty="0"/>
              <a:t> та </a:t>
            </a:r>
            <a:r>
              <a:rPr lang="ru-RU" sz="2800" dirty="0" err="1"/>
              <a:t>Англії</a:t>
            </a:r>
            <a:r>
              <a:rPr lang="ru-RU" sz="2800" dirty="0"/>
              <a:t> </a:t>
            </a:r>
            <a:r>
              <a:rPr lang="ru-RU" sz="2800" dirty="0" err="1"/>
              <a:t>тривав</a:t>
            </a:r>
            <a:r>
              <a:rPr lang="ru-RU" sz="2800" dirty="0"/>
              <a:t> до початку </a:t>
            </a:r>
            <a:r>
              <a:rPr lang="en-US" sz="2800" i="1" dirty="0"/>
              <a:t>XVII </a:t>
            </a:r>
            <a:r>
              <a:rPr lang="ru-RU" sz="2800" i="1" dirty="0" err="1"/>
              <a:t>століття</a:t>
            </a:r>
            <a:r>
              <a:rPr lang="ru-RU" sz="2800" dirty="0"/>
              <a:t>. За </a:t>
            </a:r>
            <a:r>
              <a:rPr lang="ru-RU" sz="2800" dirty="0" err="1"/>
              <a:t>своїм</a:t>
            </a:r>
            <a:r>
              <a:rPr lang="ru-RU" sz="2800" dirty="0"/>
              <a:t> характером </a:t>
            </a:r>
            <a:r>
              <a:rPr lang="ru-RU" sz="2800" dirty="0" err="1"/>
              <a:t>епоха</a:t>
            </a:r>
            <a:r>
              <a:rPr lang="ru-RU" sz="2800" dirty="0"/>
              <a:t> </a:t>
            </a:r>
            <a:r>
              <a:rPr lang="ru-RU" sz="2800" dirty="0" err="1"/>
              <a:t>Відродження</a:t>
            </a:r>
            <a:r>
              <a:rPr lang="ru-RU" sz="2800" dirty="0"/>
              <a:t> (</a:t>
            </a:r>
            <a:r>
              <a:rPr lang="ru-RU" sz="2800" dirty="0" err="1"/>
              <a:t>або</a:t>
            </a:r>
            <a:r>
              <a:rPr lang="ru-RU" sz="2800" dirty="0"/>
              <a:t> </a:t>
            </a:r>
            <a:r>
              <a:rPr lang="ru-RU" sz="2800" dirty="0" err="1"/>
              <a:t>Ренесанс</a:t>
            </a:r>
            <a:r>
              <a:rPr lang="ru-RU" sz="2800" dirty="0"/>
              <a:t>) є </a:t>
            </a:r>
            <a:r>
              <a:rPr lang="ru-RU" sz="2800" b="1" dirty="0" err="1"/>
              <a:t>перехідною</a:t>
            </a:r>
            <a:r>
              <a:rPr lang="ru-RU" sz="2800" dirty="0"/>
              <a:t>. З нею </a:t>
            </a:r>
            <a:r>
              <a:rPr lang="ru-RU" sz="2800" dirty="0" err="1"/>
              <a:t>пов'язаний</a:t>
            </a:r>
            <a:r>
              <a:rPr lang="ru-RU" sz="2800" dirty="0"/>
              <a:t> </a:t>
            </a:r>
            <a:r>
              <a:rPr lang="ru-RU" sz="2800" dirty="0" err="1"/>
              <a:t>важливий</a:t>
            </a:r>
            <a:r>
              <a:rPr lang="ru-RU" sz="2800" dirty="0"/>
              <a:t> перелом в культурному </a:t>
            </a:r>
            <a:r>
              <a:rPr lang="ru-RU" sz="2800" dirty="0" err="1"/>
              <a:t>розвитку</a:t>
            </a:r>
            <a:r>
              <a:rPr lang="ru-RU" sz="2800" dirty="0"/>
              <a:t>: </a:t>
            </a:r>
            <a:r>
              <a:rPr lang="ru-RU" sz="2800" dirty="0" err="1"/>
              <a:t>кінець</a:t>
            </a:r>
            <a:r>
              <a:rPr lang="ru-RU" sz="2800" dirty="0"/>
              <a:t> </a:t>
            </a:r>
            <a:r>
              <a:rPr lang="ru-RU" sz="2800" dirty="0" err="1"/>
              <a:t>панування</a:t>
            </a:r>
            <a:r>
              <a:rPr lang="ru-RU" sz="2800" dirty="0"/>
              <a:t> </a:t>
            </a:r>
            <a:r>
              <a:rPr lang="ru-RU" sz="2800" dirty="0" err="1"/>
              <a:t>середньовічної</a:t>
            </a:r>
            <a:r>
              <a:rPr lang="ru-RU" sz="2800" dirty="0"/>
              <a:t> </a:t>
            </a:r>
            <a:r>
              <a:rPr lang="ru-RU" sz="2800" dirty="0" err="1"/>
              <a:t>культури</a:t>
            </a:r>
            <a:r>
              <a:rPr lang="ru-RU" sz="2800" dirty="0"/>
              <a:t> і початок </a:t>
            </a:r>
            <a:r>
              <a:rPr lang="ru-RU" sz="2800" dirty="0" err="1"/>
              <a:t>формування</a:t>
            </a:r>
            <a:r>
              <a:rPr lang="ru-RU" sz="2800" dirty="0"/>
              <a:t> </a:t>
            </a:r>
            <a:r>
              <a:rPr lang="ru-RU" sz="2800" dirty="0" err="1"/>
              <a:t>культури</a:t>
            </a:r>
            <a:r>
              <a:rPr lang="ru-RU" sz="2800" dirty="0"/>
              <a:t> Нового часу.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41340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intensity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Forum" panose="02000000000000000000" pitchFamily="2" charset="0"/>
              </a:rPr>
              <a:t>Особливості</a:t>
            </a:r>
            <a:r>
              <a:rPr lang="ru-RU" sz="4000" b="1" dirty="0" smtClean="0">
                <a:solidFill>
                  <a:srgbClr val="C00000"/>
                </a:solidFill>
                <a:latin typeface="Forum" panose="02000000000000000000" pitchFamily="2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Forum" panose="02000000000000000000" pitchFamily="2" charset="0"/>
              </a:rPr>
              <a:t>епохи</a:t>
            </a:r>
            <a:r>
              <a:rPr lang="ru-RU" sz="4000" b="1" dirty="0" smtClean="0">
                <a:solidFill>
                  <a:srgbClr val="C00000"/>
                </a:solidFill>
                <a:latin typeface="Forum" panose="02000000000000000000" pitchFamily="2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Forum" panose="02000000000000000000" pitchFamily="2" charset="0"/>
              </a:rPr>
              <a:t>Відродження</a:t>
            </a:r>
            <a:endParaRPr lang="uk-UA" sz="4000" b="1" dirty="0">
              <a:solidFill>
                <a:srgbClr val="C00000"/>
              </a:solidFill>
              <a:latin typeface="Forum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sz="3500" b="1" dirty="0" smtClean="0"/>
              <a:t>Ренесанс</a:t>
            </a:r>
            <a:r>
              <a:rPr lang="uk-UA" dirty="0" smtClean="0"/>
              <a:t> – </a:t>
            </a:r>
            <a:r>
              <a:rPr lang="uk-UA" b="1" dirty="0" smtClean="0"/>
              <a:t>антифеодальний</a:t>
            </a:r>
            <a:r>
              <a:rPr lang="uk-UA" dirty="0" smtClean="0"/>
              <a:t>, з</a:t>
            </a:r>
            <a:r>
              <a:rPr lang="uk-UA" dirty="0" smtClean="0"/>
              <a:t>а своєю основою, </a:t>
            </a:r>
            <a:r>
              <a:rPr lang="uk-UA" dirty="0" smtClean="0"/>
              <a:t>рух, йому властивий </a:t>
            </a:r>
            <a:r>
              <a:rPr lang="uk-UA" b="1" dirty="0" smtClean="0"/>
              <a:t>гуманістичний світогляд</a:t>
            </a:r>
            <a:r>
              <a:rPr lang="uk-UA" dirty="0" smtClean="0"/>
              <a:t>, звернення до культурної спадщини античності, її </a:t>
            </a:r>
            <a:r>
              <a:rPr lang="uk-UA" b="1" dirty="0" smtClean="0"/>
              <a:t>«відродження» </a:t>
            </a:r>
            <a:r>
              <a:rPr lang="uk-UA" dirty="0" smtClean="0"/>
              <a:t>(звідси і походження терміну). Його провісниками виступили </a:t>
            </a:r>
            <a:r>
              <a:rPr lang="uk-UA" u="sng" dirty="0" smtClean="0"/>
              <a:t>поет Данте</a:t>
            </a:r>
            <a:r>
              <a:rPr lang="uk-UA" dirty="0" smtClean="0"/>
              <a:t>, </a:t>
            </a:r>
            <a:r>
              <a:rPr lang="uk-UA" u="sng" dirty="0" smtClean="0"/>
              <a:t>художник Джотто</a:t>
            </a:r>
            <a:r>
              <a:rPr lang="uk-UA" dirty="0" smtClean="0"/>
              <a:t> та інші. Але родоначальниками Відродження вважаються </a:t>
            </a:r>
            <a:r>
              <a:rPr lang="uk-UA" b="1" dirty="0" err="1" smtClean="0"/>
              <a:t>Франческо</a:t>
            </a:r>
            <a:r>
              <a:rPr lang="uk-UA" b="1" dirty="0" smtClean="0"/>
              <a:t> Петрарка </a:t>
            </a:r>
            <a:r>
              <a:rPr lang="uk-UA" dirty="0" smtClean="0"/>
              <a:t>(1304—1374), автор «Книги пісень» і </a:t>
            </a:r>
            <a:r>
              <a:rPr lang="uk-UA" b="1" dirty="0" err="1" smtClean="0"/>
              <a:t>Джованні</a:t>
            </a:r>
            <a:r>
              <a:rPr lang="uk-UA" b="1" dirty="0" smtClean="0"/>
              <a:t> </a:t>
            </a:r>
            <a:r>
              <a:rPr lang="uk-UA" b="1" dirty="0" err="1" smtClean="0"/>
              <a:t>Бокаччо</a:t>
            </a:r>
            <a:r>
              <a:rPr lang="uk-UA" dirty="0" smtClean="0"/>
              <a:t> (1313—1375), автор «Декамерону».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4171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intensity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Forum" panose="02000000000000000000" pitchFamily="2" charset="0"/>
              </a:rPr>
              <a:t>Особливості</a:t>
            </a:r>
            <a:r>
              <a:rPr lang="ru-RU" sz="4000" b="1" dirty="0" smtClean="0">
                <a:solidFill>
                  <a:srgbClr val="C00000"/>
                </a:solidFill>
                <a:latin typeface="Forum" panose="02000000000000000000" pitchFamily="2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Forum" panose="02000000000000000000" pitchFamily="2" charset="0"/>
              </a:rPr>
              <a:t>епохи</a:t>
            </a:r>
            <a:r>
              <a:rPr lang="ru-RU" sz="4000" b="1" dirty="0" smtClean="0">
                <a:solidFill>
                  <a:srgbClr val="C00000"/>
                </a:solidFill>
                <a:latin typeface="Forum" panose="02000000000000000000" pitchFamily="2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Forum" panose="02000000000000000000" pitchFamily="2" charset="0"/>
              </a:rPr>
              <a:t>Відродження</a:t>
            </a:r>
            <a:endParaRPr lang="uk-UA" sz="4000" b="1" dirty="0">
              <a:solidFill>
                <a:srgbClr val="C00000"/>
              </a:solidFill>
              <a:latin typeface="Forum" panose="02000000000000000000" pitchFamily="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4040188" cy="76209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err="1">
                <a:solidFill>
                  <a:srgbClr val="680000"/>
                </a:solidFill>
              </a:rPr>
              <a:t>Специфіка</a:t>
            </a:r>
            <a:r>
              <a:rPr lang="ru-RU" dirty="0">
                <a:solidFill>
                  <a:srgbClr val="680000"/>
                </a:solidFill>
              </a:rPr>
              <a:t> </a:t>
            </a:r>
            <a:r>
              <a:rPr lang="ru-RU" dirty="0" err="1">
                <a:solidFill>
                  <a:srgbClr val="680000"/>
                </a:solidFill>
              </a:rPr>
              <a:t>культури</a:t>
            </a:r>
            <a:r>
              <a:rPr lang="ru-RU" dirty="0">
                <a:solidFill>
                  <a:srgbClr val="680000"/>
                </a:solidFill>
              </a:rPr>
              <a:t> </a:t>
            </a:r>
            <a:r>
              <a:rPr lang="ru-RU" dirty="0" err="1">
                <a:solidFill>
                  <a:srgbClr val="680000"/>
                </a:solidFill>
              </a:rPr>
              <a:t>доби</a:t>
            </a:r>
            <a:r>
              <a:rPr lang="ru-RU" dirty="0">
                <a:solidFill>
                  <a:srgbClr val="680000"/>
                </a:solidFill>
              </a:rPr>
              <a:t> </a:t>
            </a:r>
            <a:r>
              <a:rPr lang="ru-RU" dirty="0" err="1" smtClean="0">
                <a:solidFill>
                  <a:srgbClr val="680000"/>
                </a:solidFill>
              </a:rPr>
              <a:t>Відродження</a:t>
            </a:r>
            <a:endParaRPr lang="ru-RU" dirty="0">
              <a:solidFill>
                <a:srgbClr val="68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31066321"/>
              </p:ext>
            </p:extLst>
          </p:nvPr>
        </p:nvGraphicFramePr>
        <p:xfrm>
          <a:off x="323528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932040" y="1412776"/>
            <a:ext cx="4041775" cy="762099"/>
          </a:xfrm>
        </p:spPr>
        <p:txBody>
          <a:bodyPr anchor="ctr"/>
          <a:lstStyle/>
          <a:p>
            <a:pPr algn="ctr"/>
            <a:r>
              <a:rPr lang="ru-RU" dirty="0" err="1">
                <a:solidFill>
                  <a:srgbClr val="680000"/>
                </a:solidFill>
              </a:rPr>
              <a:t>Класифікація</a:t>
            </a:r>
            <a:r>
              <a:rPr lang="ru-RU" dirty="0">
                <a:solidFill>
                  <a:srgbClr val="680000"/>
                </a:solidFill>
              </a:rPr>
              <a:t> </a:t>
            </a:r>
            <a:r>
              <a:rPr lang="ru-RU" dirty="0" err="1" smtClean="0">
                <a:solidFill>
                  <a:srgbClr val="680000"/>
                </a:solidFill>
              </a:rPr>
              <a:t>періодів</a:t>
            </a:r>
            <a:endParaRPr lang="ru-RU" dirty="0">
              <a:solidFill>
                <a:srgbClr val="680000"/>
              </a:solidFill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03310965"/>
              </p:ext>
            </p:extLst>
          </p:nvPr>
        </p:nvGraphicFramePr>
        <p:xfrm>
          <a:off x="4932040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694672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chemeClr val="bg1"/>
                </a:solidFill>
              </a:rPr>
              <a:t>Поняття</a:t>
            </a:r>
            <a:endParaRPr lang="uk-UA" sz="5400" b="1" i="1" dirty="0">
              <a:solidFill>
                <a:schemeClr val="bg1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07504" y="1340768"/>
            <a:ext cx="4038600" cy="4896544"/>
          </a:xfrm>
          <a:solidFill>
            <a:schemeClr val="bg1">
              <a:lumMod val="85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err="1"/>
              <a:t>Теоцентризм</a:t>
            </a:r>
            <a:r>
              <a:rPr lang="ru-RU" sz="2000" dirty="0"/>
              <a:t> </a:t>
            </a:r>
            <a:r>
              <a:rPr lang="ru-RU" sz="2000" i="1" dirty="0">
                <a:solidFill>
                  <a:schemeClr val="tx2"/>
                </a:solidFill>
              </a:rPr>
              <a:t>(</a:t>
            </a:r>
            <a:r>
              <a:rPr lang="ru-RU" sz="2000" i="1" dirty="0" err="1">
                <a:solidFill>
                  <a:schemeClr val="tx2"/>
                </a:solidFill>
              </a:rPr>
              <a:t>грец</a:t>
            </a:r>
            <a:r>
              <a:rPr lang="ru-RU" sz="2000" i="1" dirty="0">
                <a:solidFill>
                  <a:schemeClr val="tx2"/>
                </a:solidFill>
              </a:rPr>
              <a:t>. </a:t>
            </a:r>
            <a:r>
              <a:rPr lang="en-US" sz="2000" i="1" dirty="0" err="1">
                <a:solidFill>
                  <a:schemeClr val="tx2"/>
                </a:solidFill>
              </a:rPr>
              <a:t>Theos</a:t>
            </a:r>
            <a:r>
              <a:rPr lang="en-US" sz="2000" i="1" dirty="0">
                <a:solidFill>
                  <a:schemeClr val="tx2"/>
                </a:solidFill>
              </a:rPr>
              <a:t> — </a:t>
            </a:r>
            <a:r>
              <a:rPr lang="ru-RU" sz="2000" i="1" dirty="0">
                <a:solidFill>
                  <a:schemeClr val="tx2"/>
                </a:solidFill>
              </a:rPr>
              <a:t>Бог + лат. </a:t>
            </a:r>
            <a:r>
              <a:rPr lang="en-US" sz="2000" i="1" dirty="0">
                <a:solidFill>
                  <a:schemeClr val="tx2"/>
                </a:solidFill>
              </a:rPr>
              <a:t>Centrum — </a:t>
            </a:r>
            <a:r>
              <a:rPr lang="ru-RU" sz="2000" i="1" dirty="0">
                <a:solidFill>
                  <a:schemeClr val="tx2"/>
                </a:solidFill>
              </a:rPr>
              <a:t>центр кола)</a:t>
            </a:r>
            <a:r>
              <a:rPr lang="ru-RU" sz="2000" dirty="0"/>
              <a:t> — </a:t>
            </a:r>
            <a:r>
              <a:rPr lang="ru-RU" sz="2000" dirty="0" err="1"/>
              <a:t>філософська</a:t>
            </a:r>
            <a:r>
              <a:rPr lang="ru-RU" sz="2000" dirty="0"/>
              <a:t> </a:t>
            </a:r>
            <a:r>
              <a:rPr lang="ru-RU" sz="2000" dirty="0" err="1"/>
              <a:t>концепція</a:t>
            </a:r>
            <a:r>
              <a:rPr lang="ru-RU" sz="2000" dirty="0"/>
              <a:t>, в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лежить</a:t>
            </a:r>
            <a:r>
              <a:rPr lang="ru-RU" sz="2000" dirty="0"/>
              <a:t> </a:t>
            </a:r>
            <a:r>
              <a:rPr lang="ru-RU" sz="2000" dirty="0" err="1"/>
              <a:t>розуміння</a:t>
            </a:r>
            <a:r>
              <a:rPr lang="ru-RU" sz="2000" dirty="0"/>
              <a:t> Бога як </a:t>
            </a:r>
            <a:r>
              <a:rPr lang="ru-RU" sz="2000" b="1" dirty="0"/>
              <a:t>абсолютного, </a:t>
            </a:r>
            <a:r>
              <a:rPr lang="ru-RU" sz="2000" b="1" dirty="0" err="1"/>
              <a:t>досконалого</a:t>
            </a:r>
            <a:r>
              <a:rPr lang="ru-RU" sz="2000" dirty="0"/>
              <a:t>, </a:t>
            </a:r>
            <a:r>
              <a:rPr lang="ru-RU" sz="2000" b="1" dirty="0" err="1"/>
              <a:t>найвищого</a:t>
            </a:r>
            <a:r>
              <a:rPr lang="ru-RU" sz="2000" b="1" dirty="0"/>
              <a:t> </a:t>
            </a:r>
            <a:r>
              <a:rPr lang="ru-RU" sz="2000" b="1" dirty="0" err="1"/>
              <a:t>буття</a:t>
            </a:r>
            <a:r>
              <a:rPr lang="ru-RU" sz="2000" b="1" dirty="0"/>
              <a:t>, </a:t>
            </a:r>
            <a:r>
              <a:rPr lang="ru-RU" sz="2000" b="1" dirty="0" err="1"/>
              <a:t>джерела</a:t>
            </a:r>
            <a:r>
              <a:rPr lang="ru-RU" sz="2000" b="1" dirty="0"/>
              <a:t> </a:t>
            </a:r>
            <a:r>
              <a:rPr lang="ru-RU" sz="2000" b="1" dirty="0" err="1"/>
              <a:t>всього</a:t>
            </a:r>
            <a:r>
              <a:rPr lang="ru-RU" sz="2000" b="1" dirty="0"/>
              <a:t> </a:t>
            </a:r>
            <a:r>
              <a:rPr lang="ru-RU" sz="2000" b="1" dirty="0" err="1"/>
              <a:t>життя</a:t>
            </a:r>
            <a:r>
              <a:rPr lang="ru-RU" sz="2000" b="1" dirty="0"/>
              <a:t> і будь-</a:t>
            </a:r>
            <a:r>
              <a:rPr lang="ru-RU" sz="2000" b="1" dirty="0" err="1"/>
              <a:t>якого</a:t>
            </a:r>
            <a:r>
              <a:rPr lang="ru-RU" sz="2000" b="1" dirty="0"/>
              <a:t> блага</a:t>
            </a:r>
            <a:r>
              <a:rPr lang="ru-RU" sz="2000" dirty="0"/>
              <a:t>. При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u="sng" dirty="0"/>
              <a:t>основою</a:t>
            </a:r>
            <a:r>
              <a:rPr lang="ru-RU" sz="2000" dirty="0"/>
              <a:t> </a:t>
            </a:r>
            <a:r>
              <a:rPr lang="ru-RU" sz="2000" dirty="0" err="1"/>
              <a:t>моральності</a:t>
            </a:r>
            <a:r>
              <a:rPr lang="ru-RU" sz="2000" dirty="0"/>
              <a:t> служить </a:t>
            </a:r>
            <a:r>
              <a:rPr lang="ru-RU" sz="2000" u="sng" dirty="0" err="1"/>
              <a:t>шанування</a:t>
            </a:r>
            <a:r>
              <a:rPr lang="ru-RU" sz="2000" u="sng" dirty="0"/>
              <a:t> Бога і </a:t>
            </a:r>
            <a:r>
              <a:rPr lang="ru-RU" sz="2000" u="sng" dirty="0" err="1"/>
              <a:t>служіння</a:t>
            </a:r>
            <a:r>
              <a:rPr lang="ru-RU" sz="2000" u="sng" dirty="0"/>
              <a:t> </a:t>
            </a:r>
            <a:r>
              <a:rPr lang="ru-RU" sz="2000" u="sng" dirty="0" err="1"/>
              <a:t>йому</a:t>
            </a:r>
            <a:r>
              <a:rPr lang="ru-RU" sz="2000" dirty="0"/>
              <a:t>, а </a:t>
            </a:r>
            <a:r>
              <a:rPr lang="ru-RU" sz="2000" dirty="0" err="1"/>
              <a:t>наслідування</a:t>
            </a:r>
            <a:r>
              <a:rPr lang="ru-RU" sz="2000" dirty="0"/>
              <a:t> і </a:t>
            </a:r>
            <a:r>
              <a:rPr lang="ru-RU" sz="2000" dirty="0" err="1"/>
              <a:t>уподібнення</a:t>
            </a:r>
            <a:r>
              <a:rPr lang="ru-RU" sz="2000" dirty="0"/>
              <a:t> </a:t>
            </a:r>
            <a:r>
              <a:rPr lang="ru-RU" sz="2000" dirty="0" err="1"/>
              <a:t>Йому</a:t>
            </a:r>
            <a:r>
              <a:rPr lang="ru-RU" sz="2000" dirty="0"/>
              <a:t> </a:t>
            </a:r>
            <a:r>
              <a:rPr lang="ru-RU" sz="2000" dirty="0" err="1"/>
              <a:t>вважається</a:t>
            </a:r>
            <a:r>
              <a:rPr lang="ru-RU" sz="2000" dirty="0"/>
              <a:t> </a:t>
            </a:r>
            <a:r>
              <a:rPr lang="ru-RU" sz="2000" u="sng" dirty="0" err="1"/>
              <a:t>вищою</a:t>
            </a:r>
            <a:r>
              <a:rPr lang="ru-RU" sz="2000" u="sng" dirty="0"/>
              <a:t> метою </a:t>
            </a:r>
            <a:r>
              <a:rPr lang="ru-RU" sz="2000" dirty="0" err="1"/>
              <a:t>людського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Найпоширенішим</a:t>
            </a:r>
            <a:r>
              <a:rPr lang="ru-RU" sz="2000" dirty="0"/>
              <a:t> </a:t>
            </a:r>
            <a:r>
              <a:rPr lang="ru-RU" sz="2000" dirty="0" err="1"/>
              <a:t>теоцентризм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у </a:t>
            </a:r>
            <a:r>
              <a:rPr lang="ru-RU" sz="2000" dirty="0" err="1">
                <a:solidFill>
                  <a:schemeClr val="tx2"/>
                </a:solidFill>
              </a:rPr>
              <a:t>Середні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віки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5004048" y="1340768"/>
            <a:ext cx="3960440" cy="4896544"/>
          </a:xfrm>
          <a:ln>
            <a:solidFill>
              <a:srgbClr val="66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1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Антропоцентризм </a:t>
            </a:r>
            <a:r>
              <a:rPr lang="uk-UA" sz="2100" i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(</a:t>
            </a:r>
            <a:r>
              <a:rPr lang="uk-UA" sz="2100" i="1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грец</a:t>
            </a:r>
            <a:r>
              <a:rPr lang="uk-UA" sz="2100" i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el-GR" sz="2100" i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uk-UA" sz="2100" i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людина і лат.</a:t>
            </a:r>
            <a:r>
              <a:rPr lang="en-US" sz="2100" i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uk-UA" sz="2100" i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центр)</a:t>
            </a:r>
            <a:r>
              <a:rPr lang="uk-UA" sz="21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uk-UA" sz="21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- </a:t>
            </a:r>
            <a:r>
              <a:rPr lang="uk-UA" sz="2100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філософське вчення, за яким людина є</a:t>
            </a:r>
            <a:r>
              <a:rPr lang="uk-UA" sz="21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 </a:t>
            </a:r>
            <a:r>
              <a:rPr lang="uk-UA" sz="2100" b="1" i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центром Всесвіту </a:t>
            </a:r>
            <a:r>
              <a:rPr lang="uk-UA" sz="2100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і</a:t>
            </a:r>
            <a:r>
              <a:rPr lang="uk-UA" sz="21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 </a:t>
            </a:r>
            <a:r>
              <a:rPr lang="uk-UA" sz="2100" b="1" i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метою всіх подій</a:t>
            </a:r>
            <a:r>
              <a:rPr lang="uk-UA" sz="21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, </a:t>
            </a:r>
            <a:r>
              <a:rPr lang="uk-UA" sz="2100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які в ньому відбуваються, що вона створена Богом </a:t>
            </a:r>
            <a:r>
              <a:rPr lang="uk-UA" sz="2100" u="sng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«за своїм образом і подобою». </a:t>
            </a:r>
            <a:endParaRPr lang="uk-UA" sz="2100" b="1" dirty="0" smtClean="0">
              <a:solidFill>
                <a:srgbClr val="6633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1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Антропоцентризм — </a:t>
            </a:r>
            <a:r>
              <a:rPr lang="uk-UA" sz="2100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це принцип, відповідно до якого людина є </a:t>
            </a:r>
            <a:r>
              <a:rPr lang="uk-UA" sz="2100" b="1" i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завершенням еволюції світобудови</a:t>
            </a:r>
            <a:r>
              <a:rPr lang="uk-UA" sz="2100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. </a:t>
            </a:r>
            <a:r>
              <a:rPr lang="uk-UA" sz="2100" u="sng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Сам термін був вперше вжитий в добу </a:t>
            </a:r>
            <a:r>
              <a:rPr lang="uk-UA" sz="2100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Відродження.</a:t>
            </a:r>
            <a:r>
              <a:rPr lang="uk-UA" sz="2100" u="sng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4211960" y="3429000"/>
            <a:ext cx="720080" cy="792088"/>
          </a:xfrm>
          <a:prstGeom prst="rightArrow">
            <a:avLst/>
          </a:prstGeom>
          <a:solidFill>
            <a:srgbClr val="FF9933"/>
          </a:solidFill>
          <a:ln>
            <a:solidFill>
              <a:srgbClr val="66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Ромб 14">
            <a:hlinkClick r:id="" action="ppaction://hlinkshowjump?jump=lastslideviewed"/>
          </p:cNvPr>
          <p:cNvSpPr/>
          <p:nvPr/>
        </p:nvSpPr>
        <p:spPr>
          <a:xfrm>
            <a:off x="179512" y="548680"/>
            <a:ext cx="648072" cy="648072"/>
          </a:xfrm>
          <a:prstGeom prst="diamond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5897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intensity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Forum" panose="02000000000000000000" pitchFamily="2" charset="0"/>
              </a:rPr>
              <a:t>Гуманізм</a:t>
            </a:r>
            <a:endParaRPr lang="uk-UA" sz="4000" b="1" dirty="0">
              <a:solidFill>
                <a:srgbClr val="C00000"/>
              </a:solidFill>
              <a:latin typeface="Forum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>Нова </a:t>
            </a:r>
            <a:r>
              <a:rPr lang="ru-RU" sz="2000" b="1" dirty="0" err="1" smtClean="0"/>
              <a:t>епоха</a:t>
            </a:r>
            <a:r>
              <a:rPr lang="ru-RU" sz="2000" b="1" dirty="0" smtClean="0"/>
              <a:t> принесла </a:t>
            </a:r>
            <a:r>
              <a:rPr lang="ru-RU" sz="2000" b="1" dirty="0" err="1" smtClean="0"/>
              <a:t>новий</a:t>
            </a:r>
            <a:r>
              <a:rPr lang="ru-RU" sz="2000" b="1" dirty="0" smtClean="0"/>
              <a:t> </a:t>
            </a:r>
            <a:r>
              <a:rPr lang="ru-RU" sz="2000" b="1" dirty="0" err="1" smtClean="0"/>
              <a:t>світогляд</a:t>
            </a:r>
            <a:r>
              <a:rPr lang="ru-RU" sz="1800" dirty="0" smtClean="0"/>
              <a:t>. </a:t>
            </a:r>
            <a:r>
              <a:rPr lang="ru-RU" sz="1800" dirty="0" err="1" smtClean="0"/>
              <a:t>Ідейний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зміст</a:t>
            </a:r>
            <a:r>
              <a:rPr lang="ru-RU" sz="1800" dirty="0" smtClean="0"/>
              <a:t> </a:t>
            </a:r>
            <a:r>
              <a:rPr lang="ru-RU" sz="1800" dirty="0" err="1" smtClean="0"/>
              <a:t>культури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Відродження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відобразився</a:t>
            </a:r>
            <a:r>
              <a:rPr lang="ru-RU" sz="1800" dirty="0" smtClean="0"/>
              <a:t> в </a:t>
            </a:r>
            <a:r>
              <a:rPr lang="ru-RU" sz="1800" i="1" dirty="0" err="1" smtClean="0"/>
              <a:t>наукових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літературних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художніх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філософських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творах</a:t>
            </a:r>
            <a:r>
              <a:rPr lang="ru-RU" sz="1800" dirty="0" smtClean="0"/>
              <a:t>, </a:t>
            </a:r>
            <a:r>
              <a:rPr lang="ru-RU" sz="1800" dirty="0" err="1" smtClean="0"/>
              <a:t>склав</a:t>
            </a:r>
            <a:r>
              <a:rPr lang="ru-RU" sz="1800" dirty="0" smtClean="0"/>
              <a:t> </a:t>
            </a:r>
            <a:r>
              <a:rPr lang="ru-RU" sz="1800" b="1" dirty="0" err="1" smtClean="0"/>
              <a:t>гуманістичне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світобачення</a:t>
            </a:r>
            <a:r>
              <a:rPr lang="ru-RU" sz="1800" dirty="0" smtClean="0"/>
              <a:t>. </a:t>
            </a:r>
            <a:r>
              <a:rPr lang="ru-RU" sz="1800" dirty="0" err="1" smtClean="0">
                <a:hlinkClick r:id="" action="ppaction://hlinkshowjump?jump=nextslide"/>
              </a:rPr>
              <a:t>Гуманізм</a:t>
            </a:r>
            <a:r>
              <a:rPr lang="ru-RU" sz="1800" dirty="0" smtClean="0"/>
              <a:t> </a:t>
            </a:r>
            <a:r>
              <a:rPr lang="ru-RU" sz="1800" dirty="0" err="1" smtClean="0"/>
              <a:t>такої</a:t>
            </a:r>
            <a:r>
              <a:rPr lang="ru-RU" sz="1800" dirty="0" smtClean="0"/>
              <a:t> </a:t>
            </a:r>
            <a:r>
              <a:rPr lang="ru-RU" sz="1800" dirty="0" err="1" smtClean="0"/>
              <a:t>своєрідної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культурної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епохи</a:t>
            </a:r>
            <a:r>
              <a:rPr lang="ru-RU" sz="1800" dirty="0" smtClean="0"/>
              <a:t>, як </a:t>
            </a:r>
            <a:r>
              <a:rPr lang="ru-RU" sz="1800" dirty="0" err="1" smtClean="0"/>
              <a:t>Відродження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мав</a:t>
            </a:r>
            <a:r>
              <a:rPr lang="ru-RU" sz="1800" dirty="0" smtClean="0"/>
              <a:t> </a:t>
            </a:r>
            <a:r>
              <a:rPr lang="ru-RU" sz="1800" dirty="0" err="1" smtClean="0"/>
              <a:t>цілий</a:t>
            </a:r>
            <a:r>
              <a:rPr lang="ru-RU" sz="1800" dirty="0" smtClean="0"/>
              <a:t> ряд </a:t>
            </a:r>
            <a:r>
              <a:rPr lang="ru-RU" sz="1800" dirty="0" err="1" smtClean="0"/>
              <a:t>особливостей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Важливу</a:t>
            </a:r>
            <a:r>
              <a:rPr lang="ru-RU" sz="1800" dirty="0" smtClean="0"/>
              <a:t> роль у </a:t>
            </a:r>
            <a:r>
              <a:rPr lang="ru-RU" sz="1800" dirty="0" err="1" smtClean="0"/>
              <a:t>формуванні</a:t>
            </a:r>
            <a:r>
              <a:rPr lang="ru-RU" sz="1800" dirty="0" smtClean="0"/>
              <a:t> </a:t>
            </a:r>
            <a:r>
              <a:rPr lang="ru-RU" sz="1800" dirty="0" err="1" smtClean="0"/>
              <a:t>ренесансного</a:t>
            </a:r>
            <a:r>
              <a:rPr lang="ru-RU" sz="1800" dirty="0" smtClean="0"/>
              <a:t> </a:t>
            </a:r>
            <a:r>
              <a:rPr lang="ru-RU" sz="1800" dirty="0" err="1" smtClean="0"/>
              <a:t>гуманізму</a:t>
            </a:r>
            <a:r>
              <a:rPr lang="ru-RU" sz="1800" dirty="0" smtClean="0"/>
              <a:t> </a:t>
            </a:r>
            <a:r>
              <a:rPr lang="ru-RU" sz="1800" dirty="0" err="1" smtClean="0"/>
              <a:t>відіграла</a:t>
            </a:r>
            <a:r>
              <a:rPr lang="ru-RU" sz="1800" dirty="0" smtClean="0"/>
              <a:t> </a:t>
            </a:r>
            <a:r>
              <a:rPr lang="ru-RU" sz="1800" dirty="0" err="1" smtClean="0"/>
              <a:t>антична</a:t>
            </a:r>
            <a:r>
              <a:rPr lang="ru-RU" sz="1800" dirty="0" smtClean="0"/>
              <a:t> </a:t>
            </a:r>
            <a:r>
              <a:rPr lang="ru-RU" sz="1800" dirty="0" err="1" smtClean="0"/>
              <a:t>традиція</a:t>
            </a:r>
            <a:r>
              <a:rPr lang="ru-RU" sz="1800" dirty="0" smtClean="0"/>
              <a:t>, </a:t>
            </a:r>
            <a:r>
              <a:rPr lang="ru-RU" sz="1800" dirty="0" err="1" smtClean="0"/>
              <a:t>схиляння</a:t>
            </a:r>
            <a:r>
              <a:rPr lang="ru-RU" sz="1800" dirty="0" smtClean="0"/>
              <a:t> перед </a:t>
            </a:r>
            <a:r>
              <a:rPr lang="ru-RU" sz="1800" dirty="0" err="1" smtClean="0"/>
              <a:t>досягненнями</a:t>
            </a:r>
            <a:r>
              <a:rPr lang="ru-RU" sz="1800" dirty="0" smtClean="0"/>
              <a:t> </a:t>
            </a:r>
            <a:r>
              <a:rPr lang="ru-RU" sz="1800" dirty="0" err="1" smtClean="0"/>
              <a:t>давніх</a:t>
            </a:r>
            <a:r>
              <a:rPr lang="ru-RU" sz="1800" dirty="0" smtClean="0"/>
              <a:t> </a:t>
            </a:r>
            <a:r>
              <a:rPr lang="ru-RU" sz="1800" dirty="0" err="1" smtClean="0"/>
              <a:t>греків</a:t>
            </a:r>
            <a:r>
              <a:rPr lang="ru-RU" sz="1800" dirty="0" smtClean="0"/>
              <a:t> і римлян. </a:t>
            </a:r>
            <a:r>
              <a:rPr lang="ru-RU" sz="1800" dirty="0" err="1" smtClean="0"/>
              <a:t>Гуманісти</a:t>
            </a:r>
            <a:r>
              <a:rPr lang="ru-RU" sz="1800" dirty="0" smtClean="0"/>
              <a:t> не просто </a:t>
            </a:r>
            <a:r>
              <a:rPr lang="ru-RU" sz="1800" dirty="0" err="1" smtClean="0"/>
              <a:t>дуже</a:t>
            </a:r>
            <a:r>
              <a:rPr lang="ru-RU" sz="1800" dirty="0" smtClean="0"/>
              <a:t> </a:t>
            </a:r>
            <a:r>
              <a:rPr lang="ru-RU" sz="1800" dirty="0" err="1" smtClean="0"/>
              <a:t>багато</a:t>
            </a:r>
            <a:r>
              <a:rPr lang="ru-RU" sz="1800" dirty="0" smtClean="0"/>
              <a:t> </a:t>
            </a:r>
            <a:r>
              <a:rPr lang="ru-RU" sz="1800" dirty="0" err="1" smtClean="0"/>
              <a:t>робили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збереження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вивчення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древніх</a:t>
            </a:r>
            <a:r>
              <a:rPr lang="ru-RU" sz="1800" dirty="0" smtClean="0"/>
              <a:t> </a:t>
            </a:r>
            <a:r>
              <a:rPr lang="ru-RU" sz="1800" dirty="0" err="1" smtClean="0"/>
              <a:t>рукописів</a:t>
            </a:r>
            <a:r>
              <a:rPr lang="ru-RU" sz="1800" dirty="0" smtClean="0"/>
              <a:t>, </a:t>
            </a:r>
            <a:r>
              <a:rPr lang="ru-RU" sz="1800" dirty="0" err="1" smtClean="0"/>
              <a:t>пам'ятників</a:t>
            </a:r>
            <a:r>
              <a:rPr lang="ru-RU" sz="1800" dirty="0" smtClean="0"/>
              <a:t> </a:t>
            </a:r>
            <a:r>
              <a:rPr lang="ru-RU" sz="1800" dirty="0" err="1" smtClean="0"/>
              <a:t>мистецтва</a:t>
            </a:r>
            <a:r>
              <a:rPr lang="ru-RU" sz="1800" dirty="0" smtClean="0"/>
              <a:t>, вони </a:t>
            </a:r>
            <a:r>
              <a:rPr lang="ru-RU" sz="1800" dirty="0" err="1" smtClean="0"/>
              <a:t>вважали</a:t>
            </a:r>
            <a:r>
              <a:rPr lang="ru-RU" sz="1800" dirty="0" smtClean="0"/>
              <a:t> себе </a:t>
            </a:r>
            <a:r>
              <a:rPr lang="ru-RU" sz="1800" dirty="0" err="1" smtClean="0"/>
              <a:t>прямими</a:t>
            </a:r>
            <a:r>
              <a:rPr lang="ru-RU" sz="1800" dirty="0" smtClean="0"/>
              <a:t> </a:t>
            </a:r>
            <a:r>
              <a:rPr lang="ru-RU" sz="1800" dirty="0" err="1" smtClean="0"/>
              <a:t>спадкоємцями</a:t>
            </a:r>
            <a:r>
              <a:rPr lang="ru-RU" sz="1800" dirty="0" smtClean="0"/>
              <a:t> </a:t>
            </a:r>
            <a:r>
              <a:rPr lang="ru-RU" sz="1800" dirty="0" err="1" smtClean="0"/>
              <a:t>античної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культури</a:t>
            </a:r>
            <a:r>
              <a:rPr lang="ru-RU" sz="1800" dirty="0" smtClean="0"/>
              <a:t> з </a:t>
            </a:r>
            <a:r>
              <a:rPr lang="ru-RU" sz="1800" dirty="0" err="1" smtClean="0"/>
              <a:t>її</a:t>
            </a:r>
            <a:r>
              <a:rPr lang="ru-RU" sz="1800" dirty="0" smtClean="0"/>
              <a:t> абсолютно </a:t>
            </a:r>
            <a:r>
              <a:rPr lang="ru-RU" sz="1800" dirty="0" err="1" smtClean="0"/>
              <a:t>іншим</a:t>
            </a:r>
            <a:r>
              <a:rPr lang="ru-RU" sz="1800" dirty="0" smtClean="0"/>
              <a:t>, </a:t>
            </a:r>
            <a:r>
              <a:rPr lang="ru-RU" sz="1800" dirty="0" err="1" smtClean="0"/>
              <a:t>ніж</a:t>
            </a:r>
            <a:r>
              <a:rPr lang="ru-RU" sz="1800" dirty="0" smtClean="0"/>
              <a:t> </a:t>
            </a:r>
            <a:r>
              <a:rPr lang="ru-RU" sz="1800" dirty="0" err="1" smtClean="0"/>
              <a:t>християнське</a:t>
            </a:r>
            <a:r>
              <a:rPr lang="ru-RU" sz="1800" dirty="0" smtClean="0"/>
              <a:t>, </a:t>
            </a:r>
            <a:r>
              <a:rPr lang="ru-RU" sz="1800" dirty="0" err="1" smtClean="0"/>
              <a:t>ставленням</a:t>
            </a:r>
            <a:r>
              <a:rPr lang="ru-RU" sz="1800" dirty="0" smtClean="0"/>
              <a:t> до </a:t>
            </a:r>
            <a:r>
              <a:rPr lang="ru-RU" sz="1800" dirty="0" err="1" smtClean="0"/>
              <a:t>життя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Багато</a:t>
            </a:r>
            <a:r>
              <a:rPr lang="ru-RU" sz="1800" dirty="0" smtClean="0"/>
              <a:t> </a:t>
            </a:r>
            <a:r>
              <a:rPr lang="ru-RU" sz="1800" dirty="0" err="1" smtClean="0"/>
              <a:t>творів</a:t>
            </a:r>
            <a:r>
              <a:rPr lang="ru-RU" sz="1800" dirty="0" smtClean="0"/>
              <a:t> </a:t>
            </a:r>
            <a:r>
              <a:rPr lang="ru-RU" sz="1800" dirty="0" err="1" smtClean="0"/>
              <a:t>мистецтва</a:t>
            </a:r>
            <a:r>
              <a:rPr lang="ru-RU" sz="1800" dirty="0" smtClean="0"/>
              <a:t> </a:t>
            </a:r>
            <a:r>
              <a:rPr lang="ru-RU" sz="1800" dirty="0" err="1" smtClean="0"/>
              <a:t>надихалося</a:t>
            </a:r>
            <a:r>
              <a:rPr lang="ru-RU" sz="1800" dirty="0" smtClean="0"/>
              <a:t> </a:t>
            </a:r>
            <a:r>
              <a:rPr lang="ru-RU" sz="1800" dirty="0" err="1" smtClean="0"/>
              <a:t>біблійними</a:t>
            </a:r>
            <a:r>
              <a:rPr lang="ru-RU" sz="1800" dirty="0" smtClean="0"/>
              <a:t> сюжетами. </a:t>
            </a:r>
            <a:r>
              <a:rPr lang="ru-RU" sz="1800" dirty="0" err="1" smtClean="0"/>
              <a:t>Нерідко</a:t>
            </a:r>
            <a:r>
              <a:rPr lang="ru-RU" sz="1800" dirty="0" smtClean="0"/>
              <a:t> художники, </a:t>
            </a:r>
            <a:r>
              <a:rPr lang="ru-RU" sz="1800" dirty="0" err="1" smtClean="0"/>
              <a:t>архітектори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працювали</a:t>
            </a:r>
            <a:r>
              <a:rPr lang="ru-RU" sz="1800" dirty="0" smtClean="0"/>
              <a:t> на </a:t>
            </a:r>
            <a:r>
              <a:rPr lang="ru-RU" sz="1800" dirty="0" err="1" smtClean="0"/>
              <a:t>замовлення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римського</a:t>
            </a:r>
            <a:r>
              <a:rPr lang="ru-RU" sz="1800" dirty="0" smtClean="0"/>
              <a:t> двору, </a:t>
            </a:r>
            <a:r>
              <a:rPr lang="ru-RU" sz="1800" dirty="0" err="1" smtClean="0"/>
              <a:t>збільшуючи</a:t>
            </a:r>
            <a:r>
              <a:rPr lang="ru-RU" sz="1800" dirty="0" smtClean="0"/>
              <a:t> </a:t>
            </a:r>
            <a:r>
              <a:rPr lang="ru-RU" sz="1800" dirty="0" err="1" smtClean="0"/>
              <a:t>вплив</a:t>
            </a:r>
            <a:r>
              <a:rPr lang="ru-RU" sz="1800" dirty="0" smtClean="0"/>
              <a:t> </a:t>
            </a:r>
            <a:r>
              <a:rPr lang="ru-RU" sz="1800" dirty="0" err="1" smtClean="0"/>
              <a:t>католицької</a:t>
            </a:r>
            <a:r>
              <a:rPr lang="ru-RU" sz="1800" dirty="0" smtClean="0"/>
              <a:t> церкви (</a:t>
            </a:r>
            <a:r>
              <a:rPr lang="ru-RU" sz="1800" dirty="0" err="1" smtClean="0"/>
              <a:t>Сикстинська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капела</a:t>
            </a:r>
            <a:r>
              <a:rPr lang="ru-RU" sz="1800" dirty="0" smtClean="0"/>
              <a:t>, собор святого Петра). </a:t>
            </a:r>
            <a:r>
              <a:rPr lang="ru-RU" sz="1800" dirty="0" err="1" smtClean="0"/>
              <a:t>Внутрішнє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розкріпачення</a:t>
            </a:r>
            <a:r>
              <a:rPr lang="ru-RU" sz="1800" dirty="0" smtClean="0"/>
              <a:t>, </a:t>
            </a:r>
            <a:r>
              <a:rPr lang="ru-RU" sz="1800" dirty="0" err="1" smtClean="0"/>
              <a:t>вільнодумство</a:t>
            </a:r>
            <a:r>
              <a:rPr lang="ru-RU" sz="1800" dirty="0" smtClean="0"/>
              <a:t> </a:t>
            </a:r>
            <a:r>
              <a:rPr lang="ru-RU" sz="1800" dirty="0" err="1" smtClean="0"/>
              <a:t>цілком</a:t>
            </a:r>
            <a:r>
              <a:rPr lang="ru-RU" sz="1800" dirty="0" smtClean="0"/>
              <a:t> </a:t>
            </a:r>
            <a:r>
              <a:rPr lang="ru-RU" sz="1800" dirty="0" err="1" smtClean="0"/>
              <a:t>поєднувалося</a:t>
            </a:r>
            <a:r>
              <a:rPr lang="ru-RU" sz="1800" dirty="0" smtClean="0"/>
              <a:t> у </a:t>
            </a:r>
            <a:r>
              <a:rPr lang="ru-RU" sz="1800" dirty="0" err="1" smtClean="0"/>
              <a:t>гуманістів</a:t>
            </a:r>
            <a:r>
              <a:rPr lang="ru-RU" sz="1800" dirty="0" smtClean="0"/>
              <a:t> з </a:t>
            </a:r>
            <a:r>
              <a:rPr lang="ru-RU" sz="1800" dirty="0" err="1" smtClean="0"/>
              <a:t>вірою</a:t>
            </a:r>
            <a:r>
              <a:rPr lang="ru-RU" sz="1800" dirty="0" smtClean="0"/>
              <a:t> в Бога, </a:t>
            </a:r>
            <a:r>
              <a:rPr lang="ru-RU" sz="1800" dirty="0" err="1" smtClean="0"/>
              <a:t>конфлікту</a:t>
            </a:r>
            <a:r>
              <a:rPr lang="ru-RU" sz="1800" dirty="0" smtClean="0"/>
              <a:t> з </a:t>
            </a:r>
            <a:r>
              <a:rPr lang="ru-RU" sz="1800" dirty="0" err="1" smtClean="0"/>
              <a:t>католицькою</a:t>
            </a:r>
            <a:r>
              <a:rPr lang="ru-RU" sz="1800" dirty="0" smtClean="0"/>
              <a:t> </a:t>
            </a:r>
            <a:r>
              <a:rPr lang="ru-RU" sz="1800" dirty="0" err="1" smtClean="0"/>
              <a:t>церквою</a:t>
            </a:r>
            <a:r>
              <a:rPr lang="ru-RU" sz="1800" dirty="0" smtClean="0"/>
              <a:t> </a:t>
            </a:r>
            <a:r>
              <a:rPr lang="ru-RU" sz="1800" dirty="0" err="1" smtClean="0"/>
              <a:t>дуже</a:t>
            </a:r>
            <a:r>
              <a:rPr lang="ru-RU" sz="1800" dirty="0" smtClean="0"/>
              <a:t> </a:t>
            </a:r>
            <a:r>
              <a:rPr lang="ru-RU" sz="1800" dirty="0" err="1" smtClean="0"/>
              <a:t>довго</a:t>
            </a:r>
            <a:r>
              <a:rPr lang="ru-RU" sz="1800" dirty="0" smtClean="0"/>
              <a:t> не </a:t>
            </a:r>
            <a:r>
              <a:rPr lang="ru-RU" sz="1800" dirty="0" err="1" smtClean="0"/>
              <a:t>виникало</a:t>
            </a:r>
            <a:r>
              <a:rPr lang="ru-RU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148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chemeClr val="bg1"/>
                </a:solidFill>
              </a:rPr>
              <a:t>Поняття</a:t>
            </a:r>
            <a:endParaRPr lang="uk-UA" sz="5400" b="1" i="1" dirty="0">
              <a:solidFill>
                <a:schemeClr val="bg1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ln>
            <a:solidFill>
              <a:srgbClr val="66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err="1" smtClean="0"/>
              <a:t>Гуманíзм</a:t>
            </a:r>
            <a:r>
              <a:rPr lang="ru-RU" sz="2800" b="1" dirty="0" smtClean="0"/>
              <a:t>  - </a:t>
            </a:r>
            <a:r>
              <a:rPr lang="ru-RU" sz="2800" b="1" dirty="0" err="1" smtClean="0"/>
              <a:t>визнання</a:t>
            </a:r>
            <a:r>
              <a:rPr lang="ru-RU" sz="2800" b="1" dirty="0"/>
              <a:t> </a:t>
            </a:r>
            <a:r>
              <a:rPr lang="ru-RU" sz="2800" b="1" dirty="0" err="1" smtClean="0"/>
              <a:t>людини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найвищою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цінністю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світі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повага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гідності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розуму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людини</a:t>
            </a:r>
            <a:r>
              <a:rPr lang="ru-RU" sz="2800" b="1" dirty="0" smtClean="0"/>
              <a:t>, право на </a:t>
            </a:r>
            <a:r>
              <a:rPr lang="ru-RU" sz="2800" b="1" dirty="0" err="1" smtClean="0"/>
              <a:t>щастя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житті</a:t>
            </a:r>
            <a:r>
              <a:rPr lang="ru-RU" sz="2800" b="1" dirty="0" smtClean="0"/>
              <a:t>, і </a:t>
            </a:r>
            <a:r>
              <a:rPr lang="ru-RU" sz="2800" b="1" dirty="0" err="1" smtClean="0"/>
              <a:t>вільний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вияв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природних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почуттів</a:t>
            </a:r>
            <a:r>
              <a:rPr lang="ru-RU" sz="2800" b="1" dirty="0" smtClean="0"/>
              <a:t> і </a:t>
            </a:r>
            <a:r>
              <a:rPr lang="ru-RU" sz="2800" b="1" dirty="0" err="1" smtClean="0"/>
              <a:t>здібностей</a:t>
            </a:r>
            <a:r>
              <a:rPr lang="ru-RU" sz="2800" b="1" dirty="0" smtClean="0"/>
              <a:t>.</a:t>
            </a:r>
          </a:p>
          <a:p>
            <a:r>
              <a:rPr lang="ru-RU" sz="2400" dirty="0" err="1" smtClean="0"/>
              <a:t>Гуманістичний</a:t>
            </a:r>
            <a:r>
              <a:rPr lang="ru-RU" sz="2400" dirty="0"/>
              <a:t> </a:t>
            </a:r>
            <a:r>
              <a:rPr lang="ru-RU" sz="2400" dirty="0" err="1"/>
              <a:t>світогляд</a:t>
            </a:r>
            <a:r>
              <a:rPr lang="ru-RU" sz="2400" dirty="0"/>
              <a:t> </a:t>
            </a:r>
            <a:r>
              <a:rPr lang="ru-RU" sz="2400" dirty="0" err="1"/>
              <a:t>протиставляється</a:t>
            </a:r>
            <a:r>
              <a:rPr lang="ru-RU" sz="2400" dirty="0"/>
              <a:t> </a:t>
            </a:r>
            <a:r>
              <a:rPr lang="ru-RU" sz="2400" dirty="0" err="1"/>
              <a:t>світоглядам</a:t>
            </a:r>
            <a:r>
              <a:rPr lang="ru-RU" sz="2400" dirty="0"/>
              <a:t>, для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людина</a:t>
            </a:r>
            <a:r>
              <a:rPr lang="ru-RU" sz="2400" dirty="0"/>
              <a:t> не </a:t>
            </a:r>
            <a:r>
              <a:rPr lang="ru-RU" sz="2400" dirty="0" err="1"/>
              <a:t>стоїть</a:t>
            </a:r>
            <a:r>
              <a:rPr lang="ru-RU" sz="2400" dirty="0"/>
              <a:t> на </a:t>
            </a:r>
            <a:r>
              <a:rPr lang="ru-RU" sz="2400" dirty="0" err="1"/>
              <a:t>вершині</a:t>
            </a:r>
            <a:r>
              <a:rPr lang="ru-RU" sz="2400" dirty="0"/>
              <a:t> </a:t>
            </a:r>
            <a:r>
              <a:rPr lang="ru-RU" sz="2400" dirty="0" err="1"/>
              <a:t>піраміди</a:t>
            </a:r>
            <a:r>
              <a:rPr lang="ru-RU" sz="2400" dirty="0"/>
              <a:t> </a:t>
            </a:r>
            <a:r>
              <a:rPr lang="ru-RU" sz="2400" dirty="0" err="1"/>
              <a:t>цінностей</a:t>
            </a:r>
            <a:r>
              <a:rPr lang="ru-RU" sz="2400" dirty="0"/>
              <a:t>: </a:t>
            </a:r>
            <a:r>
              <a:rPr lang="ru-RU" sz="2400" b="1" dirty="0" err="1" smtClean="0">
                <a:solidFill>
                  <a:srgbClr val="002060"/>
                </a:solidFill>
              </a:rPr>
              <a:t>Релігійному</a:t>
            </a:r>
            <a:r>
              <a:rPr lang="ru-RU" sz="2400" dirty="0"/>
              <a:t>, де </a:t>
            </a:r>
            <a:r>
              <a:rPr lang="ru-RU" sz="2400" dirty="0" err="1"/>
              <a:t>найголовнішою</a:t>
            </a:r>
            <a:r>
              <a:rPr lang="ru-RU" sz="2400" dirty="0"/>
              <a:t> </a:t>
            </a:r>
            <a:r>
              <a:rPr lang="ru-RU" sz="2400" dirty="0" err="1"/>
              <a:t>цінністю</a:t>
            </a:r>
            <a:r>
              <a:rPr lang="ru-RU" sz="2400" dirty="0"/>
              <a:t> </a:t>
            </a:r>
            <a:r>
              <a:rPr lang="ru-RU" sz="2400" dirty="0" err="1"/>
              <a:t>проголошується</a:t>
            </a:r>
            <a:r>
              <a:rPr lang="ru-RU" sz="2400" dirty="0"/>
              <a:t> </a:t>
            </a:r>
            <a:r>
              <a:rPr lang="ru-RU" sz="2400" dirty="0" smtClean="0"/>
              <a:t>Бог. </a:t>
            </a:r>
            <a:r>
              <a:rPr lang="ru-RU" sz="2400" b="1" dirty="0" err="1" smtClean="0">
                <a:solidFill>
                  <a:srgbClr val="C00000"/>
                </a:solidFill>
              </a:rPr>
              <a:t>Класовому</a:t>
            </a:r>
            <a:r>
              <a:rPr lang="ru-RU" sz="2400" dirty="0"/>
              <a:t>, для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найважливіші</a:t>
            </a:r>
            <a:r>
              <a:rPr lang="ru-RU" sz="2400" dirty="0"/>
              <a:t> </a:t>
            </a:r>
            <a:r>
              <a:rPr lang="ru-RU" sz="2400" dirty="0" err="1"/>
              <a:t>інтереси</a:t>
            </a:r>
            <a:r>
              <a:rPr lang="ru-RU" sz="2400" dirty="0"/>
              <a:t> </a:t>
            </a:r>
            <a:r>
              <a:rPr lang="ru-RU" sz="2400" dirty="0" err="1"/>
              <a:t>певного</a:t>
            </a:r>
            <a:r>
              <a:rPr lang="ru-RU" sz="2400" dirty="0"/>
              <a:t> </a:t>
            </a:r>
            <a:r>
              <a:rPr lang="ru-RU" sz="2400" dirty="0" err="1"/>
              <a:t>класу</a:t>
            </a:r>
            <a:r>
              <a:rPr lang="ru-RU" sz="2400" dirty="0"/>
              <a:t>, </a:t>
            </a:r>
            <a:r>
              <a:rPr lang="ru-RU" sz="2400" dirty="0" smtClean="0"/>
              <a:t>для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, в свою </a:t>
            </a:r>
            <a:r>
              <a:rPr lang="ru-RU" sz="2400" dirty="0" err="1" smtClean="0"/>
              <a:t>чергу</a:t>
            </a:r>
            <a:r>
              <a:rPr lang="ru-RU" sz="2400" dirty="0" smtClean="0"/>
              <a:t>,  </a:t>
            </a:r>
            <a:r>
              <a:rPr lang="ru-RU" sz="2400" dirty="0" err="1"/>
              <a:t>найпершою</a:t>
            </a:r>
            <a:r>
              <a:rPr lang="ru-RU" sz="2400" dirty="0"/>
              <a:t> </a:t>
            </a:r>
            <a:r>
              <a:rPr lang="ru-RU" sz="2400" dirty="0" err="1"/>
              <a:t>цінністю</a:t>
            </a:r>
            <a:r>
              <a:rPr lang="ru-RU" sz="2400" dirty="0"/>
              <a:t> є </a:t>
            </a:r>
            <a:r>
              <a:rPr lang="ru-RU" sz="2400" dirty="0" err="1"/>
              <a:t>інтереси</a:t>
            </a:r>
            <a:r>
              <a:rPr lang="ru-RU" sz="2400" dirty="0"/>
              <a:t> </a:t>
            </a:r>
            <a:r>
              <a:rPr lang="ru-RU" sz="2400" dirty="0" err="1"/>
              <a:t>імперії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</a:t>
            </a:r>
          </a:p>
        </p:txBody>
      </p:sp>
      <p:sp>
        <p:nvSpPr>
          <p:cNvPr id="15" name="Ромб 14">
            <a:hlinkClick r:id="" action="ppaction://hlinkshowjump?jump=lastslideviewed"/>
          </p:cNvPr>
          <p:cNvSpPr/>
          <p:nvPr/>
        </p:nvSpPr>
        <p:spPr>
          <a:xfrm>
            <a:off x="179512" y="548680"/>
            <a:ext cx="648072" cy="648072"/>
          </a:xfrm>
          <a:prstGeom prst="diamond">
            <a:avLst/>
          </a:prstGeom>
          <a:solidFill>
            <a:srgbClr val="996633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4636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intensity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</a:rPr>
              <a:t>Видатні художники  італійського відродження</a:t>
            </a:r>
            <a:endParaRPr lang="uk-UA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86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465</Words>
  <Application>Microsoft Office PowerPoint</Application>
  <PresentationFormat>Экран (4:3)</PresentationFormat>
  <Paragraphs>39</Paragraphs>
  <Slides>19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Культура Західної Європи</vt:lpstr>
      <vt:lpstr>Епоха Відродження</vt:lpstr>
      <vt:lpstr>Особливості епохи Відродження</vt:lpstr>
      <vt:lpstr>Особливості епохи Відродження</vt:lpstr>
      <vt:lpstr>Поняття</vt:lpstr>
      <vt:lpstr>Гуманізм</vt:lpstr>
      <vt:lpstr>Поняття</vt:lpstr>
      <vt:lpstr>Видатні художники  італійського відродження</vt:lpstr>
      <vt:lpstr>Леонардо да Вінчі</vt:lpstr>
      <vt:lpstr>Леонардо да Вінчі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21</cp:revision>
  <dcterms:created xsi:type="dcterms:W3CDTF">2013-12-23T21:07:57Z</dcterms:created>
  <dcterms:modified xsi:type="dcterms:W3CDTF">2013-12-24T01:57:36Z</dcterms:modified>
</cp:coreProperties>
</file>