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8" r:id="rId9"/>
    <p:sldId id="264" r:id="rId10"/>
    <p:sldId id="266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9" d="100"/>
          <a:sy n="89" d="100"/>
        </p:scale>
        <p:origin x="-624" y="-3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Администратор\Desktop\Слайд3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786050" y="357166"/>
            <a:ext cx="5635132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6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Кіномистецтво</a:t>
            </a:r>
            <a:endParaRPr lang="ru-RU" sz="6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43108" y="1785926"/>
            <a:ext cx="6537181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2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Кіно</a:t>
            </a:r>
            <a:r>
              <a:rPr lang="ru-RU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– </a:t>
            </a:r>
            <a:r>
              <a:rPr lang="ru-RU" sz="32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мистецтво</a:t>
            </a:r>
            <a:r>
              <a:rPr lang="ru-RU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не для </a:t>
            </a:r>
            <a:r>
              <a:rPr lang="ru-RU" sz="32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вчених</a:t>
            </a:r>
            <a:r>
              <a:rPr lang="ru-RU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, а для </a:t>
            </a:r>
            <a:r>
              <a:rPr lang="ru-RU" sz="32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неписьменних</a:t>
            </a:r>
            <a:r>
              <a:rPr lang="ru-RU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.</a:t>
            </a:r>
          </a:p>
          <a:p>
            <a:pPr algn="r"/>
            <a:r>
              <a:rPr lang="uk-UA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Вернер </a:t>
            </a:r>
            <a:r>
              <a:rPr lang="uk-UA" sz="3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Херцог</a:t>
            </a:r>
            <a:endParaRPr lang="ru-RU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728442" y="5214950"/>
            <a:ext cx="18473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endParaRPr lang="ru-RU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Администратор\Desktop\Слайд3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071670" y="285728"/>
            <a:ext cx="628654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err="1" smtClean="0"/>
              <a:t>Класифікація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фільмів</a:t>
            </a:r>
            <a:r>
              <a:rPr lang="ru-RU" sz="2800" b="1" dirty="0" smtClean="0"/>
              <a:t> за </a:t>
            </a:r>
            <a:r>
              <a:rPr lang="ru-RU" sz="2800" b="1" dirty="0" err="1" smtClean="0"/>
              <a:t>новаторським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підходом</a:t>
            </a:r>
            <a:r>
              <a:rPr lang="ru-RU" sz="2800" b="1" dirty="0" smtClean="0"/>
              <a:t>, </a:t>
            </a:r>
            <a:r>
              <a:rPr lang="ru-RU" sz="2800" b="1" dirty="0" err="1" smtClean="0"/>
              <a:t>ступенем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інноваційності</a:t>
            </a:r>
            <a:r>
              <a:rPr lang="ru-RU" sz="2800" b="1" dirty="0" smtClean="0"/>
              <a:t>:</a:t>
            </a:r>
          </a:p>
          <a:p>
            <a:endParaRPr lang="ru-RU" sz="2800" dirty="0" smtClean="0"/>
          </a:p>
          <a:p>
            <a:pPr algn="r"/>
            <a:r>
              <a:rPr lang="ru-RU" sz="2800" dirty="0" smtClean="0"/>
              <a:t>•</a:t>
            </a:r>
            <a:r>
              <a:rPr lang="ru-RU" sz="2800" dirty="0" err="1" smtClean="0"/>
              <a:t>Експериментальне</a:t>
            </a:r>
            <a:r>
              <a:rPr lang="ru-RU" sz="2800" dirty="0" smtClean="0"/>
              <a:t> </a:t>
            </a:r>
            <a:r>
              <a:rPr lang="ru-RU" sz="2800" dirty="0" err="1" smtClean="0"/>
              <a:t>кіно</a:t>
            </a:r>
            <a:r>
              <a:rPr lang="ru-RU" sz="2800" dirty="0" smtClean="0"/>
              <a:t>, в тому </a:t>
            </a:r>
            <a:r>
              <a:rPr lang="ru-RU" sz="2800" dirty="0" err="1" smtClean="0"/>
              <a:t>числі</a:t>
            </a:r>
            <a:r>
              <a:rPr lang="ru-RU" sz="2800" dirty="0" smtClean="0"/>
              <a:t> авангард у </a:t>
            </a:r>
            <a:r>
              <a:rPr lang="ru-RU" sz="2800" dirty="0" err="1" smtClean="0"/>
              <a:t>кіно</a:t>
            </a:r>
            <a:r>
              <a:rPr lang="ru-RU" sz="2800" dirty="0" smtClean="0"/>
              <a:t>.</a:t>
            </a:r>
          </a:p>
          <a:p>
            <a:pPr algn="r"/>
            <a:r>
              <a:rPr lang="ru-RU" sz="2800" dirty="0" smtClean="0"/>
              <a:t>•</a:t>
            </a:r>
            <a:r>
              <a:rPr lang="ru-RU" sz="2800" dirty="0" err="1" smtClean="0"/>
              <a:t>Традиційне</a:t>
            </a:r>
            <a:r>
              <a:rPr lang="ru-RU" sz="2800" dirty="0" smtClean="0"/>
              <a:t> </a:t>
            </a:r>
            <a:r>
              <a:rPr lang="ru-RU" sz="2800" dirty="0" err="1" smtClean="0"/>
              <a:t>кіно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pic>
        <p:nvPicPr>
          <p:cNvPr id="23554" name="Picture 2" descr="C:\Users\Администратор\Desktop\images (4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43240" y="3143248"/>
            <a:ext cx="5214974" cy="33575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Администратор\Desktop\Слайд3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  <p:pic>
        <p:nvPicPr>
          <p:cNvPr id="22530" name="Picture 2" descr="C:\Users\Администратор\Desktop\history_ppt_15_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Администратор\Desktop\Слайд3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000232" y="285728"/>
            <a:ext cx="7143768" cy="224676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ru-RU" sz="28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Кіномисте́цтво</a:t>
            </a:r>
            <a:r>
              <a:rPr lang="ru-RU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 — вид </a:t>
            </a:r>
            <a:r>
              <a:rPr lang="ru-RU" sz="28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мистецтва</a:t>
            </a:r>
            <a:r>
              <a:rPr lang="ru-RU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, твори </a:t>
            </a:r>
            <a:r>
              <a:rPr lang="ru-RU" sz="28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якого</a:t>
            </a:r>
            <a:r>
              <a:rPr lang="ru-RU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sz="28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створюються</a:t>
            </a:r>
            <a:r>
              <a:rPr lang="ru-RU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за </a:t>
            </a:r>
            <a:r>
              <a:rPr lang="ru-RU" sz="28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допомогою</a:t>
            </a:r>
            <a:r>
              <a:rPr lang="ru-RU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 </a:t>
            </a:r>
            <a:r>
              <a:rPr lang="ru-RU" sz="28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кінознімання</a:t>
            </a:r>
            <a:r>
              <a:rPr lang="ru-RU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 </a:t>
            </a:r>
            <a:r>
              <a:rPr lang="ru-RU" sz="28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реальних</a:t>
            </a:r>
            <a:r>
              <a:rPr lang="ru-RU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, </a:t>
            </a:r>
            <a:r>
              <a:rPr lang="ru-RU" sz="28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спеціально</a:t>
            </a:r>
            <a:r>
              <a:rPr lang="ru-RU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sz="28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інсценованих</a:t>
            </a:r>
            <a:r>
              <a:rPr lang="ru-RU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, </a:t>
            </a:r>
            <a:r>
              <a:rPr lang="ru-RU" sz="28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або</a:t>
            </a:r>
            <a:r>
              <a:rPr lang="ru-RU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sz="28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відтворених</a:t>
            </a:r>
            <a:r>
              <a:rPr lang="ru-RU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sz="28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засобами</a:t>
            </a:r>
            <a:r>
              <a:rPr lang="ru-RU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sz="28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анімації</a:t>
            </a:r>
            <a:r>
              <a:rPr lang="ru-RU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 </a:t>
            </a:r>
            <a:r>
              <a:rPr lang="ru-RU" sz="28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подій</a:t>
            </a:r>
            <a:r>
              <a:rPr lang="ru-RU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.</a:t>
            </a:r>
            <a:endParaRPr lang="ru-RU" sz="2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4097" name="Picture 1" descr="D:\Презентації\Фони\завантаження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43240" y="2786058"/>
            <a:ext cx="5715040" cy="36871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Администратор\Desktop\Слайд3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-357222" y="285728"/>
            <a:ext cx="9286939" cy="35394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ru-RU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У </a:t>
            </a:r>
            <a:r>
              <a:rPr lang="ru-RU" sz="32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кіномистецтві</a:t>
            </a:r>
            <a:r>
              <a:rPr lang="ru-RU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sz="32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поєднуються</a:t>
            </a:r>
            <a:r>
              <a:rPr lang="ru-RU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sz="32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естетичні</a:t>
            </a:r>
            <a:r>
              <a:rPr lang="ru-RU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sz="32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властивості</a:t>
            </a:r>
            <a:r>
              <a:rPr lang="ru-RU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 театру, </a:t>
            </a:r>
            <a:r>
              <a:rPr lang="ru-RU" sz="32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літератури</a:t>
            </a:r>
            <a:r>
              <a:rPr lang="ru-RU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, </a:t>
            </a:r>
          </a:p>
          <a:p>
            <a:pPr algn="r"/>
            <a:r>
              <a:rPr lang="ru-RU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       </a:t>
            </a:r>
            <a:r>
              <a:rPr lang="ru-RU" sz="3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о</a:t>
            </a:r>
            <a:r>
              <a:rPr lang="ru-RU" sz="32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бразотворчного</a:t>
            </a:r>
            <a:r>
              <a:rPr lang="ru-RU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sz="32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мистецтва</a:t>
            </a:r>
            <a:r>
              <a:rPr lang="ru-RU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 та </a:t>
            </a:r>
            <a:r>
              <a:rPr lang="ru-RU" sz="32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музики</a:t>
            </a:r>
            <a:endParaRPr lang="ru-RU" sz="32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algn="r"/>
            <a:r>
              <a:rPr lang="ru-RU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 на </a:t>
            </a:r>
            <a:r>
              <a:rPr lang="ru-RU" sz="32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основі</a:t>
            </a:r>
            <a:r>
              <a:rPr lang="ru-RU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sz="32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властивих</a:t>
            </a:r>
            <a:r>
              <a:rPr lang="ru-RU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sz="32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лише</a:t>
            </a:r>
            <a:r>
              <a:rPr lang="ru-RU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sz="32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йому</a:t>
            </a:r>
            <a:r>
              <a:rPr lang="ru-RU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</a:p>
          <a:p>
            <a:pPr algn="r"/>
            <a:r>
              <a:rPr lang="ru-RU" sz="32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виражальних</a:t>
            </a:r>
            <a:r>
              <a:rPr lang="ru-RU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sz="32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засобів</a:t>
            </a:r>
            <a:r>
              <a:rPr lang="ru-RU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, головне </a:t>
            </a:r>
            <a:r>
              <a:rPr lang="ru-RU" sz="32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з</a:t>
            </a:r>
            <a:r>
              <a:rPr lang="ru-RU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sz="32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яких</a:t>
            </a:r>
            <a:endParaRPr lang="ru-RU" sz="32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algn="r"/>
            <a:r>
              <a:rPr lang="ru-RU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sz="32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фотографічна</a:t>
            </a:r>
            <a:r>
              <a:rPr lang="ru-RU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природа</a:t>
            </a:r>
          </a:p>
          <a:p>
            <a:pPr algn="r"/>
            <a:r>
              <a:rPr lang="ru-RU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sz="32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кінозображення</a:t>
            </a:r>
            <a:r>
              <a:rPr lang="ru-RU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та монтаж.</a:t>
            </a:r>
            <a:endParaRPr lang="ru-RU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3073" name="Picture 1" descr="C:\Users\Администратор\Desktop\f87e17d59c582d4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68" y="3714752"/>
            <a:ext cx="5072098" cy="30089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Администратор\Desktop\Слайд3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000232" y="285728"/>
            <a:ext cx="685801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err="1" smtClean="0"/>
              <a:t>Історія</a:t>
            </a:r>
            <a:r>
              <a:rPr lang="ru-RU" sz="1400" dirty="0" smtClean="0"/>
              <a:t> </a:t>
            </a:r>
            <a:r>
              <a:rPr lang="ru-RU" sz="1400" dirty="0" err="1" smtClean="0"/>
              <a:t>кіно</a:t>
            </a:r>
            <a:r>
              <a:rPr lang="ru-RU" sz="1400" dirty="0" smtClean="0"/>
              <a:t> </a:t>
            </a:r>
            <a:r>
              <a:rPr lang="ru-RU" sz="1400" dirty="0" err="1" smtClean="0"/>
              <a:t>починається</a:t>
            </a:r>
            <a:r>
              <a:rPr lang="ru-RU" sz="1400" dirty="0" smtClean="0"/>
              <a:t> в 19 </a:t>
            </a:r>
            <a:r>
              <a:rPr lang="ru-RU" sz="1400" dirty="0" err="1" smtClean="0"/>
              <a:t>столітті</a:t>
            </a:r>
            <a:r>
              <a:rPr lang="ru-RU" sz="1400" dirty="0" smtClean="0"/>
              <a:t>. </a:t>
            </a:r>
            <a:r>
              <a:rPr lang="ru-RU" sz="1400" dirty="0" err="1" smtClean="0"/>
              <a:t>Хоча</a:t>
            </a:r>
            <a:r>
              <a:rPr lang="ru-RU" sz="1400" dirty="0" smtClean="0"/>
              <a:t> </a:t>
            </a:r>
            <a:r>
              <a:rPr lang="ru-RU" sz="1400" dirty="0" err="1" smtClean="0"/>
              <a:t>фотографія</a:t>
            </a:r>
            <a:r>
              <a:rPr lang="ru-RU" sz="1400" dirty="0" smtClean="0"/>
              <a:t> як </a:t>
            </a:r>
            <a:r>
              <a:rPr lang="ru-RU" sz="1400" dirty="0" err="1" smtClean="0"/>
              <a:t>спосіб</a:t>
            </a:r>
            <a:r>
              <a:rPr lang="ru-RU" sz="1400" dirty="0" smtClean="0"/>
              <a:t> </a:t>
            </a:r>
            <a:r>
              <a:rPr lang="ru-RU" sz="1400" dirty="0" err="1" smtClean="0"/>
              <a:t>фіксації</a:t>
            </a:r>
            <a:r>
              <a:rPr lang="ru-RU" sz="1400" dirty="0" smtClean="0"/>
              <a:t> </a:t>
            </a:r>
            <a:r>
              <a:rPr lang="ru-RU" sz="1400" dirty="0" err="1" smtClean="0"/>
              <a:t>нерухомих</a:t>
            </a:r>
            <a:r>
              <a:rPr lang="ru-RU" sz="1400" dirty="0" smtClean="0"/>
              <a:t> </a:t>
            </a:r>
            <a:r>
              <a:rPr lang="ru-RU" sz="1400" dirty="0" err="1" smtClean="0"/>
              <a:t>зображень</a:t>
            </a:r>
            <a:r>
              <a:rPr lang="ru-RU" sz="1400" dirty="0" smtClean="0"/>
              <a:t> </a:t>
            </a:r>
            <a:r>
              <a:rPr lang="ru-RU" sz="1400" dirty="0" err="1" smtClean="0"/>
              <a:t>з'явилася</a:t>
            </a:r>
            <a:r>
              <a:rPr lang="ru-RU" sz="1400" dirty="0" smtClean="0"/>
              <a:t> </a:t>
            </a:r>
            <a:r>
              <a:rPr lang="ru-RU" sz="1400" dirty="0" err="1" smtClean="0"/>
              <a:t>ще</a:t>
            </a:r>
            <a:r>
              <a:rPr lang="ru-RU" sz="1400" dirty="0" smtClean="0"/>
              <a:t> в </a:t>
            </a:r>
            <a:r>
              <a:rPr lang="ru-RU" sz="1400" dirty="0" err="1" smtClean="0"/>
              <a:t>першій</a:t>
            </a:r>
            <a:r>
              <a:rPr lang="ru-RU" sz="1400" dirty="0" smtClean="0"/>
              <a:t> </a:t>
            </a:r>
            <a:r>
              <a:rPr lang="ru-RU" sz="1400" dirty="0" err="1" smtClean="0"/>
              <a:t>половині</a:t>
            </a:r>
            <a:r>
              <a:rPr lang="ru-RU" sz="1400" dirty="0" smtClean="0"/>
              <a:t> 19 ст., для того, </a:t>
            </a:r>
            <a:r>
              <a:rPr lang="ru-RU" sz="1400" dirty="0" err="1" smtClean="0"/>
              <a:t>щоб</a:t>
            </a:r>
            <a:r>
              <a:rPr lang="ru-RU" sz="1400" dirty="0" smtClean="0"/>
              <a:t> став </a:t>
            </a:r>
            <a:r>
              <a:rPr lang="ru-RU" sz="1400" dirty="0" err="1" smtClean="0"/>
              <a:t>можливим</a:t>
            </a:r>
            <a:r>
              <a:rPr lang="ru-RU" sz="1400" dirty="0" smtClean="0"/>
              <a:t> </a:t>
            </a:r>
            <a:r>
              <a:rPr lang="ru-RU" sz="1400" dirty="0" err="1" smtClean="0"/>
              <a:t>процес</a:t>
            </a:r>
            <a:r>
              <a:rPr lang="ru-RU" sz="1400" dirty="0" smtClean="0"/>
              <a:t> </a:t>
            </a:r>
            <a:r>
              <a:rPr lang="ru-RU" sz="1400" dirty="0" err="1" smtClean="0"/>
              <a:t>зйомки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відтворення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руху</a:t>
            </a:r>
            <a:r>
              <a:rPr lang="ru-RU" sz="1400" dirty="0" smtClean="0"/>
              <a:t>, </a:t>
            </a:r>
            <a:r>
              <a:rPr lang="ru-RU" sz="1400" dirty="0" err="1" smtClean="0"/>
              <a:t>було</a:t>
            </a:r>
            <a:r>
              <a:rPr lang="ru-RU" sz="1400" dirty="0" smtClean="0"/>
              <a:t> </a:t>
            </a:r>
            <a:r>
              <a:rPr lang="ru-RU" sz="1400" dirty="0" err="1" smtClean="0"/>
              <a:t>потрібно</a:t>
            </a:r>
            <a:r>
              <a:rPr lang="ru-RU" sz="1400" dirty="0" smtClean="0"/>
              <a:t>, </a:t>
            </a:r>
            <a:r>
              <a:rPr lang="ru-RU" sz="1400" dirty="0" err="1" smtClean="0"/>
              <a:t>щоб</a:t>
            </a:r>
            <a:r>
              <a:rPr lang="ru-RU" sz="1400" dirty="0" smtClean="0"/>
              <a:t> </a:t>
            </a:r>
            <a:r>
              <a:rPr lang="ru-RU" sz="1400" dirty="0" err="1" smtClean="0"/>
              <a:t>фотографування</a:t>
            </a:r>
            <a:r>
              <a:rPr lang="ru-RU" sz="1400" dirty="0" smtClean="0"/>
              <a:t> могло </a:t>
            </a:r>
            <a:r>
              <a:rPr lang="ru-RU" sz="1400" dirty="0" err="1" smtClean="0"/>
              <a:t>відбуватися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короткими </a:t>
            </a:r>
            <a:r>
              <a:rPr lang="ru-RU" sz="1400" dirty="0" err="1" smtClean="0"/>
              <a:t>витягами</a:t>
            </a:r>
            <a:r>
              <a:rPr lang="ru-RU" sz="1400" dirty="0" smtClean="0"/>
              <a:t>. Але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після</a:t>
            </a:r>
            <a:r>
              <a:rPr lang="ru-RU" sz="1400" dirty="0" smtClean="0"/>
              <a:t> </a:t>
            </a:r>
            <a:r>
              <a:rPr lang="ru-RU" sz="1400" dirty="0" err="1" smtClean="0"/>
              <a:t>появи</a:t>
            </a:r>
            <a:r>
              <a:rPr lang="ru-RU" sz="1400" dirty="0" smtClean="0"/>
              <a:t> </a:t>
            </a:r>
            <a:r>
              <a:rPr lang="ru-RU" sz="1400" dirty="0" err="1" smtClean="0"/>
              <a:t>відповідних</a:t>
            </a:r>
            <a:r>
              <a:rPr lang="ru-RU" sz="1400" dirty="0" smtClean="0"/>
              <a:t> </a:t>
            </a:r>
            <a:r>
              <a:rPr lang="ru-RU" sz="1400" dirty="0" err="1" smtClean="0"/>
              <a:t>типів</a:t>
            </a:r>
            <a:r>
              <a:rPr lang="ru-RU" sz="1400" dirty="0" smtClean="0"/>
              <a:t> </a:t>
            </a:r>
            <a:r>
              <a:rPr lang="ru-RU" sz="1400" dirty="0" err="1" smtClean="0"/>
              <a:t>фотоемульсій</a:t>
            </a:r>
            <a:r>
              <a:rPr lang="ru-RU" sz="1400" dirty="0" smtClean="0"/>
              <a:t> в 70-х роках 19 ст. </a:t>
            </a:r>
            <a:r>
              <a:rPr lang="ru-RU" sz="1400" dirty="0" err="1" smtClean="0"/>
              <a:t>кіно</a:t>
            </a:r>
            <a:r>
              <a:rPr lang="ru-RU" sz="1400" dirty="0" smtClean="0"/>
              <a:t> </a:t>
            </a:r>
            <a:r>
              <a:rPr lang="ru-RU" sz="1400" dirty="0" err="1" smtClean="0"/>
              <a:t>з'явилося</a:t>
            </a:r>
            <a:r>
              <a:rPr lang="ru-RU" sz="1400" dirty="0" smtClean="0"/>
              <a:t> не </a:t>
            </a:r>
            <a:r>
              <a:rPr lang="ru-RU" sz="1400" dirty="0" err="1" smtClean="0"/>
              <a:t>відразу</a:t>
            </a:r>
            <a:r>
              <a:rPr lang="ru-RU" sz="1400" dirty="0" smtClean="0"/>
              <a:t>. Те, </a:t>
            </a:r>
            <a:r>
              <a:rPr lang="ru-RU" sz="1400" dirty="0" err="1" smtClean="0"/>
              <a:t>що</a:t>
            </a:r>
            <a:r>
              <a:rPr lang="ru-RU" sz="1400" dirty="0" smtClean="0"/>
              <a:t> нас </a:t>
            </a:r>
            <a:r>
              <a:rPr lang="ru-RU" sz="1400" dirty="0" err="1" smtClean="0"/>
              <a:t>сьогодні</a:t>
            </a:r>
            <a:r>
              <a:rPr lang="ru-RU" sz="1400" dirty="0" smtClean="0"/>
              <a:t> </a:t>
            </a:r>
            <a:r>
              <a:rPr lang="ru-RU" sz="1400" dirty="0" err="1" smtClean="0"/>
              <a:t>здається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очевидним</a:t>
            </a:r>
            <a:r>
              <a:rPr lang="ru-RU" sz="1400" dirty="0" smtClean="0"/>
              <a:t>, </a:t>
            </a:r>
            <a:r>
              <a:rPr lang="ru-RU" sz="1400" dirty="0" err="1" smtClean="0"/>
              <a:t>винахідники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піонери</a:t>
            </a:r>
            <a:r>
              <a:rPr lang="ru-RU" sz="1400" dirty="0" smtClean="0"/>
              <a:t> </a:t>
            </a:r>
            <a:r>
              <a:rPr lang="ru-RU" sz="1400" dirty="0" err="1" smtClean="0"/>
              <a:t>кінематографа</a:t>
            </a:r>
            <a:r>
              <a:rPr lang="ru-RU" sz="1400" dirty="0" smtClean="0"/>
              <a:t> </a:t>
            </a:r>
            <a:r>
              <a:rPr lang="ru-RU" sz="1400" dirty="0" err="1" smtClean="0"/>
              <a:t>зрозуміли</a:t>
            </a:r>
            <a:r>
              <a:rPr lang="ru-RU" sz="1400" dirty="0" smtClean="0"/>
              <a:t> далеко не </a:t>
            </a:r>
            <a:r>
              <a:rPr lang="ru-RU" sz="1400" dirty="0" err="1" smtClean="0"/>
              <a:t>відразу</a:t>
            </a:r>
            <a:r>
              <a:rPr lang="ru-RU" sz="1400" dirty="0" smtClean="0"/>
              <a:t>. Були </a:t>
            </a:r>
            <a:r>
              <a:rPr lang="ru-RU" sz="1400" dirty="0" err="1" smtClean="0"/>
              <a:t>зроблені</a:t>
            </a:r>
            <a:r>
              <a:rPr lang="ru-RU" sz="1400" dirty="0" smtClean="0"/>
              <a:t> десятки </a:t>
            </a:r>
            <a:r>
              <a:rPr lang="ru-RU" sz="1400" dirty="0" err="1" smtClean="0"/>
              <a:t>спроб</a:t>
            </a:r>
            <a:r>
              <a:rPr lang="ru-RU" sz="1400" dirty="0" smtClean="0"/>
              <a:t> </a:t>
            </a:r>
            <a:r>
              <a:rPr lang="ru-RU" sz="1400" dirty="0" err="1" smtClean="0"/>
              <a:t>створити</a:t>
            </a:r>
            <a:r>
              <a:rPr lang="ru-RU" sz="1400" dirty="0" smtClean="0"/>
              <a:t> </a:t>
            </a:r>
            <a:r>
              <a:rPr lang="ru-RU" sz="1400" dirty="0" err="1" smtClean="0"/>
              <a:t>системи</a:t>
            </a:r>
            <a:r>
              <a:rPr lang="ru-RU" sz="1400" dirty="0" smtClean="0"/>
              <a:t> </a:t>
            </a:r>
            <a:r>
              <a:rPr lang="ru-RU" sz="1400" dirty="0" err="1" smtClean="0"/>
              <a:t>запису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відтворення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рухомих</a:t>
            </a:r>
            <a:r>
              <a:rPr lang="ru-RU" sz="1400" dirty="0" smtClean="0"/>
              <a:t> </a:t>
            </a:r>
            <a:r>
              <a:rPr lang="ru-RU" sz="1400" dirty="0" err="1" smtClean="0"/>
              <a:t>зображень</a:t>
            </a:r>
            <a:r>
              <a:rPr lang="ru-RU" sz="1400" dirty="0" smtClean="0"/>
              <a:t>, в </a:t>
            </a:r>
            <a:r>
              <a:rPr lang="ru-RU" sz="1400" dirty="0" err="1" smtClean="0"/>
              <a:t>яких</a:t>
            </a:r>
            <a:r>
              <a:rPr lang="ru-RU" sz="1400" dirty="0" smtClean="0"/>
              <a:t> </a:t>
            </a:r>
            <a:r>
              <a:rPr lang="ru-RU" sz="1400" dirty="0" err="1" smtClean="0"/>
              <a:t>навіть</a:t>
            </a:r>
            <a:r>
              <a:rPr lang="ru-RU" sz="1400" dirty="0" smtClean="0"/>
              <a:t> брав участь </a:t>
            </a:r>
            <a:r>
              <a:rPr lang="ru-RU" sz="1400" dirty="0" err="1" smtClean="0"/>
              <a:t>знаменитий</a:t>
            </a:r>
            <a:r>
              <a:rPr lang="ru-RU" sz="1400" dirty="0" smtClean="0"/>
              <a:t> </a:t>
            </a:r>
            <a:r>
              <a:rPr lang="ru-RU" sz="1400" dirty="0" err="1" smtClean="0"/>
              <a:t>Едісон</a:t>
            </a:r>
            <a:r>
              <a:rPr lang="ru-RU" sz="1400" dirty="0" smtClean="0"/>
              <a:t>, </a:t>
            </a:r>
            <a:r>
              <a:rPr lang="ru-RU" sz="1400" dirty="0" err="1" smtClean="0"/>
              <a:t>але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його</a:t>
            </a:r>
            <a:r>
              <a:rPr lang="ru-RU" sz="1400" dirty="0" smtClean="0"/>
              <a:t> система </a:t>
            </a:r>
            <a:r>
              <a:rPr lang="ru-RU" sz="1400" dirty="0" err="1" smtClean="0"/>
              <a:t>виявилася</a:t>
            </a:r>
            <a:r>
              <a:rPr lang="ru-RU" sz="1400" dirty="0" smtClean="0"/>
              <a:t> </a:t>
            </a:r>
            <a:r>
              <a:rPr lang="ru-RU" sz="1400" dirty="0" err="1" smtClean="0"/>
              <a:t>незручною</a:t>
            </a:r>
            <a:r>
              <a:rPr lang="ru-RU" sz="1400" dirty="0" smtClean="0"/>
              <a:t>, </a:t>
            </a:r>
            <a:r>
              <a:rPr lang="ru-RU" sz="1400" dirty="0" err="1" smtClean="0"/>
              <a:t>розрахованою</a:t>
            </a:r>
            <a:r>
              <a:rPr lang="ru-RU" sz="1400" dirty="0" smtClean="0"/>
              <a:t> </a:t>
            </a:r>
            <a:r>
              <a:rPr lang="ru-RU" sz="1400" dirty="0" err="1" smtClean="0"/>
              <a:t>всього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лише</a:t>
            </a:r>
            <a:r>
              <a:rPr lang="ru-RU" sz="1400" dirty="0" smtClean="0"/>
              <a:t> на </a:t>
            </a:r>
            <a:r>
              <a:rPr lang="ru-RU" sz="1400" dirty="0" err="1" smtClean="0"/>
              <a:t>індивідуальний</a:t>
            </a:r>
            <a:r>
              <a:rPr lang="ru-RU" sz="1400" dirty="0" smtClean="0"/>
              <a:t> перегляд, </a:t>
            </a:r>
            <a:r>
              <a:rPr lang="ru-RU" sz="1400" dirty="0" err="1" smtClean="0"/>
              <a:t>що</a:t>
            </a:r>
            <a:r>
              <a:rPr lang="ru-RU" sz="1400" dirty="0" smtClean="0"/>
              <a:t> не дозволило </a:t>
            </a:r>
            <a:r>
              <a:rPr lang="ru-RU" sz="1400" dirty="0" err="1" smtClean="0"/>
              <a:t>Едісону</a:t>
            </a:r>
            <a:r>
              <a:rPr lang="ru-RU" sz="1400" dirty="0" smtClean="0"/>
              <a:t> </a:t>
            </a:r>
            <a:r>
              <a:rPr lang="ru-RU" sz="1400" dirty="0" err="1" smtClean="0"/>
              <a:t>домогтися</a:t>
            </a:r>
            <a:r>
              <a:rPr lang="ru-RU" sz="1400" dirty="0" smtClean="0"/>
              <a:t> </a:t>
            </a:r>
            <a:r>
              <a:rPr lang="ru-RU" sz="1400" dirty="0" err="1" smtClean="0"/>
              <a:t>успіху</a:t>
            </a:r>
            <a:r>
              <a:rPr lang="ru-RU" sz="1400" dirty="0" smtClean="0"/>
              <a:t>. В </a:t>
            </a:r>
            <a:r>
              <a:rPr lang="ru-RU" sz="1400" dirty="0" err="1" smtClean="0"/>
              <a:t>результаті</a:t>
            </a:r>
            <a:r>
              <a:rPr lang="ru-RU" sz="1400" dirty="0" smtClean="0"/>
              <a:t>, </a:t>
            </a:r>
            <a:r>
              <a:rPr lang="ru-RU" sz="1400" dirty="0" err="1" smtClean="0"/>
              <a:t>визнаними</a:t>
            </a:r>
            <a:r>
              <a:rPr lang="ru-RU" sz="1400" dirty="0" smtClean="0"/>
              <a:t> </a:t>
            </a:r>
            <a:r>
              <a:rPr lang="ru-RU" sz="1400" dirty="0" err="1" smtClean="0"/>
              <a:t>винахідниками</a:t>
            </a:r>
            <a:r>
              <a:rPr lang="ru-RU" sz="1400" dirty="0" smtClean="0"/>
              <a:t> </a:t>
            </a:r>
            <a:r>
              <a:rPr lang="ru-RU" sz="1400" dirty="0" err="1" smtClean="0"/>
              <a:t>кінематографа</a:t>
            </a:r>
            <a:r>
              <a:rPr lang="ru-RU" sz="1400" dirty="0" smtClean="0"/>
              <a:t> стали </a:t>
            </a:r>
            <a:r>
              <a:rPr lang="ru-RU" sz="1400" dirty="0" err="1" smtClean="0"/>
              <a:t>французи</a:t>
            </a:r>
            <a:r>
              <a:rPr lang="ru-RU" sz="1400" dirty="0" smtClean="0"/>
              <a:t>, </a:t>
            </a:r>
            <a:r>
              <a:rPr lang="ru-RU" sz="1400" dirty="0" err="1" smtClean="0"/>
              <a:t>брати</a:t>
            </a:r>
            <a:r>
              <a:rPr lang="ru-RU" sz="1400" dirty="0" smtClean="0"/>
              <a:t> </a:t>
            </a:r>
            <a:r>
              <a:rPr lang="ru-RU" sz="1400" dirty="0" err="1" smtClean="0"/>
              <a:t>Луї</a:t>
            </a:r>
            <a:r>
              <a:rPr lang="ru-RU" sz="1400" dirty="0" smtClean="0"/>
              <a:t> та Огюст </a:t>
            </a:r>
            <a:r>
              <a:rPr lang="ru-RU" sz="1400" dirty="0" err="1" smtClean="0"/>
              <a:t>Люм'єри</a:t>
            </a:r>
            <a:r>
              <a:rPr lang="ru-RU" sz="1400" dirty="0" smtClean="0"/>
              <a:t>. </a:t>
            </a:r>
            <a:r>
              <a:rPr lang="ru-RU" sz="1400" dirty="0" err="1" smtClean="0"/>
              <a:t>Апаратура</a:t>
            </a:r>
            <a:r>
              <a:rPr lang="ru-RU" sz="1400" dirty="0" smtClean="0"/>
              <a:t> </a:t>
            </a:r>
            <a:r>
              <a:rPr lang="ru-RU" sz="1400" dirty="0" err="1" smtClean="0"/>
              <a:t>Люм'єрів</a:t>
            </a:r>
            <a:r>
              <a:rPr lang="ru-RU" sz="1400" dirty="0" smtClean="0"/>
              <a:t> </a:t>
            </a:r>
            <a:r>
              <a:rPr lang="ru-RU" sz="1400" dirty="0" err="1" smtClean="0"/>
              <a:t>виявилася</a:t>
            </a:r>
            <a:r>
              <a:rPr lang="ru-RU" sz="1400" dirty="0" smtClean="0"/>
              <a:t> </a:t>
            </a:r>
            <a:r>
              <a:rPr lang="ru-RU" sz="1400" dirty="0" err="1" smtClean="0"/>
              <a:t>дуже</a:t>
            </a:r>
            <a:r>
              <a:rPr lang="ru-RU" sz="1400" dirty="0" smtClean="0"/>
              <a:t> </a:t>
            </a:r>
            <a:r>
              <a:rPr lang="ru-RU" sz="1400" dirty="0" err="1" smtClean="0"/>
              <a:t>зручною</a:t>
            </a:r>
            <a:r>
              <a:rPr lang="ru-RU" sz="1400" dirty="0" smtClean="0"/>
              <a:t>. З </a:t>
            </a:r>
            <a:r>
              <a:rPr lang="ru-RU" sz="1400" dirty="0" err="1" smtClean="0"/>
              <a:t>її</a:t>
            </a:r>
            <a:r>
              <a:rPr lang="ru-RU" sz="1400" dirty="0" smtClean="0"/>
              <a:t> </a:t>
            </a:r>
            <a:r>
              <a:rPr lang="ru-RU" sz="1400" dirty="0" err="1" smtClean="0"/>
              <a:t>допомогою</a:t>
            </a:r>
            <a:r>
              <a:rPr lang="ru-RU" sz="1400" dirty="0" smtClean="0"/>
              <a:t> </a:t>
            </a:r>
            <a:r>
              <a:rPr lang="ru-RU" sz="1400" dirty="0" err="1" smtClean="0"/>
              <a:t>можна</a:t>
            </a:r>
            <a:r>
              <a:rPr lang="ru-RU" sz="1400" dirty="0" smtClean="0"/>
              <a:t> </a:t>
            </a:r>
            <a:r>
              <a:rPr lang="ru-RU" sz="1400" dirty="0" err="1" smtClean="0"/>
              <a:t>було</a:t>
            </a:r>
            <a:r>
              <a:rPr lang="ru-RU" sz="1400" dirty="0" smtClean="0"/>
              <a:t> легко </a:t>
            </a:r>
            <a:r>
              <a:rPr lang="ru-RU" sz="1400" dirty="0" err="1" smtClean="0"/>
              <a:t>знімати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демонструвати</a:t>
            </a:r>
            <a:r>
              <a:rPr lang="ru-RU" sz="1400" dirty="0" smtClean="0"/>
              <a:t> </a:t>
            </a:r>
            <a:r>
              <a:rPr lang="ru-RU" sz="1400" dirty="0" err="1" smtClean="0"/>
              <a:t>фільми</a:t>
            </a:r>
            <a:r>
              <a:rPr lang="ru-RU" sz="1400" dirty="0" smtClean="0"/>
              <a:t> на великому </a:t>
            </a:r>
            <a:r>
              <a:rPr lang="ru-RU" sz="1400" dirty="0" err="1" smtClean="0"/>
              <a:t>екрані</a:t>
            </a:r>
            <a:r>
              <a:rPr lang="ru-RU" sz="1400" dirty="0" smtClean="0"/>
              <a:t>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зумовило</a:t>
            </a:r>
            <a:r>
              <a:rPr lang="ru-RU" sz="1400" dirty="0" smtClean="0"/>
              <a:t> </a:t>
            </a:r>
            <a:r>
              <a:rPr lang="ru-RU" sz="1400" dirty="0" err="1" smtClean="0"/>
              <a:t>успіх</a:t>
            </a:r>
            <a:r>
              <a:rPr lang="ru-RU" sz="1400" dirty="0" smtClean="0"/>
              <a:t> </a:t>
            </a:r>
            <a:r>
              <a:rPr lang="ru-RU" sz="1400" dirty="0" err="1" smtClean="0"/>
              <a:t>їх</a:t>
            </a:r>
            <a:r>
              <a:rPr lang="ru-RU" sz="1400" dirty="0" smtClean="0"/>
              <a:t> </a:t>
            </a:r>
            <a:r>
              <a:rPr lang="ru-RU" sz="1400" dirty="0" err="1" smtClean="0"/>
              <a:t>винаходу</a:t>
            </a:r>
            <a:r>
              <a:rPr lang="ru-RU" sz="1400" dirty="0" smtClean="0"/>
              <a:t>. «</a:t>
            </a:r>
            <a:r>
              <a:rPr lang="ru-RU" sz="1400" dirty="0" err="1" smtClean="0"/>
              <a:t>Кінематограф</a:t>
            </a:r>
            <a:r>
              <a:rPr lang="ru-RU" sz="1400" dirty="0" smtClean="0"/>
              <a:t>» (</a:t>
            </a:r>
            <a:r>
              <a:rPr lang="ru-RU" sz="1400" dirty="0" err="1" smtClean="0"/>
              <a:t>або</a:t>
            </a:r>
            <a:r>
              <a:rPr lang="ru-RU" sz="1400" dirty="0" smtClean="0"/>
              <a:t> «</a:t>
            </a:r>
            <a:r>
              <a:rPr lang="ru-RU" sz="1400" dirty="0" err="1" smtClean="0"/>
              <a:t>сінематограф</a:t>
            </a:r>
            <a:r>
              <a:rPr lang="ru-RU" sz="1400" dirty="0" smtClean="0"/>
              <a:t>») — </a:t>
            </a:r>
            <a:r>
              <a:rPr lang="ru-RU" sz="1400" dirty="0" err="1" smtClean="0"/>
              <a:t>саме</a:t>
            </a:r>
            <a:r>
              <a:rPr lang="ru-RU" sz="1400" dirty="0" smtClean="0"/>
              <a:t> так </a:t>
            </a:r>
            <a:r>
              <a:rPr lang="ru-RU" sz="1400" dirty="0" err="1" smtClean="0"/>
              <a:t>називався</a:t>
            </a:r>
            <a:r>
              <a:rPr lang="ru-RU" sz="1400" dirty="0" smtClean="0"/>
              <a:t> </a:t>
            </a:r>
            <a:r>
              <a:rPr lang="ru-RU" sz="1400" dirty="0" err="1" smtClean="0"/>
              <a:t>пристрій</a:t>
            </a:r>
            <a:r>
              <a:rPr lang="ru-RU" sz="1400" dirty="0" smtClean="0"/>
              <a:t> </a:t>
            </a:r>
            <a:r>
              <a:rPr lang="ru-RU" sz="1400" dirty="0" err="1" smtClean="0"/>
              <a:t>Люм'єрів</a:t>
            </a:r>
            <a:r>
              <a:rPr lang="ru-RU" sz="1400" dirty="0" smtClean="0"/>
              <a:t>. Перша </a:t>
            </a:r>
            <a:r>
              <a:rPr lang="ru-RU" sz="1400" dirty="0" err="1" smtClean="0"/>
              <a:t>публічна</a:t>
            </a:r>
            <a:r>
              <a:rPr lang="ru-RU" sz="1400" dirty="0" smtClean="0"/>
              <a:t> </a:t>
            </a:r>
            <a:r>
              <a:rPr lang="ru-RU" sz="1400" dirty="0" err="1" smtClean="0"/>
              <a:t>демонстрація</a:t>
            </a:r>
            <a:r>
              <a:rPr lang="ru-RU" sz="1400" dirty="0" smtClean="0"/>
              <a:t> </a:t>
            </a:r>
            <a:r>
              <a:rPr lang="ru-RU" sz="1400" dirty="0" err="1" smtClean="0"/>
              <a:t>відбулась</a:t>
            </a:r>
            <a:r>
              <a:rPr lang="ru-RU" sz="1400" dirty="0" smtClean="0"/>
              <a:t> в </a:t>
            </a:r>
            <a:r>
              <a:rPr lang="ru-RU" sz="1400" dirty="0" err="1" smtClean="0"/>
              <a:t>Парижі</a:t>
            </a:r>
            <a:r>
              <a:rPr lang="ru-RU" sz="1400" dirty="0" smtClean="0"/>
              <a:t> </a:t>
            </a:r>
            <a:r>
              <a:rPr lang="ru-RU" sz="1400" dirty="0" err="1" smtClean="0"/>
              <a:t>ще</a:t>
            </a:r>
            <a:r>
              <a:rPr lang="ru-RU" sz="1400" dirty="0" smtClean="0"/>
              <a:t> </a:t>
            </a:r>
            <a:r>
              <a:rPr lang="ru-RU" sz="1400" dirty="0" err="1" smtClean="0"/>
              <a:t>в</a:t>
            </a:r>
            <a:r>
              <a:rPr lang="ru-RU" sz="1400" dirty="0" smtClean="0"/>
              <a:t> </a:t>
            </a:r>
            <a:r>
              <a:rPr lang="ru-RU" sz="1400" dirty="0" err="1" smtClean="0"/>
              <a:t>березні</a:t>
            </a:r>
            <a:r>
              <a:rPr lang="ru-RU" sz="1400" dirty="0" smtClean="0"/>
              <a:t> 1895 р., </a:t>
            </a:r>
            <a:r>
              <a:rPr lang="ru-RU" sz="1400" dirty="0" err="1" smtClean="0"/>
              <a:t>але</a:t>
            </a:r>
            <a:r>
              <a:rPr lang="ru-RU" sz="1400" dirty="0" smtClean="0"/>
              <a:t> днем ​​</a:t>
            </a:r>
            <a:r>
              <a:rPr lang="ru-RU" sz="1400" dirty="0" err="1" smtClean="0"/>
              <a:t>народження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кіно</a:t>
            </a:r>
            <a:r>
              <a:rPr lang="ru-RU" sz="1400" dirty="0" smtClean="0"/>
              <a:t> </a:t>
            </a:r>
            <a:r>
              <a:rPr lang="ru-RU" sz="1400" dirty="0" err="1" smtClean="0"/>
              <a:t>вважається</a:t>
            </a:r>
            <a:r>
              <a:rPr lang="ru-RU" sz="1400" dirty="0" smtClean="0"/>
              <a:t> 28 </a:t>
            </a:r>
            <a:r>
              <a:rPr lang="ru-RU" sz="1400" dirty="0" err="1" smtClean="0"/>
              <a:t>грудня</a:t>
            </a:r>
            <a:r>
              <a:rPr lang="ru-RU" sz="1400" dirty="0" smtClean="0"/>
              <a:t> 1895 р., коли </a:t>
            </a:r>
            <a:r>
              <a:rPr lang="ru-RU" sz="1400" dirty="0" err="1" smtClean="0"/>
              <a:t>відбувся</a:t>
            </a:r>
            <a:r>
              <a:rPr lang="ru-RU" sz="1400" dirty="0" smtClean="0"/>
              <a:t> перший </a:t>
            </a:r>
            <a:r>
              <a:rPr lang="ru-RU" sz="1400" dirty="0" err="1" smtClean="0"/>
              <a:t>комерційний</a:t>
            </a:r>
            <a:r>
              <a:rPr lang="ru-RU" sz="1400" dirty="0" smtClean="0"/>
              <a:t> </a:t>
            </a:r>
            <a:r>
              <a:rPr lang="ru-RU" sz="1400" dirty="0" err="1" smtClean="0"/>
              <a:t>кіносеанс</a:t>
            </a:r>
            <a:r>
              <a:rPr lang="ru-RU" sz="1400" dirty="0" smtClean="0"/>
              <a:t> (</a:t>
            </a:r>
            <a:r>
              <a:rPr lang="ru-RU" sz="1400" dirty="0" err="1" smtClean="0"/>
              <a:t>це</a:t>
            </a:r>
            <a:r>
              <a:rPr lang="ru-RU" sz="1400" dirty="0" smtClean="0"/>
              <a:t> </a:t>
            </a:r>
            <a:r>
              <a:rPr lang="ru-RU" sz="1400" dirty="0" err="1" smtClean="0"/>
              <a:t>сталося</a:t>
            </a:r>
            <a:r>
              <a:rPr lang="ru-RU" sz="1400" dirty="0" smtClean="0"/>
              <a:t> в </a:t>
            </a:r>
            <a:r>
              <a:rPr lang="ru-RU" sz="1400" dirty="0" err="1" smtClean="0"/>
              <a:t>підвалі</a:t>
            </a:r>
            <a:r>
              <a:rPr lang="ru-RU" sz="1400" dirty="0" smtClean="0"/>
              <a:t> «Гран Кафе» на </a:t>
            </a:r>
            <a:r>
              <a:rPr lang="ru-RU" sz="1400" dirty="0" err="1" smtClean="0"/>
              <a:t>бульварі</a:t>
            </a:r>
            <a:r>
              <a:rPr lang="ru-RU" sz="1400" dirty="0" smtClean="0"/>
              <a:t> </a:t>
            </a:r>
            <a:r>
              <a:rPr lang="ru-RU" sz="1400" dirty="0" err="1" smtClean="0"/>
              <a:t>Капуцинів</a:t>
            </a:r>
            <a:r>
              <a:rPr lang="ru-RU" sz="1400" dirty="0" smtClean="0"/>
              <a:t>). У </a:t>
            </a:r>
            <a:r>
              <a:rPr lang="ru-RU" sz="1400" dirty="0" err="1" smtClean="0"/>
              <a:t>своїх</a:t>
            </a:r>
            <a:r>
              <a:rPr lang="ru-RU" sz="1400" dirty="0" smtClean="0"/>
              <a:t> сеансах </a:t>
            </a:r>
            <a:r>
              <a:rPr lang="ru-RU" sz="1400" dirty="0" err="1" smtClean="0"/>
              <a:t>Люм'єри</a:t>
            </a:r>
            <a:r>
              <a:rPr lang="ru-RU" sz="1400" dirty="0" smtClean="0"/>
              <a:t> </a:t>
            </a:r>
            <a:r>
              <a:rPr lang="ru-RU" sz="1400" dirty="0" err="1" smtClean="0"/>
              <a:t>демонстрували</a:t>
            </a:r>
            <a:r>
              <a:rPr lang="ru-RU" sz="1400" dirty="0" smtClean="0"/>
              <a:t> </a:t>
            </a:r>
            <a:r>
              <a:rPr lang="ru-RU" sz="1400" dirty="0" err="1" smtClean="0"/>
              <a:t>кілька</a:t>
            </a:r>
            <a:r>
              <a:rPr lang="ru-RU" sz="1400" dirty="0" smtClean="0"/>
              <a:t> коротких (</a:t>
            </a:r>
            <a:r>
              <a:rPr lang="ru-RU" sz="1400" dirty="0" err="1" smtClean="0"/>
              <a:t>всього</a:t>
            </a:r>
            <a:r>
              <a:rPr lang="ru-RU" sz="1400" dirty="0" smtClean="0"/>
              <a:t> 50 сек.) </a:t>
            </a:r>
            <a:r>
              <a:rPr lang="ru-RU" sz="1400" dirty="0" err="1" smtClean="0"/>
              <a:t>роликів</a:t>
            </a:r>
            <a:r>
              <a:rPr lang="ru-RU" sz="1400" dirty="0" smtClean="0"/>
              <a:t>, першим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яких</a:t>
            </a:r>
            <a:r>
              <a:rPr lang="ru-RU" sz="1400" dirty="0" smtClean="0"/>
              <a:t> </a:t>
            </a:r>
            <a:r>
              <a:rPr lang="ru-RU" sz="1400" dirty="0" err="1" smtClean="0"/>
              <a:t>був</a:t>
            </a:r>
            <a:r>
              <a:rPr lang="ru-RU" sz="1400" dirty="0" smtClean="0"/>
              <a:t> «</a:t>
            </a:r>
            <a:r>
              <a:rPr lang="ru-RU" sz="1400" dirty="0" err="1" smtClean="0"/>
              <a:t>Вихід</a:t>
            </a:r>
            <a:r>
              <a:rPr lang="ru-RU" sz="1400" dirty="0" smtClean="0"/>
              <a:t> </a:t>
            </a:r>
            <a:r>
              <a:rPr lang="ru-RU" sz="1400" dirty="0" err="1" smtClean="0"/>
              <a:t>робітників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фабрики». </a:t>
            </a:r>
            <a:r>
              <a:rPr lang="ru-RU" sz="1400" dirty="0" err="1" smtClean="0"/>
              <a:t>Проте</a:t>
            </a:r>
            <a:r>
              <a:rPr lang="ru-RU" sz="1400" dirty="0" smtClean="0"/>
              <a:t> </a:t>
            </a:r>
            <a:r>
              <a:rPr lang="ru-RU" sz="1400" dirty="0" err="1" smtClean="0"/>
              <a:t>найбільш</a:t>
            </a:r>
            <a:r>
              <a:rPr lang="ru-RU" sz="1400" dirty="0" smtClean="0"/>
              <a:t> </a:t>
            </a:r>
            <a:r>
              <a:rPr lang="ru-RU" sz="1400" dirty="0" err="1" smtClean="0"/>
              <a:t>популярним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цих</a:t>
            </a:r>
            <a:r>
              <a:rPr lang="ru-RU" sz="1400" dirty="0" smtClean="0"/>
              <a:t> </a:t>
            </a:r>
            <a:r>
              <a:rPr lang="ru-RU" sz="1400" dirty="0" err="1" smtClean="0"/>
              <a:t>роликів</a:t>
            </a:r>
            <a:r>
              <a:rPr lang="ru-RU" sz="1400" dirty="0" smtClean="0"/>
              <a:t> став ролик </a:t>
            </a:r>
            <a:r>
              <a:rPr lang="ru-RU" sz="1400" dirty="0" err="1" smtClean="0"/>
              <a:t>під</a:t>
            </a:r>
            <a:r>
              <a:rPr lang="ru-RU" sz="1400" dirty="0" smtClean="0"/>
              <a:t> </a:t>
            </a:r>
            <a:r>
              <a:rPr lang="ru-RU" sz="1400" dirty="0" err="1" smtClean="0"/>
              <a:t>назвою</a:t>
            </a:r>
            <a:r>
              <a:rPr lang="ru-RU" sz="1400" dirty="0" smtClean="0"/>
              <a:t> «</a:t>
            </a:r>
            <a:r>
              <a:rPr lang="ru-RU" sz="1400" dirty="0" err="1" smtClean="0"/>
              <a:t>Прибуття</a:t>
            </a:r>
            <a:r>
              <a:rPr lang="ru-RU" sz="1400" dirty="0" smtClean="0"/>
              <a:t> </a:t>
            </a:r>
            <a:r>
              <a:rPr lang="ru-RU" sz="1400" dirty="0" err="1" smtClean="0"/>
              <a:t>поїзда</a:t>
            </a:r>
            <a:r>
              <a:rPr lang="ru-RU" sz="1400" dirty="0" smtClean="0"/>
              <a:t>». Потяг на </a:t>
            </a:r>
            <a:r>
              <a:rPr lang="ru-RU" sz="1400" dirty="0" err="1" smtClean="0"/>
              <a:t>екрані</a:t>
            </a:r>
            <a:r>
              <a:rPr lang="ru-RU" sz="1400" dirty="0" smtClean="0"/>
              <a:t> як </a:t>
            </a:r>
            <a:r>
              <a:rPr lang="ru-RU" sz="1400" dirty="0" err="1" smtClean="0"/>
              <a:t>би</a:t>
            </a:r>
            <a:r>
              <a:rPr lang="ru-RU" sz="1400" dirty="0" smtClean="0"/>
              <a:t> </a:t>
            </a:r>
            <a:r>
              <a:rPr lang="ru-RU" sz="1400" dirty="0" err="1" smtClean="0"/>
              <a:t>насувався</a:t>
            </a:r>
            <a:r>
              <a:rPr lang="ru-RU" sz="1400" dirty="0" smtClean="0"/>
              <a:t> на зал,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виглядало</a:t>
            </a:r>
            <a:r>
              <a:rPr lang="ru-RU" sz="1400" dirty="0" smtClean="0"/>
              <a:t> </a:t>
            </a:r>
            <a:r>
              <a:rPr lang="ru-RU" sz="1400" dirty="0" err="1" smtClean="0"/>
              <a:t>дуже</a:t>
            </a:r>
            <a:r>
              <a:rPr lang="ru-RU" sz="1400" dirty="0" smtClean="0"/>
              <a:t> </a:t>
            </a:r>
            <a:r>
              <a:rPr lang="ru-RU" sz="1400" dirty="0" err="1" smtClean="0"/>
              <a:t>реалістично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виробляло</a:t>
            </a:r>
            <a:r>
              <a:rPr lang="ru-RU" sz="1400" dirty="0" smtClean="0"/>
              <a:t> </a:t>
            </a:r>
            <a:r>
              <a:rPr lang="ru-RU" sz="1400" dirty="0" err="1" smtClean="0"/>
              <a:t>сильне</a:t>
            </a:r>
            <a:r>
              <a:rPr lang="ru-RU" sz="1400" dirty="0" smtClean="0"/>
              <a:t> </a:t>
            </a:r>
            <a:r>
              <a:rPr lang="ru-RU" sz="1400" dirty="0" err="1" smtClean="0"/>
              <a:t>враження</a:t>
            </a:r>
            <a:r>
              <a:rPr lang="ru-RU" sz="1400" dirty="0" smtClean="0"/>
              <a:t> на </a:t>
            </a:r>
            <a:r>
              <a:rPr lang="ru-RU" sz="1400" dirty="0" err="1" smtClean="0"/>
              <a:t>глядачів</a:t>
            </a:r>
            <a:r>
              <a:rPr lang="ru-RU" sz="1400" dirty="0" smtClean="0"/>
              <a:t>.</a:t>
            </a:r>
            <a:endParaRPr lang="ru-RU" sz="1400" dirty="0"/>
          </a:p>
        </p:txBody>
      </p:sp>
      <p:pic>
        <p:nvPicPr>
          <p:cNvPr id="2049" name="Picture 1" descr="C:\Users\Администратор\Desktop\film-300x22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86116" y="4724400"/>
            <a:ext cx="5089551" cy="2133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Администратор\Desktop\Слайд3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428660" y="0"/>
            <a:ext cx="9144001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5429256" y="142852"/>
            <a:ext cx="36013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Історія кіно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14464" y="1000108"/>
            <a:ext cx="742953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Народження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кінематографу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 у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вигляді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,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близькому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 до того,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який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 ми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можемо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спостерігати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 зараз,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відбулося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 28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грудня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 1895 року, коли на 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бульварі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Капуцинів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 в одному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із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залів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 «Гранд кафе» 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пройшов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 перший сеанс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кінематографа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.</a:t>
            </a:r>
          </a:p>
          <a:p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Перший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крок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 до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кінематографа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був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зроблений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 у 1685 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році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, коли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був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винайдений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 «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чарівний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ліхтар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» — камера-обскура.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Другий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крок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 до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кінематографа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зробив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 у 1791 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році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 Фарадей 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і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його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 друг Макс Роджер. Вся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Європа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намагалася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винайти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апарат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,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щоб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оживити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малюнок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.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Прилад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 Фарадея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називався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 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фенакістископ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. До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апарату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додавався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 ряд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послідовних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 картинок.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Вчений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 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Жозеф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 Плато 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займався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розподілом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 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руху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 на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фази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 (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наприклад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,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рух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людини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). Коли Фарадей одержав у руки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ці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праці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,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йому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 до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завершення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фенакистископа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залишалося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зовсім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небагато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.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Третій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крок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відбувся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 у 1839 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році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.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Він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 став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можливий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завдяки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 роботам 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Луї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Дагера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 та 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Жозе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Ньєпса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. Губернатор 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Каліфорнії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 Леонард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Стефард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 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і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 фотограф 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Едвард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Мьюбрідж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 провели один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цікавий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експеримент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. Леонард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дуже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 любив коней,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і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посперечався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з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Мьюбріджем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,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чи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 «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відриває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під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 час галопу коня ноги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чи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ні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». Вони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придбали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 60 фотокамер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і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розставили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їх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обабіч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бігової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доріжки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 (по 30 фотокамер).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Навпроти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 них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були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встановлені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 будочки, в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яких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розташувалися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 люди,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що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контролювали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камери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.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Між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 фотокамерою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і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 будкою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був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натягнутий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 шнурок. Коли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кінь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 переходив на галоп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і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опинялася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 на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відрізку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, де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були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встановлені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камери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,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він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зачіпав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 ногою нитку,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після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чого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відбувалося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спрацьовування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камери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і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виходило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зображення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однієї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з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 фаз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руху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 коня.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Це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була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 перша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спроба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розкласти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рух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 на </a:t>
            </a:r>
            <a:r>
              <a:rPr lang="ru-RU" sz="1400" dirty="0" err="1" smtClean="0">
                <a:latin typeface="Comic Sans MS" pitchFamily="66" charset="0"/>
                <a:cs typeface="FreesiaUPC" pitchFamily="34" charset="-34"/>
              </a:rPr>
              <a:t>фази</a:t>
            </a:r>
            <a:r>
              <a:rPr lang="ru-RU" sz="1400" dirty="0" smtClean="0">
                <a:latin typeface="Comic Sans MS" pitchFamily="66" charset="0"/>
                <a:cs typeface="FreesiaUPC" pitchFamily="34" charset="-34"/>
              </a:rPr>
              <a:t>.</a:t>
            </a:r>
            <a:endParaRPr lang="ru-RU" sz="1400" dirty="0">
              <a:latin typeface="Comic Sans MS" pitchFamily="66" charset="0"/>
              <a:cs typeface="FreesiaUPC" pitchFamily="34" charset="-34"/>
            </a:endParaRPr>
          </a:p>
        </p:txBody>
      </p:sp>
      <p:pic>
        <p:nvPicPr>
          <p:cNvPr id="17410" name="Picture 2" descr="C:\Users\Администратор\Desktop\3633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43174" y="5357826"/>
            <a:ext cx="6286544" cy="15001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Администратор\Desktop\Слайд3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2285984" y="214290"/>
            <a:ext cx="66808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Класифікація</a:t>
            </a:r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sz="54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фільмів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428860" y="1428736"/>
            <a:ext cx="621509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/>
              <a:t>Класифікація</a:t>
            </a:r>
            <a:r>
              <a:rPr lang="ru-RU" b="1" dirty="0" smtClean="0"/>
              <a:t> </a:t>
            </a:r>
            <a:r>
              <a:rPr lang="ru-RU" b="1" dirty="0" err="1" smtClean="0"/>
              <a:t>фільмів</a:t>
            </a:r>
            <a:r>
              <a:rPr lang="ru-RU" b="1" dirty="0" smtClean="0"/>
              <a:t> за </a:t>
            </a:r>
            <a:r>
              <a:rPr lang="ru-RU" b="1" dirty="0" err="1" smtClean="0"/>
              <a:t>ступенем</a:t>
            </a:r>
            <a:r>
              <a:rPr lang="ru-RU" b="1" dirty="0" smtClean="0"/>
              <a:t> </a:t>
            </a:r>
            <a:r>
              <a:rPr lang="ru-RU" b="1" dirty="0" err="1" smtClean="0"/>
              <a:t>документальності</a:t>
            </a:r>
            <a:r>
              <a:rPr lang="ru-RU" b="1" dirty="0" smtClean="0"/>
              <a:t> (</a:t>
            </a:r>
            <a:r>
              <a:rPr lang="ru-RU" b="1" dirty="0" err="1" smtClean="0"/>
              <a:t>достовірності</a:t>
            </a:r>
            <a:r>
              <a:rPr lang="ru-RU" b="1" dirty="0" smtClean="0"/>
              <a:t>) </a:t>
            </a:r>
            <a:r>
              <a:rPr lang="ru-RU" b="1" dirty="0" err="1" smtClean="0"/>
              <a:t>відеоматеріалу</a:t>
            </a:r>
            <a:r>
              <a:rPr lang="ru-RU" b="1" dirty="0" smtClean="0"/>
              <a:t>:</a:t>
            </a:r>
          </a:p>
          <a:p>
            <a:endParaRPr lang="ru-RU" dirty="0" smtClean="0"/>
          </a:p>
          <a:p>
            <a:r>
              <a:rPr lang="ru-RU" dirty="0" smtClean="0"/>
              <a:t>• </a:t>
            </a:r>
            <a:r>
              <a:rPr lang="ru-RU" dirty="0" err="1" smtClean="0"/>
              <a:t>Ігрове</a:t>
            </a:r>
            <a:r>
              <a:rPr lang="ru-RU" dirty="0" smtClean="0"/>
              <a:t> </a:t>
            </a:r>
            <a:r>
              <a:rPr lang="ru-RU" dirty="0" err="1" smtClean="0"/>
              <a:t>кіно</a:t>
            </a:r>
            <a:r>
              <a:rPr lang="ru-RU" dirty="0" smtClean="0"/>
              <a:t>, </a:t>
            </a:r>
            <a:r>
              <a:rPr lang="ru-RU" dirty="0" err="1" smtClean="0"/>
              <a:t>псевдодокументальному</a:t>
            </a:r>
            <a:r>
              <a:rPr lang="ru-RU" dirty="0" smtClean="0"/>
              <a:t> </a:t>
            </a:r>
            <a:r>
              <a:rPr lang="ru-RU" dirty="0" err="1" smtClean="0"/>
              <a:t>кіно</a:t>
            </a:r>
            <a:endParaRPr lang="ru-RU" dirty="0" smtClean="0"/>
          </a:p>
          <a:p>
            <a:r>
              <a:rPr lang="ru-RU" dirty="0" smtClean="0"/>
              <a:t>• </a:t>
            </a:r>
            <a:r>
              <a:rPr lang="ru-RU" dirty="0" err="1" smtClean="0"/>
              <a:t>Документальне</a:t>
            </a:r>
            <a:r>
              <a:rPr lang="ru-RU" dirty="0" smtClean="0"/>
              <a:t> </a:t>
            </a:r>
            <a:r>
              <a:rPr lang="ru-RU" dirty="0" err="1" smtClean="0"/>
              <a:t>кіно</a:t>
            </a:r>
            <a:r>
              <a:rPr lang="ru-RU" dirty="0" smtClean="0"/>
              <a:t> (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неігрове</a:t>
            </a:r>
            <a:r>
              <a:rPr lang="ru-RU" dirty="0" smtClean="0"/>
              <a:t> </a:t>
            </a:r>
            <a:r>
              <a:rPr lang="ru-RU" dirty="0" err="1" smtClean="0"/>
              <a:t>кіно</a:t>
            </a:r>
            <a:r>
              <a:rPr lang="ru-RU" dirty="0" smtClean="0"/>
              <a:t>), документально-   </a:t>
            </a:r>
            <a:r>
              <a:rPr lang="ru-RU" dirty="0" err="1" smtClean="0"/>
              <a:t>ігрове</a:t>
            </a:r>
            <a:r>
              <a:rPr lang="ru-RU" dirty="0" smtClean="0"/>
              <a:t> </a:t>
            </a:r>
            <a:r>
              <a:rPr lang="ru-RU" dirty="0" err="1" smtClean="0"/>
              <a:t>кіно</a:t>
            </a:r>
            <a:endParaRPr lang="ru-RU" dirty="0" smtClean="0"/>
          </a:p>
          <a:p>
            <a:r>
              <a:rPr lang="ru-RU" dirty="0" smtClean="0"/>
              <a:t>• </a:t>
            </a:r>
            <a:r>
              <a:rPr lang="ru-RU" dirty="0" err="1" smtClean="0"/>
              <a:t>Науково-популярне</a:t>
            </a:r>
            <a:r>
              <a:rPr lang="ru-RU" dirty="0" smtClean="0"/>
              <a:t> </a:t>
            </a:r>
            <a:r>
              <a:rPr lang="ru-RU" dirty="0" err="1" smtClean="0"/>
              <a:t>кіно</a:t>
            </a:r>
            <a:r>
              <a:rPr lang="ru-RU" dirty="0" smtClean="0"/>
              <a:t> (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науково-просвітницьке</a:t>
            </a:r>
            <a:r>
              <a:rPr lang="ru-RU" dirty="0" smtClean="0"/>
              <a:t> </a:t>
            </a:r>
            <a:r>
              <a:rPr lang="ru-RU" dirty="0" err="1" smtClean="0"/>
              <a:t>кіно</a:t>
            </a:r>
            <a:r>
              <a:rPr lang="ru-RU" dirty="0" smtClean="0"/>
              <a:t>).</a:t>
            </a:r>
            <a:endParaRPr lang="ru-RU" dirty="0"/>
          </a:p>
        </p:txBody>
      </p:sp>
      <p:pic>
        <p:nvPicPr>
          <p:cNvPr id="18434" name="Picture 2" descr="C:\Users\Администратор\Desktop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29058" y="3571876"/>
            <a:ext cx="4506929" cy="29991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Администратор\Desktop\Слайд3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2286000" y="285728"/>
            <a:ext cx="6858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/>
              <a:t>Класифікація</a:t>
            </a:r>
            <a:r>
              <a:rPr lang="ru-RU" b="1" dirty="0" smtClean="0"/>
              <a:t> </a:t>
            </a:r>
            <a:r>
              <a:rPr lang="ru-RU" b="1" dirty="0" err="1" smtClean="0"/>
              <a:t>фільмів</a:t>
            </a:r>
            <a:r>
              <a:rPr lang="ru-RU" b="1" dirty="0" smtClean="0"/>
              <a:t> за </a:t>
            </a:r>
            <a:r>
              <a:rPr lang="ru-RU" b="1" dirty="0" err="1" smtClean="0"/>
              <a:t>ступенем</a:t>
            </a:r>
            <a:r>
              <a:rPr lang="ru-RU" b="1" dirty="0" smtClean="0"/>
              <a:t> </a:t>
            </a:r>
            <a:r>
              <a:rPr lang="ru-RU" b="1" dirty="0" err="1" smtClean="0"/>
              <a:t>документальності</a:t>
            </a:r>
            <a:r>
              <a:rPr lang="ru-RU" b="1" dirty="0" smtClean="0"/>
              <a:t> (</a:t>
            </a:r>
            <a:r>
              <a:rPr lang="ru-RU" b="1" dirty="0" err="1" smtClean="0"/>
              <a:t>достовірності</a:t>
            </a:r>
            <a:r>
              <a:rPr lang="ru-RU" b="1" dirty="0" smtClean="0"/>
              <a:t>) </a:t>
            </a:r>
            <a:r>
              <a:rPr lang="ru-RU" b="1" dirty="0" err="1" smtClean="0"/>
              <a:t>відеоматеріалу</a:t>
            </a:r>
            <a:r>
              <a:rPr lang="ru-RU" b="1" dirty="0" smtClean="0"/>
              <a:t>:</a:t>
            </a:r>
          </a:p>
          <a:p>
            <a:r>
              <a:rPr lang="ru-RU" dirty="0" smtClean="0"/>
              <a:t>• </a:t>
            </a:r>
            <a:r>
              <a:rPr lang="ru-RU" dirty="0" err="1" smtClean="0"/>
              <a:t>Ігрове</a:t>
            </a:r>
            <a:r>
              <a:rPr lang="ru-RU" dirty="0" smtClean="0"/>
              <a:t> </a:t>
            </a:r>
            <a:r>
              <a:rPr lang="ru-RU" dirty="0" err="1" smtClean="0"/>
              <a:t>кіно</a:t>
            </a:r>
            <a:r>
              <a:rPr lang="ru-RU" dirty="0" smtClean="0"/>
              <a:t>, </a:t>
            </a:r>
            <a:r>
              <a:rPr lang="ru-RU" dirty="0" err="1" smtClean="0"/>
              <a:t>псевдодокументальному</a:t>
            </a:r>
            <a:r>
              <a:rPr lang="ru-RU" dirty="0" smtClean="0"/>
              <a:t> </a:t>
            </a:r>
            <a:r>
              <a:rPr lang="ru-RU" dirty="0" err="1" smtClean="0"/>
              <a:t>кіно</a:t>
            </a:r>
            <a:endParaRPr lang="ru-RU" dirty="0" smtClean="0"/>
          </a:p>
          <a:p>
            <a:r>
              <a:rPr lang="ru-RU" dirty="0" smtClean="0"/>
              <a:t>• </a:t>
            </a:r>
            <a:r>
              <a:rPr lang="ru-RU" dirty="0" err="1" smtClean="0"/>
              <a:t>Документальне</a:t>
            </a:r>
            <a:r>
              <a:rPr lang="ru-RU" dirty="0" smtClean="0"/>
              <a:t> </a:t>
            </a:r>
            <a:r>
              <a:rPr lang="ru-RU" dirty="0" err="1" smtClean="0"/>
              <a:t>кіно</a:t>
            </a:r>
            <a:r>
              <a:rPr lang="ru-RU" dirty="0" smtClean="0"/>
              <a:t> (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неігрове</a:t>
            </a:r>
            <a:r>
              <a:rPr lang="ru-RU" dirty="0" smtClean="0"/>
              <a:t> </a:t>
            </a:r>
            <a:r>
              <a:rPr lang="ru-RU" dirty="0" err="1" smtClean="0"/>
              <a:t>кіно</a:t>
            </a:r>
            <a:r>
              <a:rPr lang="ru-RU" dirty="0" smtClean="0"/>
              <a:t>), </a:t>
            </a:r>
            <a:r>
              <a:rPr lang="ru-RU" dirty="0" err="1" smtClean="0"/>
              <a:t>документально-ігрове</a:t>
            </a:r>
            <a:r>
              <a:rPr lang="ru-RU" dirty="0" smtClean="0"/>
              <a:t>  </a:t>
            </a:r>
            <a:r>
              <a:rPr lang="ru-RU" dirty="0" err="1" smtClean="0"/>
              <a:t>кіно</a:t>
            </a:r>
            <a:endParaRPr lang="ru-RU" dirty="0" smtClean="0"/>
          </a:p>
          <a:p>
            <a:r>
              <a:rPr lang="ru-RU" dirty="0" smtClean="0"/>
              <a:t>• </a:t>
            </a:r>
            <a:r>
              <a:rPr lang="ru-RU" dirty="0" err="1" smtClean="0"/>
              <a:t>Науково-популярне</a:t>
            </a:r>
            <a:r>
              <a:rPr lang="ru-RU" dirty="0" smtClean="0"/>
              <a:t> </a:t>
            </a:r>
            <a:r>
              <a:rPr lang="ru-RU" dirty="0" err="1" smtClean="0"/>
              <a:t>кіно</a:t>
            </a:r>
            <a:r>
              <a:rPr lang="ru-RU" dirty="0" smtClean="0"/>
              <a:t> (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науково-просвітницьке</a:t>
            </a:r>
            <a:r>
              <a:rPr lang="ru-RU" dirty="0" smtClean="0"/>
              <a:t> </a:t>
            </a:r>
            <a:r>
              <a:rPr lang="ru-RU" dirty="0" err="1" smtClean="0"/>
              <a:t>кіно</a:t>
            </a:r>
            <a:r>
              <a:rPr lang="ru-RU" dirty="0" smtClean="0"/>
              <a:t>).</a:t>
            </a:r>
          </a:p>
          <a:p>
            <a:r>
              <a:rPr lang="ru-RU" dirty="0" err="1" smtClean="0"/>
              <a:t>Ігрове</a:t>
            </a:r>
            <a:r>
              <a:rPr lang="ru-RU" dirty="0" smtClean="0"/>
              <a:t> </a:t>
            </a:r>
            <a:r>
              <a:rPr lang="ru-RU" dirty="0" err="1" smtClean="0"/>
              <a:t>кіно</a:t>
            </a:r>
            <a:r>
              <a:rPr lang="ru-RU" dirty="0" smtClean="0"/>
              <a:t> </a:t>
            </a:r>
            <a:r>
              <a:rPr lang="ru-RU" dirty="0" err="1" smtClean="0"/>
              <a:t>зазвичай</a:t>
            </a:r>
            <a:r>
              <a:rPr lang="ru-RU" dirty="0" smtClean="0"/>
              <a:t> </a:t>
            </a:r>
            <a:r>
              <a:rPr lang="ru-RU" dirty="0" err="1" smtClean="0"/>
              <a:t>прийнято</a:t>
            </a:r>
            <a:r>
              <a:rPr lang="ru-RU" dirty="0" smtClean="0"/>
              <a:t> </a:t>
            </a:r>
            <a:r>
              <a:rPr lang="ru-RU" dirty="0" err="1" smtClean="0"/>
              <a:t>класифікувати</a:t>
            </a:r>
            <a:r>
              <a:rPr lang="ru-RU" dirty="0" smtClean="0"/>
              <a:t> за такими </a:t>
            </a:r>
            <a:r>
              <a:rPr lang="ru-RU" dirty="0" err="1" smtClean="0"/>
              <a:t>ознаками</a:t>
            </a:r>
            <a:r>
              <a:rPr lang="ru-RU" dirty="0" smtClean="0"/>
              <a:t>:</a:t>
            </a:r>
          </a:p>
          <a:p>
            <a:r>
              <a:rPr lang="ru-RU" dirty="0" smtClean="0"/>
              <a:t>•за </a:t>
            </a:r>
            <a:r>
              <a:rPr lang="ru-RU" dirty="0" err="1" smtClean="0"/>
              <a:t>тривалістю</a:t>
            </a:r>
            <a:r>
              <a:rPr lang="ru-RU" dirty="0" smtClean="0"/>
              <a:t> </a:t>
            </a:r>
            <a:r>
              <a:rPr lang="ru-RU" dirty="0" err="1" smtClean="0"/>
              <a:t>екранного</a:t>
            </a:r>
            <a:r>
              <a:rPr lang="ru-RU" dirty="0" smtClean="0"/>
              <a:t> часу;</a:t>
            </a:r>
          </a:p>
          <a:p>
            <a:r>
              <a:rPr lang="ru-RU" dirty="0" smtClean="0"/>
              <a:t>•за </a:t>
            </a:r>
            <a:r>
              <a:rPr lang="ru-RU" dirty="0" err="1" smtClean="0"/>
              <a:t>кількістю</a:t>
            </a:r>
            <a:r>
              <a:rPr lang="ru-RU" dirty="0" smtClean="0"/>
              <a:t> </a:t>
            </a:r>
            <a:r>
              <a:rPr lang="ru-RU" dirty="0" err="1" smtClean="0"/>
              <a:t>серій</a:t>
            </a:r>
            <a:r>
              <a:rPr lang="ru-RU" dirty="0" smtClean="0"/>
              <a:t>;</a:t>
            </a:r>
          </a:p>
          <a:p>
            <a:r>
              <a:rPr lang="ru-RU" dirty="0" smtClean="0"/>
              <a:t>•за </a:t>
            </a:r>
            <a:r>
              <a:rPr lang="ru-RU" dirty="0" err="1" smtClean="0"/>
              <a:t>відношенням</a:t>
            </a:r>
            <a:r>
              <a:rPr lang="ru-RU" dirty="0" smtClean="0"/>
              <a:t> до </a:t>
            </a:r>
            <a:r>
              <a:rPr lang="ru-RU" dirty="0" err="1" smtClean="0"/>
              <a:t>першоджерела</a:t>
            </a:r>
            <a:r>
              <a:rPr lang="ru-RU" dirty="0" smtClean="0"/>
              <a:t> (</a:t>
            </a:r>
            <a:r>
              <a:rPr lang="ru-RU" dirty="0" err="1" smtClean="0"/>
              <a:t>джерела</a:t>
            </a:r>
            <a:r>
              <a:rPr lang="ru-RU" dirty="0" smtClean="0"/>
              <a:t> </a:t>
            </a:r>
            <a:r>
              <a:rPr lang="ru-RU" dirty="0" err="1" smtClean="0"/>
              <a:t>сценарію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ідеї</a:t>
            </a:r>
            <a:r>
              <a:rPr lang="ru-RU" dirty="0" smtClean="0"/>
              <a:t> </a:t>
            </a:r>
            <a:r>
              <a:rPr lang="ru-RU" dirty="0" err="1" smtClean="0"/>
              <a:t>фільму</a:t>
            </a:r>
            <a:r>
              <a:rPr lang="ru-RU" dirty="0" smtClean="0"/>
              <a:t>);</a:t>
            </a:r>
          </a:p>
          <a:p>
            <a:r>
              <a:rPr lang="ru-RU" dirty="0" smtClean="0"/>
              <a:t>•за </a:t>
            </a:r>
            <a:r>
              <a:rPr lang="ru-RU" dirty="0" err="1" smtClean="0"/>
              <a:t>аудіовізуалізацією</a:t>
            </a:r>
            <a:r>
              <a:rPr lang="ru-RU" dirty="0" smtClean="0"/>
              <a:t> ряду, </a:t>
            </a:r>
            <a:r>
              <a:rPr lang="ru-RU" dirty="0" err="1" smtClean="0"/>
              <a:t>художній</a:t>
            </a:r>
            <a:r>
              <a:rPr lang="ru-RU" dirty="0" smtClean="0"/>
              <a:t> </a:t>
            </a:r>
            <a:r>
              <a:rPr lang="ru-RU" dirty="0" err="1" smtClean="0"/>
              <a:t>формі</a:t>
            </a:r>
            <a:r>
              <a:rPr lang="ru-RU" dirty="0" smtClean="0"/>
              <a:t>;</a:t>
            </a:r>
          </a:p>
          <a:p>
            <a:r>
              <a:rPr lang="ru-RU" dirty="0" smtClean="0"/>
              <a:t>•за </a:t>
            </a:r>
            <a:r>
              <a:rPr lang="ru-RU" dirty="0" err="1" smtClean="0"/>
              <a:t>новаторським</a:t>
            </a:r>
            <a:r>
              <a:rPr lang="ru-RU" dirty="0" smtClean="0"/>
              <a:t> </a:t>
            </a:r>
            <a:r>
              <a:rPr lang="ru-RU" dirty="0" err="1" smtClean="0"/>
              <a:t>підходом</a:t>
            </a:r>
            <a:r>
              <a:rPr lang="ru-RU" dirty="0" smtClean="0"/>
              <a:t>, </a:t>
            </a:r>
            <a:r>
              <a:rPr lang="ru-RU" dirty="0" err="1" smtClean="0"/>
              <a:t>ступенем</a:t>
            </a:r>
            <a:r>
              <a:rPr lang="ru-RU" dirty="0" smtClean="0"/>
              <a:t> </a:t>
            </a:r>
            <a:r>
              <a:rPr lang="ru-RU" dirty="0" err="1" smtClean="0"/>
              <a:t>інноваційності</a:t>
            </a:r>
            <a:r>
              <a:rPr lang="ru-RU" dirty="0" smtClean="0"/>
              <a:t>;</a:t>
            </a:r>
          </a:p>
          <a:p>
            <a:r>
              <a:rPr lang="ru-RU" dirty="0" smtClean="0"/>
              <a:t>•за </a:t>
            </a:r>
            <a:r>
              <a:rPr lang="ru-RU" dirty="0" err="1" smtClean="0"/>
              <a:t>споживачем</a:t>
            </a:r>
            <a:r>
              <a:rPr lang="ru-RU" dirty="0" smtClean="0"/>
              <a:t> (</a:t>
            </a:r>
            <a:r>
              <a:rPr lang="ru-RU" dirty="0" err="1" smtClean="0"/>
              <a:t>цільовою</a:t>
            </a:r>
            <a:r>
              <a:rPr lang="ru-RU" dirty="0" smtClean="0"/>
              <a:t> </a:t>
            </a:r>
            <a:r>
              <a:rPr lang="ru-RU" dirty="0" err="1" smtClean="0"/>
              <a:t>аудиторією</a:t>
            </a:r>
            <a:r>
              <a:rPr lang="ru-RU" dirty="0" smtClean="0"/>
              <a:t> </a:t>
            </a:r>
            <a:r>
              <a:rPr lang="ru-RU" dirty="0" err="1" smtClean="0"/>
              <a:t>фільму</a:t>
            </a:r>
            <a:r>
              <a:rPr lang="ru-RU" dirty="0" smtClean="0"/>
              <a:t>, </a:t>
            </a:r>
            <a:r>
              <a:rPr lang="ru-RU" dirty="0" err="1" smtClean="0"/>
              <a:t>глядацького</a:t>
            </a:r>
            <a:r>
              <a:rPr lang="ru-RU" dirty="0" smtClean="0"/>
              <a:t> сегменту ринку), в тому </a:t>
            </a:r>
            <a:r>
              <a:rPr lang="ru-RU" dirty="0" err="1" smtClean="0"/>
              <a:t>числі</a:t>
            </a:r>
            <a:r>
              <a:rPr lang="ru-RU" dirty="0" smtClean="0"/>
              <a:t> </a:t>
            </a:r>
            <a:r>
              <a:rPr lang="ru-RU" dirty="0" err="1" smtClean="0"/>
              <a:t>класифікація</a:t>
            </a:r>
            <a:r>
              <a:rPr lang="ru-RU" dirty="0" smtClean="0"/>
              <a:t> за </a:t>
            </a:r>
            <a:r>
              <a:rPr lang="ru-RU" dirty="0" err="1" smtClean="0"/>
              <a:t>обсягом</a:t>
            </a:r>
            <a:r>
              <a:rPr lang="ru-RU" dirty="0" smtClean="0"/>
              <a:t> (</a:t>
            </a:r>
            <a:r>
              <a:rPr lang="ru-RU" dirty="0" err="1" smtClean="0"/>
              <a:t>масовості</a:t>
            </a:r>
            <a:r>
              <a:rPr lang="ru-RU" dirty="0" smtClean="0"/>
              <a:t>) та </a:t>
            </a:r>
            <a:r>
              <a:rPr lang="ru-RU" dirty="0" err="1" smtClean="0"/>
              <a:t>віком</a:t>
            </a:r>
            <a:r>
              <a:rPr lang="ru-RU" dirty="0" smtClean="0"/>
              <a:t> </a:t>
            </a:r>
            <a:r>
              <a:rPr lang="ru-RU" dirty="0" err="1" smtClean="0"/>
              <a:t>аудиторії</a:t>
            </a:r>
            <a:r>
              <a:rPr lang="ru-RU" dirty="0" smtClean="0"/>
              <a:t>;</a:t>
            </a:r>
          </a:p>
          <a:p>
            <a:r>
              <a:rPr lang="ru-RU" dirty="0" smtClean="0"/>
              <a:t>•за </a:t>
            </a:r>
            <a:r>
              <a:rPr lang="ru-RU" dirty="0" err="1" smtClean="0"/>
              <a:t>виробником</a:t>
            </a:r>
            <a:r>
              <a:rPr lang="ru-RU" dirty="0" smtClean="0"/>
              <a:t>;</a:t>
            </a:r>
          </a:p>
          <a:p>
            <a:r>
              <a:rPr lang="ru-RU" dirty="0" smtClean="0"/>
              <a:t>•за </a:t>
            </a:r>
            <a:r>
              <a:rPr lang="ru-RU" dirty="0" err="1" smtClean="0"/>
              <a:t>основними</a:t>
            </a:r>
            <a:r>
              <a:rPr lang="ru-RU" dirty="0" smtClean="0"/>
              <a:t> жанрами </a:t>
            </a:r>
            <a:r>
              <a:rPr lang="ru-RU" dirty="0" err="1" smtClean="0"/>
              <a:t>драматургії</a:t>
            </a:r>
            <a:r>
              <a:rPr lang="ru-RU" dirty="0" smtClean="0"/>
              <a:t>;</a:t>
            </a:r>
          </a:p>
          <a:p>
            <a:r>
              <a:rPr lang="ru-RU" dirty="0" smtClean="0"/>
              <a:t>за </a:t>
            </a:r>
            <a:r>
              <a:rPr lang="ru-RU" dirty="0" err="1" smtClean="0"/>
              <a:t>цілям</a:t>
            </a:r>
            <a:r>
              <a:rPr lang="ru-RU" dirty="0" smtClean="0"/>
              <a:t> </a:t>
            </a:r>
            <a:r>
              <a:rPr lang="ru-RU" dirty="0" err="1" smtClean="0"/>
              <a:t>авторів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9458" name="Picture 2" descr="C:\Users\Администратор\Desktop\images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8992" y="5572140"/>
            <a:ext cx="5500726" cy="12858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Администратор\Desktop\Слайд3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285984" y="642918"/>
            <a:ext cx="6143652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/>
              <a:t>Класифікація</a:t>
            </a:r>
            <a:r>
              <a:rPr lang="ru-RU" b="1" dirty="0" smtClean="0"/>
              <a:t> </a:t>
            </a:r>
            <a:r>
              <a:rPr lang="ru-RU" b="1" dirty="0" err="1" smtClean="0"/>
              <a:t>фільмів</a:t>
            </a:r>
            <a:r>
              <a:rPr lang="ru-RU" b="1" dirty="0" smtClean="0"/>
              <a:t> за </a:t>
            </a:r>
            <a:r>
              <a:rPr lang="ru-RU" b="1" dirty="0" err="1" smtClean="0"/>
              <a:t>тривалістю</a:t>
            </a:r>
            <a:r>
              <a:rPr lang="ru-RU" b="1" dirty="0" smtClean="0"/>
              <a:t> </a:t>
            </a:r>
            <a:r>
              <a:rPr lang="ru-RU" b="1" dirty="0" err="1" smtClean="0"/>
              <a:t>екранного</a:t>
            </a:r>
            <a:r>
              <a:rPr lang="ru-RU" b="1" dirty="0" smtClean="0"/>
              <a:t> часу:</a:t>
            </a:r>
          </a:p>
          <a:p>
            <a:r>
              <a:rPr lang="ru-RU" b="1" dirty="0" err="1" smtClean="0"/>
              <a:t>короткометражне</a:t>
            </a:r>
            <a:r>
              <a:rPr lang="ru-RU" b="1" dirty="0" smtClean="0"/>
              <a:t> </a:t>
            </a:r>
            <a:r>
              <a:rPr lang="ru-RU" b="1" dirty="0" err="1" smtClean="0"/>
              <a:t>кіно</a:t>
            </a:r>
            <a:r>
              <a:rPr lang="ru-RU" b="1" dirty="0" smtClean="0"/>
              <a:t>:</a:t>
            </a:r>
          </a:p>
          <a:p>
            <a:r>
              <a:rPr lang="ru-RU" dirty="0" smtClean="0"/>
              <a:t>•</a:t>
            </a:r>
            <a:r>
              <a:rPr lang="ru-RU" dirty="0" err="1" smtClean="0"/>
              <a:t>Повнометражний</a:t>
            </a:r>
            <a:r>
              <a:rPr lang="ru-RU" dirty="0" smtClean="0"/>
              <a:t> </a:t>
            </a:r>
            <a:r>
              <a:rPr lang="ru-RU" dirty="0" err="1" smtClean="0"/>
              <a:t>фільм</a:t>
            </a:r>
            <a:r>
              <a:rPr lang="ru-RU" dirty="0" smtClean="0"/>
              <a:t>.</a:t>
            </a:r>
          </a:p>
          <a:p>
            <a:r>
              <a:rPr lang="ru-RU" dirty="0" smtClean="0"/>
              <a:t>•</a:t>
            </a:r>
            <a:r>
              <a:rPr lang="ru-RU" dirty="0" err="1" smtClean="0"/>
              <a:t>Класифікація</a:t>
            </a:r>
            <a:r>
              <a:rPr lang="ru-RU" dirty="0" smtClean="0"/>
              <a:t> </a:t>
            </a:r>
            <a:r>
              <a:rPr lang="ru-RU" dirty="0" err="1" smtClean="0"/>
              <a:t>фільмів</a:t>
            </a:r>
            <a:r>
              <a:rPr lang="ru-RU" dirty="0" smtClean="0"/>
              <a:t> за </a:t>
            </a:r>
            <a:r>
              <a:rPr lang="ru-RU" dirty="0" err="1" smtClean="0"/>
              <a:t>кількістю</a:t>
            </a:r>
            <a:r>
              <a:rPr lang="ru-RU" dirty="0" smtClean="0"/>
              <a:t> </a:t>
            </a:r>
            <a:r>
              <a:rPr lang="ru-RU" dirty="0" err="1" smtClean="0"/>
              <a:t>серій</a:t>
            </a:r>
            <a:r>
              <a:rPr lang="ru-RU" dirty="0" smtClean="0"/>
              <a:t>:</a:t>
            </a:r>
          </a:p>
          <a:p>
            <a:r>
              <a:rPr lang="ru-RU" dirty="0" smtClean="0"/>
              <a:t>•</a:t>
            </a:r>
            <a:r>
              <a:rPr lang="ru-RU" dirty="0" err="1" smtClean="0"/>
              <a:t>Односерійний</a:t>
            </a:r>
            <a:r>
              <a:rPr lang="ru-RU" dirty="0" smtClean="0"/>
              <a:t> </a:t>
            </a:r>
            <a:r>
              <a:rPr lang="ru-RU" dirty="0" err="1" smtClean="0"/>
              <a:t>фільм</a:t>
            </a:r>
            <a:endParaRPr lang="ru-RU" dirty="0" smtClean="0"/>
          </a:p>
          <a:p>
            <a:r>
              <a:rPr lang="ru-RU" dirty="0" smtClean="0"/>
              <a:t>•</a:t>
            </a:r>
            <a:r>
              <a:rPr lang="ru-RU" dirty="0" err="1" smtClean="0"/>
              <a:t>Малосерійний</a:t>
            </a:r>
            <a:r>
              <a:rPr lang="ru-RU" dirty="0" smtClean="0"/>
              <a:t> </a:t>
            </a:r>
            <a:r>
              <a:rPr lang="ru-RU" dirty="0" err="1" smtClean="0"/>
              <a:t>фільм</a:t>
            </a:r>
            <a:r>
              <a:rPr lang="ru-RU" dirty="0" smtClean="0"/>
              <a:t> — 2-3 </a:t>
            </a:r>
            <a:r>
              <a:rPr lang="ru-RU" dirty="0" err="1" smtClean="0"/>
              <a:t>серії</a:t>
            </a:r>
            <a:endParaRPr lang="ru-RU" dirty="0" smtClean="0"/>
          </a:p>
          <a:p>
            <a:r>
              <a:rPr lang="ru-RU" dirty="0" smtClean="0"/>
              <a:t>•</a:t>
            </a:r>
            <a:r>
              <a:rPr lang="ru-RU" dirty="0" err="1" smtClean="0"/>
              <a:t>Багатосерійний</a:t>
            </a:r>
            <a:r>
              <a:rPr lang="ru-RU" dirty="0" smtClean="0"/>
              <a:t> </a:t>
            </a:r>
            <a:r>
              <a:rPr lang="ru-RU" dirty="0" err="1" smtClean="0"/>
              <a:t>фільм</a:t>
            </a:r>
            <a:r>
              <a:rPr lang="ru-RU" dirty="0" smtClean="0"/>
              <a:t> (</a:t>
            </a:r>
            <a:r>
              <a:rPr lang="ru-RU" dirty="0" err="1" smtClean="0"/>
              <a:t>міні-кіносеріал</a:t>
            </a:r>
            <a:r>
              <a:rPr lang="ru-RU" dirty="0" smtClean="0"/>
              <a:t>) — 4-9 </a:t>
            </a:r>
            <a:r>
              <a:rPr lang="ru-RU" dirty="0" err="1" smtClean="0"/>
              <a:t>серій</a:t>
            </a:r>
            <a:endParaRPr lang="ru-RU" dirty="0" smtClean="0"/>
          </a:p>
          <a:p>
            <a:pPr lvl="1"/>
            <a:endParaRPr lang="ru-RU" sz="2400" b="1" dirty="0" smtClean="0"/>
          </a:p>
          <a:p>
            <a:pPr lvl="1"/>
            <a:r>
              <a:rPr lang="ru-RU" sz="2400" b="1" dirty="0" err="1" smtClean="0"/>
              <a:t>Кіносеріал</a:t>
            </a:r>
            <a:r>
              <a:rPr lang="ru-RU" sz="2400" b="1" dirty="0" smtClean="0"/>
              <a:t> — 10-15 </a:t>
            </a:r>
            <a:r>
              <a:rPr lang="ru-RU" sz="2400" b="1" dirty="0" err="1" smtClean="0"/>
              <a:t>серій</a:t>
            </a:r>
            <a:endParaRPr lang="ru-RU" sz="2400" b="1" dirty="0" smtClean="0"/>
          </a:p>
          <a:p>
            <a:pPr lvl="1"/>
            <a:r>
              <a:rPr lang="ru-RU" sz="2400" b="1" dirty="0" err="1" smtClean="0"/>
              <a:t>Телесеріал</a:t>
            </a:r>
            <a:r>
              <a:rPr lang="ru-RU" sz="2400" b="1" dirty="0" smtClean="0"/>
              <a:t> — </a:t>
            </a:r>
            <a:r>
              <a:rPr lang="ru-RU" sz="2400" b="1" dirty="0" err="1" smtClean="0"/>
              <a:t>понад</a:t>
            </a:r>
            <a:r>
              <a:rPr lang="ru-RU" sz="2400" b="1" dirty="0" smtClean="0"/>
              <a:t> 15 </a:t>
            </a:r>
            <a:r>
              <a:rPr lang="ru-RU" sz="2400" b="1" dirty="0" err="1" smtClean="0"/>
              <a:t>серій</a:t>
            </a:r>
            <a:endParaRPr lang="ru-RU" sz="2400" b="1" dirty="0" smtClean="0"/>
          </a:p>
          <a:p>
            <a:pPr lvl="1"/>
            <a:r>
              <a:rPr lang="ru-RU" sz="2400" b="1" dirty="0" err="1" smtClean="0"/>
              <a:t>Кіножурнал</a:t>
            </a:r>
            <a:r>
              <a:rPr lang="ru-RU" sz="2400" b="1" dirty="0" smtClean="0"/>
              <a:t> — </a:t>
            </a:r>
            <a:r>
              <a:rPr lang="ru-RU" sz="2400" b="1" dirty="0" err="1" smtClean="0"/>
              <a:t>більше</a:t>
            </a:r>
            <a:r>
              <a:rPr lang="ru-RU" sz="2400" b="1" dirty="0" smtClean="0"/>
              <a:t> 15 </a:t>
            </a:r>
            <a:r>
              <a:rPr lang="ru-RU" sz="2400" b="1" dirty="0" err="1" smtClean="0"/>
              <a:t>випусків</a:t>
            </a:r>
            <a:r>
              <a:rPr lang="ru-RU" sz="2400" b="1" dirty="0" smtClean="0"/>
              <a:t>.</a:t>
            </a:r>
            <a:endParaRPr lang="ru-RU" sz="2400" b="1" dirty="0"/>
          </a:p>
        </p:txBody>
      </p:sp>
      <p:pic>
        <p:nvPicPr>
          <p:cNvPr id="20482" name="Picture 2" descr="C:\Users\Администратор\Desktop\images (2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57620" y="4214818"/>
            <a:ext cx="4678388" cy="25003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Администратор\Desktop\Слайд3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2214546" y="428604"/>
            <a:ext cx="650084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/>
              <a:t>Класифікація</a:t>
            </a:r>
            <a:r>
              <a:rPr lang="ru-RU" b="1" dirty="0" smtClean="0"/>
              <a:t> </a:t>
            </a:r>
            <a:r>
              <a:rPr lang="ru-RU" b="1" dirty="0" err="1" smtClean="0"/>
              <a:t>фільмів</a:t>
            </a:r>
            <a:r>
              <a:rPr lang="ru-RU" b="1" dirty="0" smtClean="0"/>
              <a:t> за </a:t>
            </a:r>
            <a:r>
              <a:rPr lang="ru-RU" b="1" dirty="0" err="1" smtClean="0"/>
              <a:t>стосунком</a:t>
            </a:r>
            <a:r>
              <a:rPr lang="ru-RU" b="1" dirty="0" smtClean="0"/>
              <a:t> до </a:t>
            </a:r>
            <a:r>
              <a:rPr lang="ru-RU" b="1" dirty="0" err="1" smtClean="0"/>
              <a:t>першоджерела</a:t>
            </a:r>
            <a:r>
              <a:rPr lang="ru-RU" b="1" dirty="0" smtClean="0"/>
              <a:t> (</a:t>
            </a:r>
            <a:r>
              <a:rPr lang="ru-RU" b="1" dirty="0" err="1" smtClean="0"/>
              <a:t>джерела</a:t>
            </a:r>
            <a:r>
              <a:rPr lang="ru-RU" b="1" dirty="0" smtClean="0"/>
              <a:t> </a:t>
            </a:r>
            <a:r>
              <a:rPr lang="ru-RU" b="1" dirty="0" err="1" smtClean="0"/>
              <a:t>сценарію</a:t>
            </a:r>
            <a:r>
              <a:rPr lang="ru-RU" b="1" dirty="0" smtClean="0"/>
              <a:t> </a:t>
            </a:r>
            <a:r>
              <a:rPr lang="ru-RU" b="1" dirty="0" err="1" smtClean="0"/>
              <a:t>або</a:t>
            </a:r>
            <a:r>
              <a:rPr lang="ru-RU" b="1" dirty="0" smtClean="0"/>
              <a:t> </a:t>
            </a:r>
            <a:r>
              <a:rPr lang="ru-RU" b="1" dirty="0" err="1" smtClean="0"/>
              <a:t>ідеї</a:t>
            </a:r>
            <a:r>
              <a:rPr lang="ru-RU" b="1" dirty="0" smtClean="0"/>
              <a:t> </a:t>
            </a:r>
            <a:r>
              <a:rPr lang="ru-RU" b="1" dirty="0" err="1" smtClean="0"/>
              <a:t>фільму</a:t>
            </a:r>
            <a:r>
              <a:rPr lang="ru-RU" b="1" dirty="0" smtClean="0"/>
              <a:t>):</a:t>
            </a:r>
          </a:p>
          <a:p>
            <a:endParaRPr lang="ru-RU" dirty="0" smtClean="0"/>
          </a:p>
          <a:p>
            <a:r>
              <a:rPr lang="ru-RU" dirty="0" smtClean="0"/>
              <a:t>•</a:t>
            </a:r>
            <a:r>
              <a:rPr lang="ru-RU" dirty="0" err="1" smtClean="0"/>
              <a:t>Екранізація</a:t>
            </a:r>
            <a:r>
              <a:rPr lang="ru-RU" dirty="0" smtClean="0"/>
              <a:t> </a:t>
            </a:r>
            <a:r>
              <a:rPr lang="ru-RU" dirty="0" err="1" smtClean="0"/>
              <a:t>художніх</a:t>
            </a:r>
            <a:r>
              <a:rPr lang="ru-RU" dirty="0" smtClean="0"/>
              <a:t> </a:t>
            </a:r>
            <a:r>
              <a:rPr lang="ru-RU" dirty="0" err="1" smtClean="0"/>
              <a:t>творів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жанрів</a:t>
            </a:r>
            <a:r>
              <a:rPr lang="ru-RU" dirty="0" smtClean="0"/>
              <a:t>, у тому </a:t>
            </a:r>
            <a:r>
              <a:rPr lang="ru-RU" dirty="0" err="1" smtClean="0"/>
              <a:t>числі</a:t>
            </a:r>
            <a:r>
              <a:rPr lang="ru-RU" dirty="0" smtClean="0"/>
              <a:t> </a:t>
            </a:r>
            <a:r>
              <a:rPr lang="ru-RU" dirty="0" err="1" smtClean="0"/>
              <a:t>кінокомікс</a:t>
            </a:r>
            <a:r>
              <a:rPr lang="ru-RU" dirty="0" smtClean="0"/>
              <a:t>, </a:t>
            </a:r>
            <a:r>
              <a:rPr lang="ru-RU" dirty="0" err="1" smtClean="0"/>
              <a:t>фентезі</a:t>
            </a:r>
            <a:r>
              <a:rPr lang="ru-RU" dirty="0" smtClean="0"/>
              <a:t> (</a:t>
            </a:r>
            <a:r>
              <a:rPr lang="ru-RU" dirty="0" err="1" smtClean="0"/>
              <a:t>частково</a:t>
            </a:r>
            <a:r>
              <a:rPr lang="ru-RU" dirty="0" smtClean="0"/>
              <a:t>)</a:t>
            </a:r>
          </a:p>
          <a:p>
            <a:r>
              <a:rPr lang="ru-RU" dirty="0" smtClean="0"/>
              <a:t>•Ремейк (повторна </a:t>
            </a:r>
            <a:r>
              <a:rPr lang="ru-RU" dirty="0" err="1" smtClean="0"/>
              <a:t>екранізація</a:t>
            </a:r>
            <a:r>
              <a:rPr lang="ru-RU" dirty="0" smtClean="0"/>
              <a:t> </a:t>
            </a:r>
            <a:r>
              <a:rPr lang="ru-RU" dirty="0" err="1" smtClean="0"/>
              <a:t>фільму</a:t>
            </a:r>
            <a:r>
              <a:rPr lang="ru-RU" dirty="0" smtClean="0"/>
              <a:t>)</a:t>
            </a:r>
          </a:p>
          <a:p>
            <a:r>
              <a:rPr lang="ru-RU" dirty="0" smtClean="0"/>
              <a:t>•Сиквел (</a:t>
            </a:r>
            <a:r>
              <a:rPr lang="ru-RU" dirty="0" err="1" smtClean="0"/>
              <a:t>продовження</a:t>
            </a:r>
            <a:r>
              <a:rPr lang="ru-RU" dirty="0" smtClean="0"/>
              <a:t>), в тому </a:t>
            </a:r>
            <a:r>
              <a:rPr lang="ru-RU" dirty="0" err="1" smtClean="0"/>
              <a:t>числі</a:t>
            </a:r>
            <a:r>
              <a:rPr lang="ru-RU" dirty="0" smtClean="0"/>
              <a:t> </a:t>
            </a:r>
            <a:r>
              <a:rPr lang="ru-RU" dirty="0" err="1" smtClean="0"/>
              <a:t>приквел</a:t>
            </a:r>
            <a:r>
              <a:rPr lang="ru-RU" dirty="0" smtClean="0"/>
              <a:t> як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різновид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21506" name="Picture 2" descr="C:\Users\Администратор\Desktop\images (3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43174" y="2714620"/>
            <a:ext cx="6128606" cy="33575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307</Words>
  <PresentationFormat>Экран (4:3)</PresentationFormat>
  <Paragraphs>54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Zhidachin Andriy</dc:creator>
  <cp:lastModifiedBy>BEST</cp:lastModifiedBy>
  <cp:revision>5</cp:revision>
  <dcterms:created xsi:type="dcterms:W3CDTF">2014-11-11T20:44:21Z</dcterms:created>
  <dcterms:modified xsi:type="dcterms:W3CDTF">2015-02-22T17:04:21Z</dcterms:modified>
</cp:coreProperties>
</file>