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3" r:id="rId9"/>
    <p:sldId id="270" r:id="rId10"/>
    <p:sldId id="264" r:id="rId11"/>
    <p:sldId id="268" r:id="rId12"/>
    <p:sldId id="269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4660"/>
  </p:normalViewPr>
  <p:slideViewPr>
    <p:cSldViewPr>
      <p:cViewPr varScale="1">
        <p:scale>
          <a:sx n="68" d="100"/>
          <a:sy n="68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AA0E4A3-DE01-4BFA-8895-1B6E65BC1CB4}" type="datetimeFigureOut">
              <a:rPr lang="uk-UA" smtClean="0"/>
              <a:t>19.11.2014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DAB7B6-87F6-445C-9E0D-74516269AC3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988840"/>
            <a:ext cx="7406640" cy="1472184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Білл Клінтон. Біографія та політична діяльність.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3768" y="837762"/>
            <a:ext cx="6400800" cy="3960440"/>
          </a:xfrm>
        </p:spPr>
        <p:txBody>
          <a:bodyPr>
            <a:noAutofit/>
          </a:bodyPr>
          <a:lstStyle/>
          <a:p>
            <a:r>
              <a:rPr lang="uk-UA" sz="3000" dirty="0" smtClean="0"/>
              <a:t>	</a:t>
            </a:r>
            <a:r>
              <a:rPr lang="uk-UA" sz="3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внутрішній політиці під час його правління у США почався один з найдовших періодів економічного зросту та стабільності. Внутрішньополітичний курс Клінтона мав назву «відродження Америки» і зводився до зростання державного регулювання економіки, надання федеральним органам влади більших повноважень для реалізації економічної політики. </a:t>
            </a:r>
            <a:endParaRPr lang="uk-UA" sz="3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82169336_13305947_sq-63221e6ee16e9a84149fd6a4a0ec6dae03f6f82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483768" cy="2483768"/>
          </a:xfrm>
          <a:prstGeom prst="rect">
            <a:avLst/>
          </a:prstGeom>
        </p:spPr>
      </p:pic>
      <p:pic>
        <p:nvPicPr>
          <p:cNvPr id="11" name="Рисунок 10" descr="1276869613_bill-clinton-picture-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3621173"/>
            <a:ext cx="2483769" cy="3236827"/>
          </a:xfrm>
          <a:prstGeom prst="rect">
            <a:avLst/>
          </a:prstGeom>
        </p:spPr>
      </p:pic>
      <p:pic>
        <p:nvPicPr>
          <p:cNvPr id="5" name="Рисунок 4" descr="713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990940"/>
            <a:ext cx="2483768" cy="165408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1340768"/>
            <a:ext cx="7272808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 smtClean="0"/>
              <a:t>	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Зовнішньополітична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діяльність президента зробила США найвпливовішою країною світу. Білл Клінтон був активним учасником мирних переговорів на Балканах і в Ізраїлі. У 1996 році його повторно обрали президентом. Білл Клінтон домігся неймовірного економічного розвитку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США,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а також безробіття. Повноваження Клінтона закінчилися в 2000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році.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2195736" y="1556792"/>
            <a:ext cx="5760640" cy="31683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3059832" y="2708920"/>
            <a:ext cx="4608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uk-UA" sz="4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bill-clint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419743" cy="6858000"/>
          </a:xfrm>
        </p:spPr>
      </p:pic>
      <p:sp>
        <p:nvSpPr>
          <p:cNvPr id="7" name="TextBox 6"/>
          <p:cNvSpPr txBox="1"/>
          <p:nvPr/>
        </p:nvSpPr>
        <p:spPr>
          <a:xfrm>
            <a:off x="0" y="1052736"/>
            <a:ext cx="219573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Білл Клінтон 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народився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 серпня 1946 року в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штаті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Арканзас. </a:t>
            </a:r>
            <a:endParaRPr lang="uk-UA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2240" y="1052736"/>
            <a:ext cx="2664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Його справжнє ім'я — Вільям Джефферсон Блайт. 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498984"/>
            <a:ext cx="5049808" cy="220993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Білл Клінтон зі шкільних років виділявся серед </a:t>
            </a:r>
            <a:r>
              <a:rPr lang="uk-UA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однолітків своїм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розумом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музичним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талантом —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грав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джаз-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оркестрі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bill-clinton-getty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76672"/>
            <a:ext cx="2402984" cy="29249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7664" y="3573016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4 роки,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торговця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автомобілями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Роджера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Клінтона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взяв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вітчима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Блайт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 ( англ.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Blight 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занепад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загибель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деградація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".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Клінтон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керівником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джаз-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бенду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саксофоні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липні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1963 року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делегації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від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молодіжної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брав участь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Джоном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Кеннеді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4" y="1124744"/>
            <a:ext cx="2743200" cy="4423048"/>
          </a:xfrm>
        </p:spPr>
        <p:txBody>
          <a:bodyPr/>
          <a:lstStyle/>
          <a:p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У 1963 </a:t>
            </a:r>
            <a:r>
              <a:rPr lang="ru-RU" sz="3200" b="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latin typeface="Times New Roman" pitchFamily="18" charset="0"/>
                <a:cs typeface="Times New Roman" pitchFamily="18" charset="0"/>
              </a:rPr>
              <a:t>рукостискання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президента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0" dirty="0" err="1" smtClean="0">
                <a:latin typeface="Times New Roman" pitchFamily="18" charset="0"/>
                <a:cs typeface="Times New Roman" pitchFamily="18" charset="0"/>
              </a:rPr>
              <a:t>лінтон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і вирішив присвятити себе політиці.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5" name="Рисунок 4" descr="JohnFK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540" b="17540"/>
          <a:stretch>
            <a:fillRect/>
          </a:stretch>
        </p:blipFill>
        <p:spPr>
          <a:xfrm>
            <a:off x="827584" y="1124744"/>
            <a:ext cx="4419600" cy="351453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Джон Кеннеді</a:t>
            </a:r>
            <a:endParaRPr lang="uk-UA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276872"/>
            <a:ext cx="7498080" cy="437881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Білл Клінтон закінчив університет у Вашингтоні і Оксфордський університет, потім вступив на юридичний факультет Єльського університету, де й познайомився з майбутньою дружиною.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3675048468_8188d29162_o-300x2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548680"/>
            <a:ext cx="2857500" cy="1905000"/>
          </a:xfrm>
          <a:prstGeom prst="rect">
            <a:avLst/>
          </a:prstGeom>
        </p:spPr>
      </p:pic>
      <p:pic>
        <p:nvPicPr>
          <p:cNvPr id="4" name="Рисунок 3" descr="yak-vstupiti-v-yelskiy-universit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548680"/>
            <a:ext cx="2496277" cy="1872208"/>
          </a:xfrm>
          <a:prstGeom prst="rect">
            <a:avLst/>
          </a:prstGeom>
        </p:spPr>
      </p:pic>
      <p:pic>
        <p:nvPicPr>
          <p:cNvPr id="6" name="Рисунок 5" descr="Seattle_Suzzallo_Libr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548680"/>
            <a:ext cx="3240360" cy="1888348"/>
          </a:xfrm>
          <a:prstGeom prst="rect">
            <a:avLst/>
          </a:prstGeom>
        </p:spPr>
      </p:pic>
      <p:sp>
        <p:nvSpPr>
          <p:cNvPr id="7" name="Стрелка вправо 6"/>
          <p:cNvSpPr/>
          <p:nvPr/>
        </p:nvSpPr>
        <p:spPr>
          <a:xfrm>
            <a:off x="3131840" y="1484784"/>
            <a:ext cx="864096" cy="50405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5940152" y="1484784"/>
            <a:ext cx="864096" cy="50405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0" y="548680"/>
            <a:ext cx="3240360" cy="6192688"/>
          </a:xfrm>
        </p:spPr>
        <p:txBody>
          <a:bodyPr/>
          <a:lstStyle/>
          <a:p>
            <a:r>
              <a:rPr lang="ru-RU" sz="1900" b="0" dirty="0" smtClean="0">
                <a:latin typeface="Times New Roman" pitchFamily="18" charset="0"/>
                <a:cs typeface="Times New Roman" pitchFamily="18" charset="0"/>
              </a:rPr>
              <a:t>Політична кар'єра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Гілларі Клінтон</a:t>
            </a:r>
            <a:r>
              <a:rPr lang="ru-RU" sz="1900" b="0" dirty="0" smtClean="0">
                <a:latin typeface="Times New Roman" pitchFamily="18" charset="0"/>
                <a:cs typeface="Times New Roman" pitchFamily="18" charset="0"/>
              </a:rPr>
              <a:t> почалася, коли вона активно допомагала своєму чоловікові Біллу в його передвиборній кампанії на посаду президента США у 1992 році. На відміну від інших дружин кандидатів в президенти вона приймала активну участь у всіх заходах чоловіка і навіть виголошувала, що голосуючи за Білла виборці отримають «два в одному», натякаючи на свою майбутню активність в президентстві </a:t>
            </a:r>
            <a:r>
              <a:rPr lang="ru-RU" sz="1900" b="0" dirty="0" err="1" smtClean="0">
                <a:latin typeface="Times New Roman" pitchFamily="18" charset="0"/>
                <a:cs typeface="Times New Roman" pitchFamily="18" charset="0"/>
              </a:rPr>
              <a:t>чоловіка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9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обрання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дружини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повернутися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знову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Білий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та стати першим в </a:t>
            </a:r>
            <a:r>
              <a:rPr lang="ru-RU" sz="1900" b="0" dirty="0" err="1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1900" b="0" dirty="0">
                <a:latin typeface="Times New Roman" pitchFamily="18" charset="0"/>
                <a:cs typeface="Times New Roman" pitchFamily="18" charset="0"/>
              </a:rPr>
              <a:t> США Першим Джентльменом.</a:t>
            </a:r>
            <a:r>
              <a:rPr lang="ru-RU" sz="19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0" dirty="0" smtClean="0">
                <a:latin typeface="Times New Roman" pitchFamily="18" charset="0"/>
                <a:cs typeface="Times New Roman" pitchFamily="18" charset="0"/>
              </a:rPr>
            </a:br>
            <a:endParaRPr lang="uk-UA" sz="1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38379876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9" b="219"/>
          <a:stretch>
            <a:fillRect/>
          </a:stretch>
        </p:blipFill>
        <p:spPr>
          <a:xfrm>
            <a:off x="827584" y="1196752"/>
            <a:ext cx="4419600" cy="351453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4797152"/>
            <a:ext cx="4419600" cy="7620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Білл Клінтон з дружиною</a:t>
            </a:r>
            <a:endParaRPr lang="uk-UA" sz="28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2eba36a-0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340768"/>
            <a:ext cx="3657600" cy="24627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87624" y="764704"/>
            <a:ext cx="3657600" cy="28529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1978 році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Клінтон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став губернатором штату, кілька разів перебираючи на цей пост. Пріоритетами діяльності Клінтона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386104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був розвиток підприємництва та освіти. У 1992 році Білл Клінтон став наймолодшим президентом США за всю історію країни.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347864" y="548680"/>
            <a:ext cx="5262736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Президент намагався підтримувати конструктивні відносини з пострадянськими країнами, спрямовані на поширення демократії та ринкової економіки. Саме він висунув тезу перетворення НАТО на політичну організацію та розширення її на 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Схід.</a:t>
            </a:r>
            <a:endParaRPr lang="uk-UA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052736"/>
            <a:ext cx="2736304" cy="365310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908720"/>
            <a:ext cx="7200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Інтимні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стосунки з Монікою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Левінські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в 1996 стали причиною для звинувачення президента в лжесвідченні під присягою і початку процедури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імпічментуКлінтона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( Сексуальний скандал Клінтона -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Левінські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). Скандал розгорівся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1998, коли в пресу просочилися подробиці відносин Клінтона 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Левінські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Ця історія трохи знизила рейтинг дуже популярного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президента,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але після прикрої поразки Ела Гора від республіканця Джорджа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Буша-молодшого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на президентських виборах 2000 виявилося, що сексуальний скандал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Клінтона-Левінськи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набагато значніше підмочив репутацію Демократичної партії США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3668" y="404664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Другий термін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5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EFEFE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301</Words>
  <Application>Microsoft Office PowerPoint</Application>
  <PresentationFormat>Экран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Білл Клінтон. Біографія та політична діяльність.</vt:lpstr>
      <vt:lpstr>Презентация PowerPoint</vt:lpstr>
      <vt:lpstr>Білл Клінтон зі шкільних років виділявся серед однолітків своїм розумом і музичним талантом — він грав у джаз-оркестрі. </vt:lpstr>
      <vt:lpstr>У 1963 році Після рукостискання президента, Клінтон і вирішив присвятити себе політиці.  </vt:lpstr>
      <vt:lpstr>Білл Клінтон закінчив університет у Вашингтоні і Оксфордський університет, потім вступив на юридичний факультет Єльського університету, де й познайомився з майбутньою дружиною.</vt:lpstr>
      <vt:lpstr>Політична кар'єра Гілларі Клінтон почалася, коли вона активно допомагала своєму чоловікові Біллу в його передвиборній кампанії на посаду президента США у 1992 році. На відміну від інших дружин кандидатів в президенти вона приймала активну участь у всіх заходах чоловіка і навіть виголошувала, що голосуючи за Білла виборці отримають «два в одному», натякаючи на свою майбутню активність в президентстві чоловіка.  В разі обрання його дружини він міг би повернутися знову у Білий Дім та стати першим в історії США Першим Джентльменом. 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Висновки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Білл Клінтон. Біографія та політична діяльність.</dc:title>
  <dc:creator>алла</dc:creator>
  <cp:lastModifiedBy>Admin</cp:lastModifiedBy>
  <cp:revision>11</cp:revision>
  <dcterms:created xsi:type="dcterms:W3CDTF">2013-11-11T18:57:51Z</dcterms:created>
  <dcterms:modified xsi:type="dcterms:W3CDTF">2014-11-19T17:00:58Z</dcterms:modified>
</cp:coreProperties>
</file>