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sldIdLst>
    <p:sldId id="256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lanettrip.ru/allcountries/brazil/braz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0"/>
            <a:ext cx="739933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Економіка Латинської</a:t>
            </a:r>
          </a:p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Америки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79049" y="4286256"/>
            <a:ext cx="286495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uk-UA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Автор Презентації</a:t>
            </a:r>
          </a:p>
          <a:p>
            <a:pPr algn="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Пташник Євген</a:t>
            </a:r>
          </a:p>
          <a:p>
            <a:pPr algn="r"/>
            <a:r>
              <a:rPr lang="uk-UA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Учень 10-б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000792"/>
          </a:xfrm>
        </p:spPr>
        <p:txBody>
          <a:bodyPr>
            <a:normAutofit lnSpcReduction="10000"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Латинська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Америка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розташована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США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Антарктидою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належать Мексика,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Центральної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Америки,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Вест-Індії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Південної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Америки.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регіоні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розташовано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27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них 22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незалежних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залежних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територій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Куба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країна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планової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Венесуела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планової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Країни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Латинської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Америки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так чи інакше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сильно залежні від іноземного капіталу.  Мають дешеву робочу силу та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гаронтований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ринок збуту.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Латинської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Америки належать до тих,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розвиваються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соціально-економічного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Мексика, Аргентина, Бразилія – нові індустріальні країни, промислові гіганти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припадає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2/3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регіонального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ВВП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т.ч.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Бразилії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Більшість країн входять в групу  країн середніх можливостей.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Мало розвинені країни такі, як Гаїті.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525963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Латинської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Америки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багаті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на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Різноманіття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зумовлене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розмірами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територі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більшость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розташовані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тропіках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субтропіках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галузами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добувна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обробна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Розвинені країни своїми ТНК заполонили Латинську Америку, певним чином можуть впливати на їх розвиток.</a:t>
            </a: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78647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По-перше,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відсталістья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сільському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капіталістичні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аграрні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ремісники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дрібних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невеликих фабрик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половину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робочої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спільною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негативною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рисою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регіону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спеціалізація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гірничодобувної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видобутку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одного виду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монокультурність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сільському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обробної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сприяв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подоланню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вузької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спеціалізації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188</TotalTime>
  <Words>146</Words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Открытая</vt:lpstr>
      <vt:lpstr>Метро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20</cp:revision>
  <dcterms:modified xsi:type="dcterms:W3CDTF">2013-04-15T16:52:58Z</dcterms:modified>
</cp:coreProperties>
</file>